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6" autoAdjust="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5C76-17C6-4D0B-ACF1-FA3B2D2F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248AE-AA5C-44A4-8092-8FDCE7821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0A7E1-0DE5-4479-BE42-6B8C2F4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05F1A-33E3-4312-B5C7-E912395F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042EE-AC3C-44A9-8117-6CB1C503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74DE-EDC0-4577-8EE1-F9842813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AF706-E67B-4265-B44E-CF846586D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6922E-8002-4AE8-AE6B-B1E51311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2A1FA-494A-4806-83AA-242ED42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20C41-3739-404C-AB08-F3B7D409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3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66E7D5-314A-47DA-AFF5-D56AF1CC0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D0682-AAEA-4C12-BF9A-8823A240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16739-7F32-4363-92C7-3BADA0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0BBFA-DC61-4708-8670-5FEC499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48BDD-9EB1-49F9-841F-5104619B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A241-8C2B-4807-B8AE-652DBCCA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2A7B4-17C7-49EA-91A0-F2C53255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64B6A-32A0-4D86-ABAE-666B92A1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B4812-6C36-4828-8292-1BDCAF03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BB544-D329-4F79-A459-BA7816E0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10870-4D35-494D-AC8D-FFCE834D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C702A-EC29-4123-B471-E3B09353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73979-626D-4644-838D-06E40E69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FC307-9DD6-4AAB-85B8-2F4B01B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4EA15-A788-4445-B37E-053DC03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6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F02FE-03CC-4630-8029-3E5C7813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97B19-658F-4E09-881C-1BB2A104F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43510-C001-4C7B-A6C4-1D6087B0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4682C-85B5-49E5-B1E3-B1B9FE39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BFE89-27A7-4B9C-A7D9-20475E13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94D3F-4674-4D6A-AFBE-2C9258D1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D4E6A-ACDC-48AF-8530-2EF0F037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9C152-0DCD-469D-9EDA-46F7BAA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5EC54-AF64-4385-AE3C-E05949ED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CE26A-DF3F-4B3F-82E2-918622CEF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940085-9AA5-4485-AB98-96331D556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BD8921-A219-411B-AC96-A4B8336B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16FC2-207B-4D71-BFAA-48E23859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08F07-0FFB-4F43-BCFC-26866E93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84E6-15CF-4950-AFBC-042A3CA9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9BD7C9-DB6E-44B5-A6C9-454B3346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34A28-7107-4030-9980-38C55869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DB4FA5-9F5F-4BCA-BC03-177EE5C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40FA9-1C43-4AD3-800E-5C4CF53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8D35D4-1159-4CA2-BC3A-98E4B0F5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1027F-C79F-410C-87B8-2DF1DAB6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7D2B9-AABE-4811-AAE9-E349C86B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8DF8A-FF8F-4086-9E34-5A7D4BF2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C57DC-A3D5-4F51-BC8F-367E26D4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3FCD2-1025-4F98-9037-0791AA3F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C5172-CC05-4514-B7BE-0F502480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355C5-A2D9-4A63-84D3-7C98A975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A128-2FDE-4893-B235-9A27FAED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065541-1677-48E2-BED6-6889BE74F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954E1-1679-4BC7-9598-C0569ED3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EB17A-A179-46B6-A0EB-9B868752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4E444-2F93-4FA9-8698-A05DB522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5AC08-4092-44C3-A2B8-5F03C16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E0FE47-E058-447D-8ADF-F901072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1272F-D4FC-453D-849D-F95056F4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98CF-BD0A-434F-8E55-A3D4F3122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0F44-E63C-4996-8BD5-D69FF40853B5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5205-876A-4E1C-918B-77940A46A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C427-EF2A-415F-8E29-4B400F82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65EE-DD66-4923-B28B-FD2CB543D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5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0706B-F25F-4C5A-B7EC-C91111E1A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DCD34-06C2-41A3-9B51-C9CDA640C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1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A232-56F6-4CA8-ABDA-93EF2A77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文件夹下的文件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111E8-E274-4C07-9894-8FA24EBD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cgroup.clone_children</a:t>
            </a:r>
            <a:r>
              <a:rPr lang="zh-CN" altLang="en-US" dirty="0"/>
              <a:t>：当该文件的内容为</a:t>
            </a:r>
            <a:r>
              <a:rPr lang="en-US" altLang="zh-CN" dirty="0"/>
              <a:t>1</a:t>
            </a:r>
            <a:r>
              <a:rPr lang="zh-CN" altLang="en-US" dirty="0"/>
              <a:t>时，新创建的</a:t>
            </a:r>
            <a:r>
              <a:rPr lang="en-US" altLang="zh-CN" dirty="0" err="1"/>
              <a:t>cgroup</a:t>
            </a:r>
            <a:r>
              <a:rPr lang="zh-CN" altLang="en-US" dirty="0"/>
              <a:t>将会继承父</a:t>
            </a:r>
            <a:r>
              <a:rPr lang="en-US" altLang="zh-CN" dirty="0" err="1"/>
              <a:t>cgroup</a:t>
            </a:r>
            <a:r>
              <a:rPr lang="zh-CN" altLang="en-US" dirty="0"/>
              <a:t>的配置，即从父</a:t>
            </a:r>
            <a:r>
              <a:rPr lang="en-US" altLang="zh-CN" dirty="0" err="1"/>
              <a:t>cgroup</a:t>
            </a:r>
            <a:r>
              <a:rPr lang="zh-CN" altLang="en-US" dirty="0"/>
              <a:t>里面拷贝配置文件来初始化新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r>
              <a:rPr lang="en-US" altLang="zh-CN" dirty="0" err="1"/>
              <a:t>cgroup.procs</a:t>
            </a:r>
            <a:r>
              <a:rPr lang="zh-CN" altLang="en-US" dirty="0"/>
              <a:t>：当前</a:t>
            </a:r>
            <a:r>
              <a:rPr lang="en-US" altLang="zh-CN" dirty="0" err="1"/>
              <a:t>cgroup</a:t>
            </a:r>
            <a:r>
              <a:rPr lang="zh-CN" altLang="en-US" dirty="0"/>
              <a:t>中的所有进程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tasks</a:t>
            </a:r>
            <a:r>
              <a:rPr lang="zh-CN" altLang="en-US" dirty="0"/>
              <a:t>：当前</a:t>
            </a:r>
            <a:r>
              <a:rPr lang="en-US" altLang="zh-CN" dirty="0" err="1"/>
              <a:t>cgroup</a:t>
            </a:r>
            <a:r>
              <a:rPr lang="zh-CN" altLang="en-US" dirty="0"/>
              <a:t>中的所有线程</a:t>
            </a:r>
            <a:r>
              <a:rPr lang="en-US" altLang="zh-CN" dirty="0"/>
              <a:t>ID</a:t>
            </a:r>
          </a:p>
          <a:p>
            <a:r>
              <a:rPr lang="en-US" altLang="zh-CN" dirty="0" err="1"/>
              <a:t>notify_on_release</a:t>
            </a:r>
            <a:r>
              <a:rPr lang="zh-CN" altLang="en-US" dirty="0"/>
              <a:t>：该文件的内容为</a:t>
            </a:r>
            <a:r>
              <a:rPr lang="en-US" altLang="zh-CN" dirty="0"/>
              <a:t>1</a:t>
            </a:r>
            <a:r>
              <a:rPr lang="zh-CN" altLang="en-US" dirty="0"/>
              <a:t>时，当</a:t>
            </a:r>
            <a:r>
              <a:rPr lang="en-US" altLang="zh-CN" dirty="0" err="1"/>
              <a:t>cgroup</a:t>
            </a:r>
            <a:r>
              <a:rPr lang="zh-CN" altLang="en-US" dirty="0"/>
              <a:t>退出时（不再包含任何进程和子</a:t>
            </a:r>
            <a:r>
              <a:rPr lang="en-US" altLang="zh-CN" dirty="0" err="1"/>
              <a:t>cgroup</a:t>
            </a:r>
            <a:r>
              <a:rPr lang="zh-CN" altLang="en-US" dirty="0"/>
              <a:t>），将调用</a:t>
            </a:r>
            <a:r>
              <a:rPr lang="en-US" altLang="zh-CN" dirty="0" err="1"/>
              <a:t>release_agent</a:t>
            </a:r>
            <a:r>
              <a:rPr lang="zh-CN" altLang="en-US" dirty="0"/>
              <a:t>里面配置的命令</a:t>
            </a:r>
            <a:endParaRPr lang="en-US" altLang="zh-CN" dirty="0"/>
          </a:p>
          <a:p>
            <a:r>
              <a:rPr lang="en-US" altLang="zh-CN" dirty="0" err="1"/>
              <a:t>release_agent</a:t>
            </a:r>
            <a:r>
              <a:rPr lang="zh-CN" altLang="en-US" dirty="0"/>
              <a:t>：</a:t>
            </a:r>
            <a:r>
              <a:rPr lang="en-US" altLang="zh-CN" dirty="0" err="1"/>
              <a:t>cgroup</a:t>
            </a:r>
            <a:r>
              <a:rPr lang="zh-CN" altLang="en-US" dirty="0"/>
              <a:t>退出时将会执行的命令，系统调用该命令时会将相应</a:t>
            </a:r>
            <a:r>
              <a:rPr lang="en-US" altLang="zh-CN" dirty="0" err="1"/>
              <a:t>cgroup</a:t>
            </a:r>
            <a:r>
              <a:rPr lang="zh-CN" altLang="en-US" dirty="0"/>
              <a:t>的相对路径当作参数传进去</a:t>
            </a:r>
          </a:p>
        </p:txBody>
      </p:sp>
    </p:spTree>
    <p:extLst>
      <p:ext uri="{BB962C8B-B14F-4D97-AF65-F5344CB8AC3E}">
        <p14:creationId xmlns:p14="http://schemas.microsoft.com/office/powerpoint/2010/main" val="15685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7204-CC86-4733-84E8-13A455D2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7890C-8BB9-47DB-9883-88FE61FE2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3F84A-A591-4958-A98E-333B4A6A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DE491-774D-4D6A-8B92-64D780E3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资源限制</a:t>
            </a:r>
            <a:endParaRPr lang="en-US" altLang="zh-CN" dirty="0"/>
          </a:p>
          <a:p>
            <a:pPr lvl="1"/>
            <a:r>
              <a:rPr lang="zh-CN" altLang="en-US" dirty="0"/>
              <a:t>对进程组使用的资源总额进行限制</a:t>
            </a:r>
          </a:p>
          <a:p>
            <a:r>
              <a:rPr lang="zh-CN" altLang="en-US" dirty="0"/>
              <a:t>优先级分配</a:t>
            </a:r>
            <a:endParaRPr lang="en-US" altLang="zh-CN" dirty="0"/>
          </a:p>
          <a:p>
            <a:pPr lvl="1"/>
            <a:r>
              <a:rPr lang="zh-CN" altLang="en-US" dirty="0"/>
              <a:t>分配的</a:t>
            </a:r>
            <a:r>
              <a:rPr lang="en-US" altLang="zh-CN" dirty="0"/>
              <a:t>CPU</a:t>
            </a:r>
            <a:r>
              <a:rPr lang="zh-CN" altLang="en-US" dirty="0"/>
              <a:t>时间片数量及硬盘</a:t>
            </a:r>
            <a:r>
              <a:rPr lang="en-US" altLang="zh-CN" dirty="0"/>
              <a:t>IO</a:t>
            </a:r>
            <a:r>
              <a:rPr lang="zh-CN" altLang="en-US" dirty="0"/>
              <a:t>带宽大小</a:t>
            </a:r>
          </a:p>
          <a:p>
            <a:r>
              <a:rPr lang="zh-CN" altLang="en-US" dirty="0"/>
              <a:t>资源统计</a:t>
            </a:r>
            <a:endParaRPr lang="en-US" altLang="zh-CN" dirty="0"/>
          </a:p>
          <a:p>
            <a:pPr lvl="1"/>
            <a:r>
              <a:rPr lang="zh-CN" altLang="en-US" dirty="0"/>
              <a:t>统计系统的资源使用量</a:t>
            </a:r>
          </a:p>
          <a:p>
            <a:r>
              <a:rPr lang="zh-CN" altLang="en-US" dirty="0"/>
              <a:t>进程控制</a:t>
            </a:r>
            <a:endParaRPr lang="en-US" altLang="zh-CN" dirty="0"/>
          </a:p>
          <a:p>
            <a:pPr lvl="1"/>
            <a:r>
              <a:rPr lang="zh-CN" altLang="en-US" dirty="0"/>
              <a:t>进程组执行挂起、恢复等操作</a:t>
            </a:r>
          </a:p>
        </p:txBody>
      </p:sp>
    </p:spTree>
    <p:extLst>
      <p:ext uri="{BB962C8B-B14F-4D97-AF65-F5344CB8AC3E}">
        <p14:creationId xmlns:p14="http://schemas.microsoft.com/office/powerpoint/2010/main" val="179589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7DD5-326D-490C-9E63-CC9DF84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相关定义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A2C89-20A4-445E-9A9B-215F4E74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task</a:t>
            </a:r>
          </a:p>
          <a:p>
            <a:pPr lvl="1"/>
            <a:r>
              <a:rPr lang="zh-CN" altLang="en-US" dirty="0"/>
              <a:t>一个进程</a:t>
            </a:r>
          </a:p>
          <a:p>
            <a:r>
              <a:rPr lang="en-US" altLang="zh-CN" dirty="0" err="1"/>
              <a:t>Cgroup</a:t>
            </a:r>
            <a:endParaRPr lang="en-US" altLang="zh-CN" dirty="0"/>
          </a:p>
          <a:p>
            <a:pPr lvl="1"/>
            <a:r>
              <a:rPr lang="zh-CN" altLang="en-US" dirty="0"/>
              <a:t>按某种资源控制标准划分而成的</a:t>
            </a:r>
            <a:r>
              <a:rPr lang="en-US" altLang="zh-CN" dirty="0"/>
              <a:t>task</a:t>
            </a:r>
            <a:r>
              <a:rPr lang="zh-CN" altLang="en-US" dirty="0"/>
              <a:t>组，包含一个或多个</a:t>
            </a:r>
            <a:r>
              <a:rPr lang="en-US" altLang="zh-CN" dirty="0"/>
              <a:t>subsystem</a:t>
            </a:r>
          </a:p>
          <a:p>
            <a:r>
              <a:rPr lang="en-US" altLang="zh-CN" dirty="0"/>
              <a:t>Subsystem</a:t>
            </a:r>
          </a:p>
          <a:p>
            <a:pPr lvl="1"/>
            <a:r>
              <a:rPr lang="zh-CN" altLang="en-US" dirty="0"/>
              <a:t>资源调度控制器，</a:t>
            </a:r>
            <a:r>
              <a:rPr lang="en-US" altLang="zh-CN" dirty="0"/>
              <a:t>Linux</a:t>
            </a:r>
            <a:r>
              <a:rPr lang="zh-CN" altLang="en-US" dirty="0"/>
              <a:t>支持</a:t>
            </a:r>
            <a:r>
              <a:rPr lang="en-US" altLang="zh-CN" dirty="0"/>
              <a:t>12</a:t>
            </a:r>
            <a:r>
              <a:rPr lang="zh-CN" altLang="en-US" dirty="0"/>
              <a:t>种</a:t>
            </a:r>
            <a:r>
              <a:rPr lang="en-US" altLang="zh-CN" dirty="0"/>
              <a:t>subsystem</a:t>
            </a:r>
            <a:r>
              <a:rPr lang="zh-CN" altLang="en-US" dirty="0"/>
              <a:t>，比如</a:t>
            </a:r>
            <a:r>
              <a:rPr lang="en-US" altLang="zh-CN" dirty="0"/>
              <a:t>CPU subsystem</a:t>
            </a:r>
            <a:r>
              <a:rPr lang="zh-CN" altLang="en-US" dirty="0"/>
              <a:t>可以控制</a:t>
            </a:r>
            <a:r>
              <a:rPr lang="en-US" altLang="zh-CN" dirty="0"/>
              <a:t>CPU</a:t>
            </a:r>
            <a:r>
              <a:rPr lang="zh-CN" altLang="en-US" dirty="0"/>
              <a:t>时间分配，内存 </a:t>
            </a:r>
            <a:r>
              <a:rPr lang="en-US" altLang="zh-CN" dirty="0"/>
              <a:t>subsystem</a:t>
            </a:r>
            <a:r>
              <a:rPr lang="zh-CN" altLang="en-US" dirty="0"/>
              <a:t>可以限制</a:t>
            </a:r>
            <a:r>
              <a:rPr lang="en-US" altLang="zh-CN" dirty="0" err="1"/>
              <a:t>cgroup</a:t>
            </a:r>
            <a:r>
              <a:rPr lang="zh-CN" altLang="en-US" dirty="0"/>
              <a:t>内存使用量</a:t>
            </a:r>
          </a:p>
          <a:p>
            <a:r>
              <a:rPr lang="en-US" altLang="zh-CN" dirty="0"/>
              <a:t>hierarchy</a:t>
            </a:r>
          </a:p>
          <a:p>
            <a:pPr lvl="1"/>
            <a:r>
              <a:rPr lang="zh-CN" altLang="en-US" dirty="0"/>
              <a:t>一系列</a:t>
            </a:r>
            <a:r>
              <a:rPr lang="en-US" altLang="zh-CN" dirty="0" err="1"/>
              <a:t>cgroup</a:t>
            </a:r>
            <a:r>
              <a:rPr lang="zh-CN" altLang="en-US" dirty="0"/>
              <a:t>以一个树状结构排列而成，每个</a:t>
            </a:r>
            <a:r>
              <a:rPr lang="en-US" altLang="zh-CN" dirty="0"/>
              <a:t>hierarchy</a:t>
            </a:r>
            <a:r>
              <a:rPr lang="zh-CN" altLang="en-US" dirty="0"/>
              <a:t>通过绑定对应的</a:t>
            </a:r>
            <a:r>
              <a:rPr lang="en-US" altLang="zh-CN" dirty="0"/>
              <a:t>subsystem</a:t>
            </a:r>
            <a:r>
              <a:rPr lang="zh-CN" altLang="en-US" dirty="0"/>
              <a:t>进行资源调度</a:t>
            </a:r>
          </a:p>
        </p:txBody>
      </p:sp>
    </p:spTree>
    <p:extLst>
      <p:ext uri="{BB962C8B-B14F-4D97-AF65-F5344CB8AC3E}">
        <p14:creationId xmlns:p14="http://schemas.microsoft.com/office/powerpoint/2010/main" val="1987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4564-591B-45EE-B491-A2FC6305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基本规则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4528B-A7C6-4653-A109-B062D83B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同一个</a:t>
            </a:r>
            <a:r>
              <a:rPr lang="en-US" altLang="zh-CN" dirty="0"/>
              <a:t>hierarchy</a:t>
            </a:r>
            <a:r>
              <a:rPr lang="zh-CN" altLang="en-US" dirty="0"/>
              <a:t>可以附加零到多个</a:t>
            </a:r>
            <a:r>
              <a:rPr lang="en-US" altLang="zh-CN" dirty="0"/>
              <a:t>subsystem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subsystem</a:t>
            </a:r>
            <a:r>
              <a:rPr lang="zh-CN" altLang="en-US" dirty="0"/>
              <a:t>只可以附加到一个</a:t>
            </a:r>
            <a:r>
              <a:rPr lang="en-US" altLang="zh-CN" dirty="0"/>
              <a:t>hierarchy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每一个</a:t>
            </a:r>
            <a:r>
              <a:rPr lang="en-US" altLang="zh-CN" dirty="0"/>
              <a:t>hierarchy</a:t>
            </a:r>
            <a:r>
              <a:rPr lang="zh-CN" altLang="en-US" dirty="0"/>
              <a:t>里面，都包含</a:t>
            </a:r>
            <a:r>
              <a:rPr lang="en-US" altLang="zh-CN" dirty="0"/>
              <a:t>Linux</a:t>
            </a:r>
            <a:r>
              <a:rPr lang="zh-CN" altLang="en-US" dirty="0"/>
              <a:t>系统中的所有</a:t>
            </a:r>
            <a:r>
              <a:rPr lang="en-US" altLang="zh-CN" dirty="0"/>
              <a:t>task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task</a:t>
            </a:r>
            <a:r>
              <a:rPr lang="zh-CN" altLang="en-US" dirty="0"/>
              <a:t>可以在多个</a:t>
            </a:r>
            <a:r>
              <a:rPr lang="en-US" altLang="zh-CN" dirty="0"/>
              <a:t>hierarchy</a:t>
            </a:r>
            <a:r>
              <a:rPr lang="zh-CN" altLang="en-US" dirty="0"/>
              <a:t>里，但不能在同一个</a:t>
            </a:r>
            <a:r>
              <a:rPr lang="en-US" altLang="zh-CN" dirty="0"/>
              <a:t>hierarchy</a:t>
            </a:r>
            <a:r>
              <a:rPr lang="zh-CN" altLang="en-US" dirty="0"/>
              <a:t>的多个</a:t>
            </a:r>
            <a:r>
              <a:rPr lang="en-US" altLang="zh-CN" dirty="0" err="1"/>
              <a:t>cgroup</a:t>
            </a:r>
            <a:r>
              <a:rPr lang="zh-CN" altLang="en-US" dirty="0"/>
              <a:t>中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97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31B4-4E0A-4D4C-849B-070972C1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Cgroups</a:t>
            </a:r>
            <a:r>
              <a:rPr lang="zh-CN" altLang="en-US" dirty="0"/>
              <a:t>运行规则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B8716-475B-457F-90EB-9D3E8A7E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新建一个</a:t>
            </a:r>
            <a:r>
              <a:rPr lang="en-US" altLang="zh-CN" dirty="0"/>
              <a:t>hierarchy</a:t>
            </a:r>
            <a:r>
              <a:rPr lang="zh-CN" altLang="en-US" dirty="0"/>
              <a:t>时，系统上当前运行的所有进程构成该</a:t>
            </a:r>
            <a:r>
              <a:rPr lang="en-US" altLang="zh-CN" dirty="0"/>
              <a:t>hierarchy</a:t>
            </a:r>
            <a:r>
              <a:rPr lang="zh-CN" altLang="en-US" dirty="0"/>
              <a:t>中的第一个</a:t>
            </a:r>
            <a:r>
              <a:rPr lang="en-US" altLang="zh-CN" dirty="0" err="1"/>
              <a:t>cgroup</a:t>
            </a:r>
            <a:r>
              <a:rPr lang="zh-CN" altLang="en-US" dirty="0"/>
              <a:t>，称为</a:t>
            </a:r>
            <a:r>
              <a:rPr lang="en-US" altLang="zh-CN" dirty="0"/>
              <a:t>root 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把一个</a:t>
            </a:r>
            <a:r>
              <a:rPr lang="en-US" altLang="zh-CN" dirty="0" err="1"/>
              <a:t>cgroup</a:t>
            </a:r>
            <a:r>
              <a:rPr lang="zh-CN" altLang="en-US" dirty="0"/>
              <a:t>中的</a:t>
            </a:r>
            <a:r>
              <a:rPr lang="en-US" altLang="zh-CN" dirty="0"/>
              <a:t>task</a:t>
            </a:r>
            <a:r>
              <a:rPr lang="zh-CN" altLang="en-US" dirty="0"/>
              <a:t>添加到同一个</a:t>
            </a:r>
            <a:r>
              <a:rPr lang="en-US" altLang="zh-CN" dirty="0"/>
              <a:t>hierarchy</a:t>
            </a:r>
            <a:r>
              <a:rPr lang="zh-CN" altLang="en-US" dirty="0"/>
              <a:t>中的另一个</a:t>
            </a:r>
            <a:r>
              <a:rPr lang="en-US" altLang="zh-CN" dirty="0" err="1"/>
              <a:t>cgroup</a:t>
            </a:r>
            <a:r>
              <a:rPr lang="zh-CN" altLang="en-US" dirty="0"/>
              <a:t>中，则会自动从之前</a:t>
            </a:r>
            <a:r>
              <a:rPr lang="en-US" altLang="zh-CN" dirty="0" err="1"/>
              <a:t>cgroup</a:t>
            </a:r>
            <a:r>
              <a:rPr lang="zh-CN" altLang="en-US" dirty="0"/>
              <a:t>中移除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创建子进程时，子进程与父进程在同一个</a:t>
            </a:r>
            <a:r>
              <a:rPr lang="en-US" altLang="zh-CN" dirty="0" err="1"/>
              <a:t>cgroup</a:t>
            </a:r>
            <a:r>
              <a:rPr lang="zh-CN" altLang="en-US" dirty="0"/>
              <a:t>，但是子进程随后可以自由移动到其他</a:t>
            </a:r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612-5A7E-4E9F-8FC8-E560637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使用方式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098FA-5B45-4DA9-AB06-1790BFADA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4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1BF4D-968D-4C7B-A879-D7FAFF3E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</a:t>
            </a:r>
            <a:r>
              <a:rPr lang="en-US" altLang="zh-CN" dirty="0"/>
              <a:t>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044F6-DE9C-4F69-8F2B-3C830369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创建一个绑定所有</a:t>
            </a:r>
            <a:r>
              <a:rPr lang="en-US" altLang="zh-CN" dirty="0"/>
              <a:t>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创建一个绑定</a:t>
            </a:r>
            <a:r>
              <a:rPr lang="en-US" altLang="zh-CN" dirty="0" err="1"/>
              <a:t>cpuset</a:t>
            </a:r>
            <a:r>
              <a:rPr lang="en-US" altLang="zh-CN" dirty="0"/>
              <a:t> 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</a:t>
            </a:r>
            <a:r>
              <a:rPr lang="en-US" altLang="zh-CN" dirty="0" err="1"/>
              <a:t>cpuset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创建一个绑定</a:t>
            </a:r>
            <a:r>
              <a:rPr lang="en-US" altLang="zh-CN" dirty="0" err="1"/>
              <a:t>cpu</a:t>
            </a:r>
            <a:r>
              <a:rPr lang="zh-CN" altLang="en-US" dirty="0"/>
              <a:t>和</a:t>
            </a:r>
            <a:r>
              <a:rPr lang="en-US" altLang="zh-CN" dirty="0" err="1"/>
              <a:t>cpuacct</a:t>
            </a:r>
            <a:r>
              <a:rPr lang="en-US" altLang="zh-CN" dirty="0"/>
              <a:t> 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</a:t>
            </a:r>
            <a:r>
              <a:rPr lang="en-US" altLang="zh-CN" dirty="0" err="1"/>
              <a:t>cpu,cpuacct</a:t>
            </a:r>
            <a:r>
              <a:rPr lang="en-US" altLang="zh-CN" dirty="0"/>
              <a:t>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创建一个不绑定任何</a:t>
            </a:r>
            <a:r>
              <a:rPr lang="en-US" altLang="zh-CN" dirty="0"/>
              <a:t>subsystem</a:t>
            </a:r>
            <a:r>
              <a:rPr lang="zh-CN" altLang="en-US" dirty="0"/>
              <a:t>的</a:t>
            </a:r>
            <a:r>
              <a:rPr lang="en-US" altLang="zh-CN" dirty="0"/>
              <a:t>hierarchy</a:t>
            </a:r>
            <a:r>
              <a:rPr lang="zh-CN" altLang="en-US" dirty="0"/>
              <a:t>（例如</a:t>
            </a:r>
            <a:r>
              <a:rPr lang="en-US" altLang="zh-CN" dirty="0" err="1"/>
              <a:t>systemd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mount -t </a:t>
            </a:r>
            <a:r>
              <a:rPr lang="en-US" altLang="zh-CN" dirty="0" err="1"/>
              <a:t>cgroup</a:t>
            </a:r>
            <a:r>
              <a:rPr lang="en-US" altLang="zh-CN" dirty="0"/>
              <a:t> -o none [hierarchy</a:t>
            </a:r>
            <a:r>
              <a:rPr lang="zh-CN" altLang="en-US" dirty="0"/>
              <a:t>目录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5974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F7128-6295-4AAE-9E68-159065EC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删除子</a:t>
            </a:r>
            <a:r>
              <a:rPr lang="en-US" altLang="zh-CN" dirty="0" err="1"/>
              <a:t>cgroup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E855F-6CE5-401C-9552-B3712A71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cgroup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hierarchy</a:t>
            </a:r>
            <a:r>
              <a:rPr lang="zh-CN" altLang="en-US" dirty="0"/>
              <a:t>挂载点</a:t>
            </a:r>
            <a:r>
              <a:rPr lang="en-US" altLang="zh-CN" dirty="0"/>
              <a:t>)</a:t>
            </a:r>
            <a:r>
              <a:rPr lang="zh-CN" altLang="en-US" dirty="0"/>
              <a:t>文件夹下新建一个文件夹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zh-CN" altLang="en-US" dirty="0"/>
              <a:t>删除上述文件夹即删除</a:t>
            </a:r>
            <a:r>
              <a:rPr lang="en-US" altLang="zh-CN" dirty="0" err="1"/>
              <a:t>cgroup</a:t>
            </a:r>
            <a:endParaRPr lang="en-US" altLang="zh-CN" dirty="0"/>
          </a:p>
          <a:p>
            <a:r>
              <a:rPr lang="en-US" altLang="zh-CN" dirty="0" err="1"/>
              <a:t>cgroup</a:t>
            </a:r>
            <a:r>
              <a:rPr lang="zh-CN" altLang="en-US" dirty="0"/>
              <a:t>文件夹创建后，一些</a:t>
            </a:r>
            <a:r>
              <a:rPr lang="en-US" altLang="zh-CN" dirty="0" err="1"/>
              <a:t>cgroup</a:t>
            </a:r>
            <a:r>
              <a:rPr lang="zh-CN" altLang="en-US" dirty="0"/>
              <a:t>相关的文件会自动生成</a:t>
            </a:r>
          </a:p>
        </p:txBody>
      </p:sp>
    </p:spTree>
    <p:extLst>
      <p:ext uri="{BB962C8B-B14F-4D97-AF65-F5344CB8AC3E}">
        <p14:creationId xmlns:p14="http://schemas.microsoft.com/office/powerpoint/2010/main" val="67050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534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Cgroups</vt:lpstr>
      <vt:lpstr>简介</vt:lpstr>
      <vt:lpstr>Cgroups功能</vt:lpstr>
      <vt:lpstr>Cgroups相关定义</vt:lpstr>
      <vt:lpstr>Cgroups基本规则</vt:lpstr>
      <vt:lpstr>Cgroups运行规则</vt:lpstr>
      <vt:lpstr>使用方式</vt:lpstr>
      <vt:lpstr>创建hierarchy</vt:lpstr>
      <vt:lpstr>创建/删除子cgroup</vt:lpstr>
      <vt:lpstr>Cgroup文件夹下的文件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Cgroup</dc:title>
  <dc:creator>Yin Daheng</dc:creator>
  <cp:lastModifiedBy>Yin Daheng</cp:lastModifiedBy>
  <cp:revision>25</cp:revision>
  <dcterms:created xsi:type="dcterms:W3CDTF">2020-06-20T09:19:14Z</dcterms:created>
  <dcterms:modified xsi:type="dcterms:W3CDTF">2020-06-20T10:29:55Z</dcterms:modified>
</cp:coreProperties>
</file>