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C0C1F-0BDD-4B64-8AC8-F7D1714F8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B1F5F4-F80D-4A82-B30A-E7717232F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CAAC7-4C8B-416E-89E2-6FDFB17A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CAAF-8D80-479A-9592-A0CF5E73F384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193F7-086E-4AB3-8F71-E5A222A0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468348-042C-4D67-8F22-289BA90E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88A-FBF0-4CFC-8A6F-3BAC9D40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4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54F94-B168-41E1-8A78-2E2512A6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A4AC84-5250-4437-8238-9D1B6742C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BED1D-2097-48EE-9761-BEB55A84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CAAF-8D80-479A-9592-A0CF5E73F384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A56B5-4E4A-40A6-8167-B9265C8E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1C28D7-D59D-4DA5-B835-FB57EF01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88A-FBF0-4CFC-8A6F-3BAC9D40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2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F8F5C3-FBD8-475E-A17F-DBDEC9789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955E80-BF46-41C8-A243-6854582A2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A7F99-B420-42F5-A101-66B61254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CAAF-8D80-479A-9592-A0CF5E73F384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ACD9B-BD1A-4EFD-819F-4B0BE5E0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41425-162C-4088-9E9C-018513B0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88A-FBF0-4CFC-8A6F-3BAC9D40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37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1668D-1089-4995-8D5C-4D03E9C1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A77E6-717E-4215-8D0D-A46EA192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8F24F-82D8-4ECD-B70F-805729FF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CAAF-8D80-479A-9592-A0CF5E73F384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C6355-7A3B-46D8-A83F-CE54DC01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80EE4-ACA7-4E48-ACC4-96D74EDB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88A-FBF0-4CFC-8A6F-3BAC9D40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08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36B36-588D-4D34-AE63-C9B3E2C6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B7714-C8D1-44B6-8AC7-9FFE2EB95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1325A-F71C-4115-A1F9-9E499F5A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CAAF-8D80-479A-9592-A0CF5E73F384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6940D-2F95-435A-97D4-2E1A3497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8B44A-F8E4-482B-800B-7216C2EF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88A-FBF0-4CFC-8A6F-3BAC9D40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16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53A16-C982-47F9-BE6C-257443B3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24BDD-6C3D-4935-9F95-D85E67884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9F56E1-D1CE-4856-BE6D-6F02A15E8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479A02-D5AE-4573-9E5E-0B9C7227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CAAF-8D80-479A-9592-A0CF5E73F384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9EA4FF-A9B1-48FB-ADD3-C9F4AC9A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4CC033-2D75-4EC1-B28F-8EE865CF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88A-FBF0-4CFC-8A6F-3BAC9D40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33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598EC-AE95-497D-A5C0-533FF983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BDE933-65DB-45BC-82A9-1B4CB418C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31624C-F2AF-4C73-9F53-9FB79D8D7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3F9C9B-66CE-4754-9EB5-6A98A1741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8FC6C2-25A1-47E7-97E7-8FBB54633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C1A112-8D84-473F-A976-3A689FB8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CAAF-8D80-479A-9592-A0CF5E73F384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F7ADDB-4215-4393-941E-F4679639D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0F504F-3941-45FB-AE9E-1880088D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88A-FBF0-4CFC-8A6F-3BAC9D40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2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ECF50-EA0F-4935-8DAA-5D9FB468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75DC42-9388-4A18-A6D2-54AF0FCA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CAAF-8D80-479A-9592-A0CF5E73F384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4936E3-EAD9-472D-945D-376DC83A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2C1EAD-CB89-4739-B9B6-69258E09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88A-FBF0-4CFC-8A6F-3BAC9D40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24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303868-E465-4632-B7FE-8D27FB61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CAAF-8D80-479A-9592-A0CF5E73F384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D4ED7F-0975-402F-84F3-671DC755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2B2F88-3903-46AE-A1AE-D289A398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88A-FBF0-4CFC-8A6F-3BAC9D40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65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A0FBC-E804-4B83-B82A-65E86D24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EF1EC-A7C4-40BA-921B-35C273BF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9643E9-6B78-45D8-8D5F-E972646AE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1B3810-0FD2-4126-BEC9-652EABDD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CAAF-8D80-479A-9592-A0CF5E73F384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8B016-B828-49C2-B131-1EF879FD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962351-0056-4FB9-A878-0C54DC64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88A-FBF0-4CFC-8A6F-3BAC9D40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12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48C3B-76E7-4FA6-8DEF-4B88B512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B2BFA5-BE54-4393-A4C7-CC2254AF5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4603FF-F925-439E-BEA7-41DBFB927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A85D7E-BA4A-456A-9D80-82072DC2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CAAF-8D80-479A-9592-A0CF5E73F384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2F0955-043A-4C26-AE96-A38003D2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0709AB-F2DC-4577-92E8-9F1CAA39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88A-FBF0-4CFC-8A6F-3BAC9D40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7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8C6301-A56F-477B-AF37-DDF27286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655A8F-14B1-4BD6-9A83-3D2AAD58A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FAA08-73D8-445F-85B6-DB1732EC0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ECAAF-8D80-479A-9592-A0CF5E73F384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66D73-9E0D-4BD1-86B7-8793DBA51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C8BAC-6359-4C68-AE77-941D2B2F0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EF88A-FBF0-4CFC-8A6F-3BAC9D40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76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91A63-C3D8-470A-A573-FE18BF5E5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历史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977F07-3CA0-4802-A9C9-C6D2CAA5B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57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5C214-F61D-442F-A6A3-14013C3B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E1D37-CF61-41B3-866F-61E525560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在软件层面上通过模拟硬件的输入和输出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BA9472-7A15-4A18-97CB-220D57CCC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368" y="1888490"/>
            <a:ext cx="3763468" cy="460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3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5C214-F61D-442F-A6A3-14013C3B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虚拟化直通技术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E1D37-CF61-41B3-866F-61E525560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不模拟硬件输入输出，只是做真实硬件输入输出的搬运工，从而能极大提升虚拟机的运行效率</a:t>
            </a:r>
            <a:endParaRPr lang="en-US" altLang="zh-CN" dirty="0"/>
          </a:p>
          <a:p>
            <a:r>
              <a:rPr lang="zh-CN" altLang="en-US" dirty="0"/>
              <a:t>前提是宿主机的硬件架构必须和要虚拟的硬件架构一致</a:t>
            </a:r>
            <a:endParaRPr lang="en-US" altLang="zh-CN" dirty="0"/>
          </a:p>
          <a:p>
            <a:r>
              <a:rPr lang="zh-CN" altLang="en-US" dirty="0"/>
              <a:t>代表性技术：</a:t>
            </a:r>
            <a:r>
              <a:rPr lang="en-US" altLang="zh-CN" dirty="0"/>
              <a:t>Intel</a:t>
            </a:r>
            <a:r>
              <a:rPr lang="zh-CN" altLang="en-US" dirty="0"/>
              <a:t>的</a:t>
            </a:r>
            <a:r>
              <a:rPr lang="en-US" altLang="zh-CN" dirty="0"/>
              <a:t>VT-d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Direct I/O</a:t>
            </a:r>
          </a:p>
          <a:p>
            <a:r>
              <a:rPr lang="zh-CN" altLang="en-US" dirty="0"/>
              <a:t>代表性软件：</a:t>
            </a:r>
            <a:r>
              <a:rPr lang="en-US" altLang="zh-CN" dirty="0"/>
              <a:t>VMware vSphere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3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F629F-13A8-4D3C-9F6B-F34DEE2E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容器：系统层虚拟化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94D98-8C77-4E41-8398-DD6A05E6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不做硬件输入输出的搬运工，而做</a:t>
            </a:r>
            <a:r>
              <a:rPr lang="en-US" altLang="zh-CN" dirty="0"/>
              <a:t>Kernel</a:t>
            </a:r>
            <a:r>
              <a:rPr lang="zh-CN" altLang="en-US" dirty="0"/>
              <a:t>“输入输出”的“搬运工”</a:t>
            </a:r>
            <a:endParaRPr lang="en-US" altLang="zh-CN" dirty="0"/>
          </a:p>
          <a:p>
            <a:r>
              <a:rPr lang="zh-CN" altLang="en-US" dirty="0"/>
              <a:t>前提是“宿主机”的</a:t>
            </a:r>
            <a:r>
              <a:rPr lang="en-US" altLang="zh-CN" dirty="0"/>
              <a:t>Kernel</a:t>
            </a:r>
            <a:r>
              <a:rPr lang="zh-CN" altLang="en-US" dirty="0"/>
              <a:t>必须和要“虚拟”的</a:t>
            </a:r>
            <a:r>
              <a:rPr lang="en-US" altLang="zh-CN" dirty="0"/>
              <a:t>Kernel</a:t>
            </a:r>
            <a:r>
              <a:rPr lang="zh-CN" altLang="en-US" dirty="0"/>
              <a:t>一致</a:t>
            </a:r>
            <a:endParaRPr lang="en-US" altLang="zh-CN" dirty="0"/>
          </a:p>
          <a:p>
            <a:r>
              <a:rPr lang="zh-CN" altLang="en-US" dirty="0"/>
              <a:t>代表性软件：</a:t>
            </a:r>
            <a:r>
              <a:rPr lang="en-US" altLang="zh-CN" dirty="0"/>
              <a:t>Docker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19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107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Docker历史</vt:lpstr>
      <vt:lpstr>虚拟机</vt:lpstr>
      <vt:lpstr>虚拟化直通技术</vt:lpstr>
      <vt:lpstr>容器：系统层虚拟化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Yin Daheng</dc:creator>
  <cp:lastModifiedBy>Yin Daheng</cp:lastModifiedBy>
  <cp:revision>15</cp:revision>
  <dcterms:created xsi:type="dcterms:W3CDTF">2020-06-20T10:30:51Z</dcterms:created>
  <dcterms:modified xsi:type="dcterms:W3CDTF">2020-06-20T10:46:31Z</dcterms:modified>
</cp:coreProperties>
</file>