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3" r:id="rId15"/>
    <p:sldId id="272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2ED81-18A4-4203-98F5-0895C2D69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B1B9B2-E88B-49D4-87A6-750DDFE62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D336A-B414-4933-85CB-C8C1971E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9BFF2-12DE-4C03-8B34-0FDDB2C3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33E90-B441-450C-9967-1ED49335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5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B4474-86EA-425C-9DC0-D826FD9C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6CFCE2-1ECE-4EC3-B345-241B16EB0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E5B0D-62C2-4C6E-A3F3-D7F213A9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EF129-8B80-4A21-B246-AADA246B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CB59D-6E6B-4477-A4D5-5999161A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E4787-62D4-42E0-9633-B97A69706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7D7F5-20AB-4980-BC34-C8A29B387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564CB-BD5A-4DEA-9810-B0AFFF18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C1B35-F707-432D-B9C3-A913C3D5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D32BB-FC82-432A-931D-0141B6B8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7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4668A-2D6B-4B76-AAAB-15DD8963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38023-F169-4A9E-94DD-1B564D6F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8B93C-F476-4CBD-847C-D57CDCE4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3ADC9-1178-4B9C-B03B-4091986D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9F641-2A32-4659-94D6-65045271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7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0EB0E-288A-41C7-ADBF-FE8C31B4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B63AE-B372-484D-84D8-B7C45696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212E3-9DAB-40F3-92EA-CDE82F98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B6698-33FA-437E-A5EB-B1E643E8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1CCBF-F7B7-4654-BA7D-88C2D8E7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5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DEE3-9234-4EDD-8E58-BFA85A3C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EAAFA-55E0-4399-AA9E-DA8AD8FD8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0DABAB-8710-448C-B7D7-49420DAB0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C491D4-41AE-49E7-A3F5-9453F47B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9A57C8-AE77-4956-B7CC-877E2272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972EB-C685-4E71-BF1F-964E1AD0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9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1111F-2B5F-4CB1-B06F-2F511E7C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B63FF7-1B9A-4F79-AF14-DEDA2CCB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E53AB-25D9-4928-A689-993AD71E1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3BF293-77AB-4555-803B-BF326BFC3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8EC2B5-E535-42EB-A993-F74891A2A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0EA70B-0801-4AE6-BD29-5ACE6BF9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06EB01-C04F-45B0-9E3B-7ECA7232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993283-1A06-4F10-B792-71D1EF14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1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F4942-8FBB-4FDB-B932-2620B5A3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46EDC9-AC5D-4958-92B1-787FFC75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9F2339-05B7-4885-8B22-3C866EEC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1CF375-7D98-490E-9769-7C6C6E39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6C184B-2907-4643-AA11-B218ACE5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6320A0-0792-4AC1-B172-D359E9B4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D66EE3-3D2B-4E43-9004-52B2C405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4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A1BC3-5820-4D8B-AE76-EE2C723E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B55A3-B1AD-4798-AFA3-B187B00C3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4CAFBB-3367-47F6-8226-4925A5781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15CE01-94AC-49D9-9211-E1A93555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87FD00-676A-4278-8E34-B76FC3F7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0A9A6-7178-44DD-A108-F96DD62F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49034-5170-480C-A3F4-1427B44F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182DF0-410A-44AC-8610-45F132E8E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02888-B047-4738-A36F-C1151567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0B283-12D0-49B4-B83D-D10523B2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3580-B7CA-4B06-8C21-64AD1D8D9F1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4CF26-491F-46FC-B533-8A4E6113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6010E7-422D-45BE-9F7F-862EDB0C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36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896C76-8EB8-4212-9719-E3A4F4C0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22D76A-63FF-4B58-8B04-8135CC569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AB95C-66A4-4986-91C5-DEADADCFB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3580-B7CA-4B06-8C21-64AD1D8D9F12}" type="datetimeFigureOut">
              <a:rPr lang="zh-CN" altLang="en-US" smtClean="0"/>
              <a:t>2020/6/20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FAF2F7-E2A4-499C-B7CE-478073EDF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4F2D0-18FB-4DCB-955B-D6C40C114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6792-931C-4BA7-800A-6E2E77F8A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7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5705D-0562-40CF-AA79-8A46092E9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Namespaces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54862-09A2-43E4-8DEF-CF2C8BA2F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8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24DBB-1B38-4895-9164-2789FD2E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r>
              <a:rPr lang="zh-CN" altLang="en-US" dirty="0"/>
              <a:t>与</a:t>
            </a:r>
            <a:r>
              <a:rPr lang="en-US" altLang="zh-CN" dirty="0"/>
              <a:t>Docker Daemon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F9256-5D39-499F-9276-3FA45114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UNIX</a:t>
            </a:r>
            <a:r>
              <a:rPr lang="zh-CN" altLang="en-US" dirty="0"/>
              <a:t>系统中</a:t>
            </a:r>
            <a:r>
              <a:rPr lang="en-US" altLang="zh-CN" dirty="0"/>
              <a:t>Init</a:t>
            </a:r>
            <a:r>
              <a:rPr lang="zh-CN" altLang="en-US" dirty="0"/>
              <a:t>进程的权力和责任</a:t>
            </a:r>
            <a:endParaRPr lang="en-US" altLang="zh-CN" dirty="0"/>
          </a:p>
          <a:p>
            <a:pPr lvl="1"/>
            <a:r>
              <a:rPr lang="zh-CN" altLang="en-US" dirty="0"/>
              <a:t>作为所有进程的父进程</a:t>
            </a:r>
          </a:p>
          <a:p>
            <a:pPr lvl="1"/>
            <a:r>
              <a:rPr lang="en-US" altLang="zh-CN" dirty="0"/>
              <a:t>Kill</a:t>
            </a:r>
            <a:r>
              <a:rPr lang="zh-CN" altLang="en-US" dirty="0"/>
              <a:t>并回收孤儿进程</a:t>
            </a:r>
            <a:endParaRPr lang="en-US" altLang="zh-CN" dirty="0"/>
          </a:p>
          <a:p>
            <a:r>
              <a:rPr lang="en-US" altLang="zh-CN" dirty="0"/>
              <a:t>Docker Daemon</a:t>
            </a:r>
            <a:r>
              <a:rPr lang="zh-CN" altLang="en-US" dirty="0"/>
              <a:t>的责任</a:t>
            </a:r>
            <a:endParaRPr lang="en-US" altLang="zh-CN" dirty="0"/>
          </a:p>
          <a:p>
            <a:pPr lvl="1"/>
            <a:r>
              <a:rPr lang="zh-CN" altLang="en-US" dirty="0"/>
              <a:t>作为所有容器</a:t>
            </a:r>
            <a:r>
              <a:rPr lang="en-US" altLang="zh-CN" dirty="0"/>
              <a:t>PID namespace</a:t>
            </a:r>
            <a:r>
              <a:rPr lang="zh-CN" altLang="en-US" dirty="0"/>
              <a:t>的父</a:t>
            </a:r>
            <a:r>
              <a:rPr lang="en-US" altLang="zh-CN" dirty="0"/>
              <a:t>namespace</a:t>
            </a:r>
          </a:p>
          <a:p>
            <a:pPr lvl="1"/>
            <a:r>
              <a:rPr lang="en-US" altLang="zh-CN" dirty="0"/>
              <a:t>Kill</a:t>
            </a:r>
            <a:r>
              <a:rPr lang="zh-CN" altLang="en-US" dirty="0"/>
              <a:t>并回收孤儿进程和容器的</a:t>
            </a:r>
            <a:r>
              <a:rPr lang="en-US" altLang="zh-CN" dirty="0"/>
              <a:t>namespace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56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34386-F84D-41EF-9D03-979F1ABE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r>
              <a:rPr lang="zh-CN" altLang="en-US" dirty="0"/>
              <a:t>：隔离进程间通信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F8C69-1BC2-4951-9ABD-13839ED7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包含了系统</a:t>
            </a:r>
            <a:r>
              <a:rPr lang="en-US" altLang="zh-CN" dirty="0"/>
              <a:t>IPC</a:t>
            </a:r>
            <a:r>
              <a:rPr lang="zh-CN" altLang="en-US" dirty="0"/>
              <a:t>标识符</a:t>
            </a:r>
            <a:r>
              <a:rPr lang="en-US" altLang="zh-CN" dirty="0"/>
              <a:t>+</a:t>
            </a:r>
            <a:r>
              <a:rPr lang="zh-CN" altLang="en-US" dirty="0"/>
              <a:t>实现</a:t>
            </a:r>
            <a:r>
              <a:rPr lang="en-US" altLang="zh-CN" dirty="0"/>
              <a:t>POSIX</a:t>
            </a:r>
            <a:r>
              <a:rPr lang="zh-CN" altLang="en-US" dirty="0"/>
              <a:t>消息队列的文件系统</a:t>
            </a:r>
            <a:endParaRPr lang="en-US" altLang="zh-CN" dirty="0"/>
          </a:p>
          <a:p>
            <a:r>
              <a:rPr lang="zh-CN" altLang="en-US" dirty="0"/>
              <a:t>隔离信号量、消息队列和共享内存等</a:t>
            </a:r>
            <a:endParaRPr lang="en-US" altLang="zh-CN" dirty="0"/>
          </a:p>
          <a:p>
            <a:r>
              <a:rPr lang="zh-CN" altLang="en-US" dirty="0"/>
              <a:t>同一个</a:t>
            </a:r>
            <a:r>
              <a:rPr lang="en-US" altLang="zh-CN" dirty="0"/>
              <a:t>IPC namespace</a:t>
            </a:r>
            <a:r>
              <a:rPr lang="zh-CN" altLang="en-US" dirty="0"/>
              <a:t>下的进程彼此可通信</a:t>
            </a:r>
          </a:p>
          <a:p>
            <a:r>
              <a:rPr lang="zh-CN" altLang="en-US" dirty="0"/>
              <a:t>不同</a:t>
            </a:r>
            <a:r>
              <a:rPr lang="en-US" altLang="zh-CN" dirty="0"/>
              <a:t>IPC namespace</a:t>
            </a:r>
            <a:r>
              <a:rPr lang="zh-CN" altLang="en-US" dirty="0"/>
              <a:t>下的进程彼此互不可通信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24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br>
              <a:rPr lang="en-US" altLang="zh-CN" dirty="0"/>
            </a:br>
            <a:r>
              <a:rPr lang="en-US" altLang="zh-CN" dirty="0"/>
              <a:t>User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33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34386-F84D-41EF-9D03-979F1ABE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UTS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F8C69-1BC2-4951-9ABD-13839ED7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主机所用的操作系统的版本、硬件名称等基本信息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80F34B-1792-4287-AE9B-432E1C9B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211" y="637905"/>
            <a:ext cx="7948589" cy="780002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6E18C64-6D3B-461E-9FB2-F19EFD9DA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89794"/>
              </p:ext>
            </p:extLst>
          </p:nvPr>
        </p:nvGraphicFramePr>
        <p:xfrm>
          <a:off x="838200" y="2385060"/>
          <a:ext cx="10515600" cy="3926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497156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800128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04353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UTS</a:t>
                      </a:r>
                      <a:r>
                        <a:rPr lang="zh-CN" altLang="en-US">
                          <a:effectLst/>
                        </a:rPr>
                        <a:t>名称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值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>
                          <a:effectLst/>
                        </a:rPr>
                        <a:t>含义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562380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sysname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Linux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内核名称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158180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nodename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DESKTOP-IG564I6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主机在网络节点上的名称或主机名称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158423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release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4.4.0-18362-Microsoft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linux</a:t>
                      </a:r>
                      <a:r>
                        <a:rPr lang="zh-CN" altLang="en-US">
                          <a:effectLst/>
                        </a:rPr>
                        <a:t>操作系统内核版本号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327686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version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nn-NO" dirty="0">
                          <a:effectLst/>
                        </a:rPr>
                        <a:t>#836-Microsoft Mon May 05 16:04:00 PST 2020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操作系统版本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4567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machine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x86_64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主机的硬件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en-US">
                          <a:effectLst/>
                        </a:rPr>
                        <a:t>CPU)</a:t>
                      </a:r>
                      <a:r>
                        <a:rPr lang="zh-CN" altLang="en-US">
                          <a:effectLst/>
                        </a:rPr>
                        <a:t>名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044126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domainname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域名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815092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processor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x86_64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处理器类型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46866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hardware-platform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x86_64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硬件平台类型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24983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operating-system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GNU/Linux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操作系统名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4003201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31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D9113-97A3-4087-A1A6-FC4C4664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r>
              <a:rPr lang="zh-CN" altLang="en-US" dirty="0"/>
              <a:t>：隔离</a:t>
            </a:r>
            <a:r>
              <a:rPr lang="en-US" altLang="zh-CN" dirty="0"/>
              <a:t>UTS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54920-1037-4EC8-AA41-4839008D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UTS namespace</a:t>
            </a:r>
            <a:r>
              <a:rPr lang="zh-CN" altLang="en-US" dirty="0"/>
              <a:t>可以有独立的主机名、操作系统版本、域名等</a:t>
            </a:r>
          </a:p>
        </p:txBody>
      </p:sp>
    </p:spTree>
    <p:extLst>
      <p:ext uri="{BB962C8B-B14F-4D97-AF65-F5344CB8AC3E}">
        <p14:creationId xmlns:p14="http://schemas.microsoft.com/office/powerpoint/2010/main" val="163263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AE77-FD98-4BF0-9238-9C237CEF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r>
              <a:rPr lang="zh-CN" altLang="en-US" dirty="0"/>
              <a:t>：隔离用户和用户组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5F8A-CB3F-4FF7-B603-DC3ED477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r>
              <a:rPr lang="zh-CN" altLang="en-US" dirty="0"/>
              <a:t>中有独立的用户和用户组同时使用多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User namespace</a:t>
            </a:r>
            <a:r>
              <a:rPr lang="zh-CN" altLang="en-US" dirty="0"/>
              <a:t>的用户成为</a:t>
            </a:r>
            <a:r>
              <a:rPr lang="en-US" altLang="zh-CN" dirty="0"/>
              <a:t>User namespace</a:t>
            </a:r>
            <a:r>
              <a:rPr lang="zh-CN" altLang="en-US" dirty="0"/>
              <a:t>中的</a:t>
            </a:r>
            <a:r>
              <a:rPr lang="en-US" altLang="zh-CN" dirty="0"/>
              <a:t>root</a:t>
            </a:r>
            <a:r>
              <a:rPr lang="zh-CN" altLang="en-US" dirty="0"/>
              <a:t>用户</a:t>
            </a:r>
            <a:endParaRPr lang="en-US" altLang="zh-CN" dirty="0"/>
          </a:p>
          <a:p>
            <a:r>
              <a:rPr lang="zh-CN" altLang="en-US" dirty="0"/>
              <a:t>同时创建多个</a:t>
            </a:r>
            <a:r>
              <a:rPr lang="en-US" altLang="zh-CN" dirty="0"/>
              <a:t>namespace</a:t>
            </a:r>
            <a:r>
              <a:rPr lang="zh-CN" altLang="en-US" dirty="0"/>
              <a:t>时，</a:t>
            </a:r>
            <a:r>
              <a:rPr lang="en-US" altLang="zh-CN" dirty="0"/>
              <a:t>User namespace</a:t>
            </a:r>
            <a:r>
              <a:rPr lang="zh-CN" altLang="en-US" dirty="0"/>
              <a:t>总是最先被创建</a:t>
            </a:r>
            <a:endParaRPr lang="en-US" altLang="zh-CN" dirty="0"/>
          </a:p>
          <a:p>
            <a:pPr lvl="1"/>
            <a:r>
              <a:rPr lang="zh-CN" altLang="en-US" dirty="0"/>
              <a:t>保证新</a:t>
            </a:r>
            <a:r>
              <a:rPr lang="en-US" altLang="zh-CN" dirty="0"/>
              <a:t>namespace</a:t>
            </a:r>
            <a:r>
              <a:rPr lang="zh-CN" altLang="en-US" dirty="0"/>
              <a:t>中的操作权限</a:t>
            </a:r>
          </a:p>
        </p:txBody>
      </p:sp>
    </p:spTree>
    <p:extLst>
      <p:ext uri="{BB962C8B-B14F-4D97-AF65-F5344CB8AC3E}">
        <p14:creationId xmlns:p14="http://schemas.microsoft.com/office/powerpoint/2010/main" val="48837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6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AE77-FD98-4BF0-9238-9C237CEF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虚拟网络设备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C5F8A-CB3F-4FF7-B603-DC3ED477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：一根虚拟网线和两个虚拟网卡</a:t>
            </a:r>
          </a:p>
          <a:p>
            <a:r>
              <a:rPr lang="en-US" altLang="zh-CN" dirty="0"/>
              <a:t>Bridge</a:t>
            </a:r>
            <a:r>
              <a:rPr lang="zh-CN" altLang="en-US" dirty="0"/>
              <a:t>：虚拟交换机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8AD912-D799-4CFC-A3DC-0BFE89918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3569653"/>
            <a:ext cx="59531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7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025B9-38F5-4AB3-B6AC-1ADB8B48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namespace</a:t>
            </a:r>
            <a:r>
              <a:rPr lang="zh-CN" altLang="en-US" dirty="0"/>
              <a:t>：隔离网络资源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E3594-C778-46DB-95CA-34A48BA8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一个虚拟网卡最多存在于一个</a:t>
            </a:r>
            <a:r>
              <a:rPr lang="en-US" altLang="zh-CN" dirty="0"/>
              <a:t>network namespace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将网卡分配给</a:t>
            </a:r>
            <a:r>
              <a:rPr lang="en-US" altLang="zh-CN" dirty="0"/>
              <a:t>namespace </a:t>
            </a:r>
            <a:r>
              <a:rPr lang="zh-CN" altLang="en-US" dirty="0"/>
              <a:t>：</a:t>
            </a:r>
            <a:r>
              <a:rPr lang="en-US" altLang="zh-CN" dirty="0" err="1"/>
              <a:t>ip</a:t>
            </a:r>
            <a:r>
              <a:rPr lang="en-US" altLang="zh-CN" dirty="0"/>
              <a:t> link set [</a:t>
            </a:r>
            <a:r>
              <a:rPr lang="zh-CN" altLang="en-US" dirty="0"/>
              <a:t>网卡</a:t>
            </a:r>
            <a:r>
              <a:rPr lang="en-US" altLang="zh-CN" dirty="0"/>
              <a:t>] </a:t>
            </a:r>
            <a:r>
              <a:rPr lang="en-US" altLang="zh-CN" dirty="0" err="1"/>
              <a:t>netns</a:t>
            </a:r>
            <a:r>
              <a:rPr lang="en-US" altLang="zh-CN" dirty="0"/>
              <a:t> [namespace</a:t>
            </a:r>
            <a:r>
              <a:rPr lang="zh-CN" altLang="en-US" dirty="0"/>
              <a:t>名称</a:t>
            </a:r>
            <a:r>
              <a:rPr lang="en-US" altLang="zh-CN" dirty="0"/>
              <a:t>]</a:t>
            </a:r>
          </a:p>
          <a:p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连接不同</a:t>
            </a:r>
            <a:r>
              <a:rPr lang="en-US" altLang="zh-CN" dirty="0"/>
              <a:t>network namespace</a:t>
            </a:r>
            <a:r>
              <a:rPr lang="zh-CN" altLang="en-US" dirty="0"/>
              <a:t>中的虚拟网卡或将</a:t>
            </a:r>
            <a:r>
              <a:rPr lang="en-US" altLang="zh-CN" dirty="0"/>
              <a:t>network namespace</a:t>
            </a:r>
            <a:r>
              <a:rPr lang="zh-CN" altLang="en-US" dirty="0"/>
              <a:t>连到</a:t>
            </a:r>
            <a:r>
              <a:rPr lang="en-US" altLang="zh-CN" dirty="0"/>
              <a:t>bridge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B1ADDB-C59E-4CAE-9F81-822604F63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3569653"/>
            <a:ext cx="59531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76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0A15E-C6C8-4C90-A9BD-F7637D3F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与</a:t>
            </a:r>
            <a:r>
              <a:rPr lang="en-US" altLang="zh-CN" dirty="0"/>
              <a:t>Network namespace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86E8C-D4B2-4F77-8CF6-CB6B5D584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Host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不创建</a:t>
            </a:r>
            <a:r>
              <a:rPr lang="en-US" altLang="zh-CN" dirty="0"/>
              <a:t>Network namespace</a:t>
            </a:r>
            <a:r>
              <a:rPr lang="zh-CN" altLang="en-US" dirty="0"/>
              <a:t>，和宿主机共用</a:t>
            </a:r>
            <a:r>
              <a:rPr lang="en-US" altLang="zh-CN" dirty="0"/>
              <a:t>Network namespace</a:t>
            </a:r>
          </a:p>
          <a:p>
            <a:r>
              <a:rPr lang="en-US" altLang="zh-CN" dirty="0"/>
              <a:t>Container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不创建</a:t>
            </a:r>
            <a:r>
              <a:rPr lang="en-US" altLang="zh-CN" dirty="0"/>
              <a:t>Network namespace</a:t>
            </a:r>
            <a:r>
              <a:rPr lang="zh-CN" altLang="en-US" dirty="0"/>
              <a:t>，和某个容器共用</a:t>
            </a:r>
            <a:r>
              <a:rPr lang="en-US" altLang="zh-CN" dirty="0"/>
              <a:t>Network namespace</a:t>
            </a:r>
          </a:p>
          <a:p>
            <a:r>
              <a:rPr lang="en-US" altLang="zh-CN" dirty="0"/>
              <a:t>None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，不进行任何配置</a:t>
            </a:r>
            <a:endParaRPr lang="en-US" altLang="zh-CN" dirty="0"/>
          </a:p>
          <a:p>
            <a:r>
              <a:rPr lang="en-US" altLang="zh-CN" dirty="0"/>
              <a:t>Bridge</a:t>
            </a:r>
            <a:r>
              <a:rPr lang="zh-CN" altLang="en-US" dirty="0"/>
              <a:t>模式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，使用</a:t>
            </a:r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连接到</a:t>
            </a:r>
            <a:r>
              <a:rPr lang="en-US" altLang="zh-CN" dirty="0"/>
              <a:t>docker0</a:t>
            </a:r>
            <a:r>
              <a:rPr lang="zh-CN" altLang="en-US" dirty="0"/>
              <a:t>网桥</a:t>
            </a:r>
            <a:endParaRPr lang="en-US" altLang="zh-CN" dirty="0"/>
          </a:p>
          <a:p>
            <a:r>
              <a:rPr lang="zh-CN" altLang="en-US" dirty="0"/>
              <a:t>自定义网络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Network namespace</a:t>
            </a:r>
            <a:r>
              <a:rPr lang="zh-CN" altLang="en-US" dirty="0"/>
              <a:t>，使用</a:t>
            </a:r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连接到自定义的网桥</a:t>
            </a:r>
            <a:endParaRPr lang="en-US" altLang="zh-CN" dirty="0"/>
          </a:p>
          <a:p>
            <a:pPr lvl="1"/>
            <a:r>
              <a:rPr lang="zh-CN" altLang="en-US" dirty="0"/>
              <a:t>自定义的网桥可以控制哪些容器可以相互通信，还可以使用</a:t>
            </a:r>
            <a:r>
              <a:rPr lang="en-US" altLang="zh-CN" dirty="0"/>
              <a:t>DNS</a:t>
            </a:r>
            <a:r>
              <a:rPr lang="zh-CN" altLang="en-US" dirty="0"/>
              <a:t>等功能</a:t>
            </a:r>
            <a:endParaRPr lang="en-US" altLang="zh-CN" dirty="0"/>
          </a:p>
          <a:p>
            <a:pPr lvl="1"/>
            <a:r>
              <a:rPr lang="zh-CN" altLang="en-US" dirty="0"/>
              <a:t>多用于容器编排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8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1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0D791-D6DF-416E-A790-89D3B995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Mount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32052-1BE7-4287-B942-305E6E72F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前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5C2955-5A9D-4078-BE72-4170D9501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后</a:t>
            </a:r>
          </a:p>
        </p:txBody>
      </p:sp>
      <p:pic>
        <p:nvPicPr>
          <p:cNvPr id="7" name="Picture 2" descr="U 盘和 Linux 系统文件目录结构">
            <a:extLst>
              <a:ext uri="{FF2B5EF4-FFF2-40B4-BE49-F238E27FC236}">
                <a16:creationId xmlns:a16="http://schemas.microsoft.com/office/drawing/2014/main" id="{77DF8505-E3CE-4EF0-9D79-326EE6972C8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3577999"/>
            <a:ext cx="5157787" cy="153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文件系统挂载">
            <a:extLst>
              <a:ext uri="{FF2B5EF4-FFF2-40B4-BE49-F238E27FC236}">
                <a16:creationId xmlns:a16="http://schemas.microsoft.com/office/drawing/2014/main" id="{57EB8FB4-D32F-4DA4-A78F-7AD58F1D0F6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44" y="3094831"/>
            <a:ext cx="47625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71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F98F6-4C6A-4B27-A876-715E8986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</a:t>
            </a:r>
            <a:r>
              <a:rPr lang="zh-CN" altLang="en-US" dirty="0"/>
              <a:t>分类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C5E8E-032F-439F-9756-37438F7CA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挂载：</a:t>
            </a:r>
            <a:r>
              <a:rPr lang="en-US" altLang="zh-CN" dirty="0"/>
              <a:t>mount</a:t>
            </a:r>
          </a:p>
          <a:p>
            <a:r>
              <a:rPr lang="zh-CN" altLang="en-US" dirty="0"/>
              <a:t>将“设备”挂载到“挂载点”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0EACA9-C93B-4D3C-92FB-31AEB8913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mount –bind</a:t>
            </a:r>
            <a:r>
              <a:rPr lang="zh-CN" altLang="en-US" dirty="0"/>
              <a:t>将一个“挂载点”绑定到另一个“挂载点”</a:t>
            </a:r>
          </a:p>
        </p:txBody>
      </p:sp>
      <p:pic>
        <p:nvPicPr>
          <p:cNvPr id="7" name="Picture 2" descr="文件系统挂载">
            <a:extLst>
              <a:ext uri="{FF2B5EF4-FFF2-40B4-BE49-F238E27FC236}">
                <a16:creationId xmlns:a16="http://schemas.microsoft.com/office/drawing/2014/main" id="{269081FD-BCF3-444D-AF21-98E4643BFB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31" y="3094831"/>
            <a:ext cx="47625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文件系统挂载">
            <a:extLst>
              <a:ext uri="{FF2B5EF4-FFF2-40B4-BE49-F238E27FC236}">
                <a16:creationId xmlns:a16="http://schemas.microsoft.com/office/drawing/2014/main" id="{BD78F1A0-6E3C-4F79-9B3B-F0153536BF4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30" b="43872"/>
          <a:stretch/>
        </p:blipFill>
        <p:spPr bwMode="auto">
          <a:xfrm>
            <a:off x="6382544" y="3094831"/>
            <a:ext cx="3970496" cy="140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头: 下弧形 12">
            <a:extLst>
              <a:ext uri="{FF2B5EF4-FFF2-40B4-BE49-F238E27FC236}">
                <a16:creationId xmlns:a16="http://schemas.microsoft.com/office/drawing/2014/main" id="{2E97769E-2C22-486C-977E-7A8384A15336}"/>
              </a:ext>
            </a:extLst>
          </p:cNvPr>
          <p:cNvSpPr/>
          <p:nvPr/>
        </p:nvSpPr>
        <p:spPr>
          <a:xfrm>
            <a:off x="7477760" y="4500880"/>
            <a:ext cx="2743200" cy="731520"/>
          </a:xfrm>
          <a:prstGeom prst="curved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2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38187-3C43-4964-A92C-3CB6E6F2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r>
              <a:rPr lang="zh-CN" altLang="en-US" dirty="0"/>
              <a:t>：隔离挂载点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C7D6F-6843-4ACD-A74F-62CC7546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Mount namespace</a:t>
            </a:r>
            <a:r>
              <a:rPr lang="zh-CN" altLang="en-US" dirty="0"/>
              <a:t>时复制挂载点关系到新</a:t>
            </a:r>
            <a:r>
              <a:rPr lang="en-US" altLang="zh-CN" dirty="0"/>
              <a:t>namespace</a:t>
            </a:r>
          </a:p>
          <a:p>
            <a:r>
              <a:rPr lang="zh-CN" altLang="en-US" dirty="0"/>
              <a:t>各</a:t>
            </a:r>
            <a:r>
              <a:rPr lang="en-US" altLang="zh-CN" dirty="0"/>
              <a:t>namespace</a:t>
            </a:r>
            <a:r>
              <a:rPr lang="zh-CN" altLang="en-US" dirty="0"/>
              <a:t>中挂载与卸载互不影响</a:t>
            </a:r>
          </a:p>
        </p:txBody>
      </p:sp>
    </p:spTree>
    <p:extLst>
      <p:ext uri="{BB962C8B-B14F-4D97-AF65-F5344CB8AC3E}">
        <p14:creationId xmlns:p14="http://schemas.microsoft.com/office/powerpoint/2010/main" val="232924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9CE1E-4F57-44A8-8C3A-847D0E3A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Shared subtree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zh-CN" altLang="en-US" dirty="0"/>
              <a:t>在</a:t>
            </a:r>
            <a:r>
              <a:rPr lang="en-US" altLang="zh-CN" dirty="0"/>
              <a:t>Mount namespace</a:t>
            </a:r>
            <a:r>
              <a:rPr lang="zh-CN" altLang="en-US" dirty="0"/>
              <a:t>中传播挂载事件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5E208-6AF9-4A47-B80C-03C61732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共享挂载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中自动挂载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A</a:t>
            </a:r>
            <a:r>
              <a:rPr lang="zh-CN" altLang="en-US" dirty="0"/>
              <a:t>中自动挂载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从属挂载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中也自动挂载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B</a:t>
            </a:r>
            <a:r>
              <a:rPr lang="zh-CN" altLang="en-US" dirty="0"/>
              <a:t>中挂载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不自动挂载</a:t>
            </a:r>
            <a:r>
              <a:rPr lang="en-US" altLang="zh-CN" dirty="0"/>
              <a:t>C</a:t>
            </a:r>
            <a:endParaRPr lang="zh-CN" altLang="en-US" dirty="0"/>
          </a:p>
          <a:p>
            <a:r>
              <a:rPr lang="zh-CN" altLang="en-US" dirty="0"/>
              <a:t>私有挂载</a:t>
            </a:r>
            <a:endParaRPr lang="en-US" altLang="zh-CN" dirty="0"/>
          </a:p>
          <a:p>
            <a:pPr lvl="1"/>
            <a:r>
              <a:rPr lang="en-US" altLang="zh-CN" dirty="0"/>
              <a:t>AB</a:t>
            </a:r>
            <a:r>
              <a:rPr lang="zh-CN" altLang="en-US" dirty="0"/>
              <a:t>互相独立，各自的挂载互不影响</a:t>
            </a:r>
          </a:p>
          <a:p>
            <a:r>
              <a:rPr lang="zh-CN" altLang="en-US" dirty="0"/>
              <a:t>不可绑定挂载</a:t>
            </a:r>
            <a:endParaRPr lang="en-US" altLang="zh-CN" dirty="0"/>
          </a:p>
          <a:p>
            <a:pPr lvl="1"/>
            <a:r>
              <a:rPr lang="zh-CN" altLang="en-US" dirty="0"/>
              <a:t>不可执行绑定操作（</a:t>
            </a:r>
            <a:r>
              <a:rPr lang="en-US" altLang="zh-CN" dirty="0"/>
              <a:t>mount –bind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92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101CA-ECD9-4768-BCEF-EF7BF41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br>
              <a:rPr lang="en-US" altLang="zh-CN" dirty="0"/>
            </a:br>
            <a:r>
              <a:rPr lang="en-US" altLang="zh-CN" dirty="0"/>
              <a:t>IPC namespace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3E88F-E161-44B7-80B3-21CEBF529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5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38187-3C43-4964-A92C-3CB6E6F2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r>
              <a:rPr lang="zh-CN" altLang="en-US" dirty="0"/>
              <a:t>：隔离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C7D6F-6843-4ACD-A74F-62CC7546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树型结构：</a:t>
            </a:r>
            <a:endParaRPr lang="en-US" altLang="zh-CN" dirty="0"/>
          </a:p>
          <a:p>
            <a:pPr lvl="1"/>
            <a:r>
              <a:rPr lang="en-US" altLang="zh-CN" dirty="0"/>
              <a:t>PID namespace A</a:t>
            </a:r>
            <a:r>
              <a:rPr lang="zh-CN" altLang="en-US" dirty="0"/>
              <a:t>中创建新的</a:t>
            </a:r>
            <a:r>
              <a:rPr lang="en-US" altLang="zh-CN" dirty="0"/>
              <a:t>PID namespace B</a:t>
            </a:r>
            <a:r>
              <a:rPr lang="zh-CN" altLang="en-US" dirty="0"/>
              <a:t>，则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的子</a:t>
            </a:r>
            <a:r>
              <a:rPr lang="en-US" altLang="zh-CN" dirty="0"/>
              <a:t>namespace</a:t>
            </a:r>
          </a:p>
          <a:p>
            <a:pPr lvl="1"/>
            <a:r>
              <a:rPr lang="zh-CN" altLang="en-US" dirty="0"/>
              <a:t>父</a:t>
            </a:r>
            <a:r>
              <a:rPr lang="en-US" altLang="zh-CN" dirty="0"/>
              <a:t>namespace</a:t>
            </a:r>
            <a:r>
              <a:rPr lang="zh-CN" altLang="en-US" dirty="0"/>
              <a:t>可以看到子</a:t>
            </a:r>
            <a:r>
              <a:rPr lang="en-US" altLang="zh-CN" dirty="0"/>
              <a:t>namespace</a:t>
            </a:r>
            <a:r>
              <a:rPr lang="zh-CN" altLang="en-US" dirty="0"/>
              <a:t>中的进程</a:t>
            </a:r>
            <a:endParaRPr lang="en-US" altLang="zh-CN" dirty="0"/>
          </a:p>
          <a:p>
            <a:pPr lvl="1"/>
            <a:r>
              <a:rPr lang="zh-CN" altLang="en-US" dirty="0"/>
              <a:t>子</a:t>
            </a:r>
            <a:r>
              <a:rPr lang="en-US" altLang="zh-CN" dirty="0"/>
              <a:t>namespace</a:t>
            </a:r>
            <a:r>
              <a:rPr lang="zh-CN" altLang="en-US" dirty="0"/>
              <a:t>不能看到父</a:t>
            </a:r>
            <a:r>
              <a:rPr lang="en-US" altLang="zh-CN" dirty="0"/>
              <a:t>namespace</a:t>
            </a:r>
            <a:r>
              <a:rPr lang="zh-CN" altLang="en-US" dirty="0"/>
              <a:t>中的进程</a:t>
            </a:r>
            <a:endParaRPr lang="en-US" altLang="zh-CN" dirty="0"/>
          </a:p>
          <a:p>
            <a:r>
              <a:rPr lang="en-US" altLang="zh-CN" dirty="0"/>
              <a:t>PID</a:t>
            </a:r>
            <a:r>
              <a:rPr lang="zh-CN" altLang="en-US" dirty="0"/>
              <a:t>不可变</a:t>
            </a:r>
            <a:endParaRPr lang="en-US" altLang="zh-CN" dirty="0"/>
          </a:p>
          <a:p>
            <a:pPr lvl="1"/>
            <a:r>
              <a:rPr lang="zh-CN" altLang="en-US" dirty="0"/>
              <a:t>进程不能在</a:t>
            </a:r>
            <a:r>
              <a:rPr lang="en-US" altLang="zh-CN" dirty="0"/>
              <a:t>PID namespace</a:t>
            </a:r>
            <a:r>
              <a:rPr lang="zh-CN" altLang="en-US" dirty="0"/>
              <a:t>间移动</a:t>
            </a:r>
            <a:endParaRPr lang="en-US" altLang="zh-CN" dirty="0"/>
          </a:p>
          <a:p>
            <a:r>
              <a:rPr lang="zh-CN" altLang="en-US" dirty="0"/>
              <a:t>信号量屏蔽</a:t>
            </a:r>
            <a:endParaRPr lang="en-US" altLang="zh-CN" dirty="0"/>
          </a:p>
          <a:p>
            <a:pPr lvl="1"/>
            <a:r>
              <a:rPr lang="en-US" altLang="zh-CN" dirty="0"/>
              <a:t>PID namespace</a:t>
            </a:r>
            <a:r>
              <a:rPr lang="zh-CN" altLang="en-US" dirty="0"/>
              <a:t>中的</a:t>
            </a:r>
            <a:r>
              <a:rPr lang="en-US" altLang="zh-CN" dirty="0"/>
              <a:t>SIGKILL/STOP</a:t>
            </a:r>
            <a:r>
              <a:rPr lang="zh-CN" altLang="en-US" dirty="0"/>
              <a:t>不会</a:t>
            </a:r>
            <a:r>
              <a:rPr lang="en-US" altLang="zh-CN" dirty="0"/>
              <a:t>kill</a:t>
            </a:r>
            <a:r>
              <a:rPr lang="zh-CN" altLang="en-US" dirty="0"/>
              <a:t>当前</a:t>
            </a:r>
            <a:r>
              <a:rPr lang="en-US" altLang="zh-CN" dirty="0"/>
              <a:t>namespace</a:t>
            </a:r>
            <a:r>
              <a:rPr lang="zh-CN" altLang="en-US" dirty="0"/>
              <a:t>中的</a:t>
            </a:r>
            <a:r>
              <a:rPr lang="en-US" altLang="zh-CN" dirty="0"/>
              <a:t>1</a:t>
            </a:r>
            <a:r>
              <a:rPr lang="zh-CN" altLang="en-US" dirty="0"/>
              <a:t>号进程</a:t>
            </a:r>
            <a:endParaRPr lang="en-US" altLang="zh-CN" dirty="0"/>
          </a:p>
          <a:p>
            <a:pPr lvl="1"/>
            <a:r>
              <a:rPr lang="zh-CN" altLang="en-US" dirty="0"/>
              <a:t>父</a:t>
            </a:r>
            <a:r>
              <a:rPr lang="en-US" altLang="zh-CN" dirty="0"/>
              <a:t>PID namespace</a:t>
            </a:r>
            <a:r>
              <a:rPr lang="zh-CN" altLang="en-US" dirty="0"/>
              <a:t>中的</a:t>
            </a:r>
            <a:r>
              <a:rPr lang="en-US" altLang="zh-CN" dirty="0"/>
              <a:t>SIGKILL/STOP</a:t>
            </a:r>
            <a:r>
              <a:rPr lang="zh-CN" altLang="en-US" dirty="0"/>
              <a:t>可以</a:t>
            </a:r>
            <a:r>
              <a:rPr lang="en-US" altLang="zh-CN" dirty="0"/>
              <a:t>kill</a:t>
            </a:r>
            <a:r>
              <a:rPr lang="zh-CN" altLang="en-US" dirty="0"/>
              <a:t>子</a:t>
            </a:r>
            <a:r>
              <a:rPr lang="en-US" altLang="zh-CN" dirty="0"/>
              <a:t>PID namespace</a:t>
            </a:r>
            <a:r>
              <a:rPr lang="zh-CN" altLang="en-US" dirty="0"/>
              <a:t>中任意进程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15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908E-5BB2-4CE3-8389-36B453ED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namespace+/proc</a:t>
            </a:r>
            <a:r>
              <a:rPr lang="zh-CN" altLang="en-US" dirty="0"/>
              <a:t>：完全隔离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1E793-064D-4587-B862-B5CA28A9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PID namespace</a:t>
            </a:r>
            <a:r>
              <a:rPr lang="zh-CN" altLang="en-US" dirty="0"/>
              <a:t>只影响部分</a:t>
            </a:r>
            <a:r>
              <a:rPr lang="en-US" altLang="zh-CN" dirty="0"/>
              <a:t>PID</a:t>
            </a:r>
            <a:r>
              <a:rPr lang="zh-CN" altLang="en-US" dirty="0"/>
              <a:t>特性</a:t>
            </a:r>
          </a:p>
          <a:p>
            <a:pPr lvl="1"/>
            <a:r>
              <a:rPr lang="zh-CN" altLang="en-US" dirty="0"/>
              <a:t>一些</a:t>
            </a:r>
            <a:r>
              <a:rPr lang="en-US" altLang="zh-CN" dirty="0"/>
              <a:t>PID</a:t>
            </a:r>
            <a:r>
              <a:rPr lang="zh-CN" altLang="en-US" dirty="0"/>
              <a:t>特性依靠</a:t>
            </a:r>
            <a:r>
              <a:rPr lang="en-US" altLang="zh-CN" dirty="0"/>
              <a:t>/proc</a:t>
            </a:r>
            <a:r>
              <a:rPr lang="zh-CN" altLang="en-US" dirty="0"/>
              <a:t>完成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PID namespace</a:t>
            </a:r>
            <a:r>
              <a:rPr lang="zh-CN" altLang="en-US" dirty="0"/>
              <a:t>中读取</a:t>
            </a:r>
            <a:r>
              <a:rPr lang="en-US" altLang="zh-CN" dirty="0"/>
              <a:t>/proc</a:t>
            </a:r>
            <a:r>
              <a:rPr lang="zh-CN" altLang="en-US" dirty="0"/>
              <a:t>能看见系统内所有进程</a:t>
            </a:r>
            <a:endParaRPr lang="en-US" altLang="zh-CN" dirty="0"/>
          </a:p>
          <a:p>
            <a:r>
              <a:rPr lang="zh-CN" altLang="en-US" dirty="0"/>
              <a:t>完全隔离</a:t>
            </a:r>
            <a:r>
              <a:rPr lang="en-US" altLang="zh-CN" dirty="0"/>
              <a:t>PID</a:t>
            </a:r>
          </a:p>
          <a:p>
            <a:pPr marL="914400" lvl="1" indent="-457200">
              <a:buAutoNum type="arabicPeriod"/>
            </a:pPr>
            <a:r>
              <a:rPr lang="zh-CN" altLang="en-US" dirty="0"/>
              <a:t>新建</a:t>
            </a:r>
            <a:r>
              <a:rPr lang="en-US" altLang="zh-CN" dirty="0"/>
              <a:t>PID namespace</a:t>
            </a:r>
            <a:r>
              <a:rPr lang="zh-CN" altLang="en-US" dirty="0"/>
              <a:t>和</a:t>
            </a:r>
            <a:r>
              <a:rPr lang="en-US" altLang="zh-CN" dirty="0"/>
              <a:t>Mount namespace</a:t>
            </a:r>
          </a:p>
          <a:p>
            <a:pPr marL="914400" lvl="1" indent="-457200">
              <a:buAutoNum type="arabicPeriod"/>
            </a:pPr>
            <a:r>
              <a:rPr lang="zh-CN" altLang="en-US" dirty="0"/>
              <a:t>在新</a:t>
            </a:r>
            <a:r>
              <a:rPr lang="en-US" altLang="zh-CN" dirty="0"/>
              <a:t>Mount namespace</a:t>
            </a:r>
            <a:r>
              <a:rPr lang="zh-CN" altLang="en-US" dirty="0"/>
              <a:t>中重新挂载</a:t>
            </a:r>
            <a:r>
              <a:rPr lang="en-US" altLang="zh-CN" dirty="0"/>
              <a:t>/proc</a:t>
            </a:r>
          </a:p>
          <a:p>
            <a:pPr marL="914400" lvl="1" indent="-457200">
              <a:buAutoNum type="arabicPeriod"/>
            </a:pPr>
            <a:r>
              <a:rPr lang="zh-CN" altLang="en-US" dirty="0"/>
              <a:t>在新</a:t>
            </a:r>
            <a:r>
              <a:rPr lang="en-US" altLang="zh-CN" dirty="0"/>
              <a:t>namespace</a:t>
            </a:r>
            <a:r>
              <a:rPr lang="zh-CN" altLang="en-US" dirty="0"/>
              <a:t>中创建</a:t>
            </a:r>
            <a:r>
              <a:rPr lang="en-US" altLang="zh-CN" dirty="0"/>
              <a:t>1</a:t>
            </a:r>
            <a:r>
              <a:rPr lang="zh-CN" altLang="en-US" dirty="0"/>
              <a:t>号进程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086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709</Words>
  <Application>Microsoft Office PowerPoint</Application>
  <PresentationFormat>宽屏</PresentationFormat>
  <Paragraphs>117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Namespaces</vt:lpstr>
      <vt:lpstr>Mount namespace</vt:lpstr>
      <vt:lpstr>何为Mount</vt:lpstr>
      <vt:lpstr>Mount分类</vt:lpstr>
      <vt:lpstr>Mount namespace：隔离挂载点</vt:lpstr>
      <vt:lpstr>Shared subtree： 在Mount namespace中传播挂载事件</vt:lpstr>
      <vt:lpstr>PID namespace IPC namespace</vt:lpstr>
      <vt:lpstr>PID namespace：隔离PID</vt:lpstr>
      <vt:lpstr>PID namespace+/proc：完全隔离PID</vt:lpstr>
      <vt:lpstr>PID namespace与Docker Daemon</vt:lpstr>
      <vt:lpstr>IPC namespace：隔离进程间通信</vt:lpstr>
      <vt:lpstr>UTS namespace User namespace</vt:lpstr>
      <vt:lpstr>何为UTS</vt:lpstr>
      <vt:lpstr>UTS namespace：隔离UTS</vt:lpstr>
      <vt:lpstr>User namespace：隔离用户和用户组</vt:lpstr>
      <vt:lpstr>Network namespace</vt:lpstr>
      <vt:lpstr>Linux 虚拟网络设备</vt:lpstr>
      <vt:lpstr>Network namespace：隔离网络资源</vt:lpstr>
      <vt:lpstr>Docker与Network namespace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Yin Daheng</dc:creator>
  <cp:lastModifiedBy>Yin Daheng</cp:lastModifiedBy>
  <cp:revision>97</cp:revision>
  <dcterms:created xsi:type="dcterms:W3CDTF">2020-06-20T04:35:12Z</dcterms:created>
  <dcterms:modified xsi:type="dcterms:W3CDTF">2020-06-20T09:18:53Z</dcterms:modified>
</cp:coreProperties>
</file>