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232" y="-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62779-1DA7-4E9E-B4F9-BD45616A2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60B8D-667F-4144-8400-0087DA551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C464-7D77-4B46-A604-478374A0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77C41-5179-4E5C-AE10-AACCA74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2C80-8E5F-4E3B-B34A-3FCFD590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3F7B-36AF-4264-AD1E-AE791766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A0FCD7-8BFC-4D8B-B892-BFE92F543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D94EA-0B81-4FAC-A6ED-434AE1B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336B5-C276-47E7-B774-2FE87FB2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2F322-1FC4-4795-BEC4-734DEC08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6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1D817-D79C-4BF8-BC2E-5ADB37C81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453E9-90F4-47F2-8726-81E61878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C16F2-52F5-41F9-94AE-B96604A9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BB52B-78B9-47B8-B97F-04D43418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B03C7-C242-4841-84FE-0765E51F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1542D-46B7-4592-8FBF-6CA180B7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EA09F-E5D1-46CD-9A04-ACFBA2FD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774CA-C634-4ECF-A31C-7E93FF4B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C606E-4DDC-494E-93DC-35EF3651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188E3-8A06-4A21-A079-0CC7DB8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08A2-1FED-421E-BE21-3670C69A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DB32B-AA74-4EC6-B19B-A656B149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B4484-78FA-45D3-ABB6-E071E346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17643-C3C6-4439-BDF0-54D612DE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91177-5D07-462F-BC2F-A59D1436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5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03DD-92E9-43F9-A54E-60385B73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9B24A-FE9F-48D7-B100-33A0FA818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1EA1A-CE46-417E-A9EB-09A11ADAB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B2364-8E59-4FA5-A31A-B5540C3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ABE64-9D7B-4EB7-AFDE-468B652B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409E3-59F6-4BE8-B812-304B70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32472-F25D-4CFF-88B9-88DD8A4A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BACE9-F0A7-4755-9AD0-CC1AE48A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3BAF9-9754-44E1-9A02-8158C491C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8FC135-2866-4120-81D8-9D81D7AFF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E1C178-6067-4D60-95AA-524C2AD14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FCA904-0797-480F-B58C-ACB61D00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D7BEE2-728C-4969-975A-534A616F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B29C7-98C5-4D59-A0CE-FF4EF12E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C0DF-EDC6-4CAF-B36D-8019CD2A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3B9CF-4F02-410E-B0DB-26B85AED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AF45F9-D098-4DC5-8406-47786BB3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DCB23-C9B6-4608-B582-0C2CC776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6CCAB-EBD1-4678-A40D-46DE318B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53A07-0797-4F41-8E61-8DDCE393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D7C6D-E331-493E-BA62-B55952AB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30A15-FDDB-4858-B30C-0B37DE3F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3DE2-EE04-47EE-98C7-B2D1E29C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20C99-09D3-4AD1-AC0C-1FA01A836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DE36A-8B4F-4A88-81BF-50020771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8B152-BB84-44F9-AA48-6F407369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C7E7F-5828-4EE9-AFE8-F10F90B4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7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BE107-C143-400E-AC1A-2EC2482D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A4079-18D1-4330-8DEE-348CA6000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3AF8E-E3AF-45A3-92A6-C3244A71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F1F09-83E3-40A4-9784-E9764490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0E38D-A31B-4C5F-915E-B311D513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92D95-9DF9-405D-B5DC-3E511C9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21D30-06B4-4ED2-A044-129A326E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D9448-04D3-4245-AE83-59319672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D7B60-AC80-4FFB-A05A-18FA17883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EACFB-159C-4004-9C49-DA8AF74CC744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68D89-B531-44CB-9BE7-8C372CCEC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C0220-2938-4DFA-B82D-1401A879E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B079-1140-4981-AC9B-390C93004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8D30D63-4FD7-47A3-980D-96FE7AB696C0}"/>
              </a:ext>
            </a:extLst>
          </p:cNvPr>
          <p:cNvGrpSpPr/>
          <p:nvPr/>
        </p:nvGrpSpPr>
        <p:grpSpPr>
          <a:xfrm>
            <a:off x="1388677" y="1063296"/>
            <a:ext cx="9097295" cy="4744595"/>
            <a:chOff x="777922" y="501660"/>
            <a:chExt cx="10745337" cy="4967105"/>
          </a:xfrm>
        </p:grpSpPr>
        <p:sp>
          <p:nvSpPr>
            <p:cNvPr id="9" name="左右箭头 7">
              <a:extLst>
                <a:ext uri="{FF2B5EF4-FFF2-40B4-BE49-F238E27FC236}">
                  <a16:creationId xmlns:a16="http://schemas.microsoft.com/office/drawing/2014/main" id="{E4113C0C-061F-4D09-9F67-B9835483B9A7}"/>
                </a:ext>
              </a:extLst>
            </p:cNvPr>
            <p:cNvSpPr/>
            <p:nvPr/>
          </p:nvSpPr>
          <p:spPr>
            <a:xfrm>
              <a:off x="777922" y="1610585"/>
              <a:ext cx="10745337" cy="1050877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dirty="0">
                  <a:solidFill>
                    <a:schemeClr val="tx1"/>
                  </a:solidFill>
                </a:rPr>
                <a:t>数据总线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C85F00C-9148-456D-819D-D6727DD4B023}"/>
                </a:ext>
              </a:extLst>
            </p:cNvPr>
            <p:cNvGrpSpPr/>
            <p:nvPr/>
          </p:nvGrpSpPr>
          <p:grpSpPr>
            <a:xfrm>
              <a:off x="2906973" y="501660"/>
              <a:ext cx="1920921" cy="680309"/>
              <a:chOff x="2906973" y="1021222"/>
              <a:chExt cx="1920921" cy="892748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654F778-6F12-45F0-8950-742C121F613D}"/>
                  </a:ext>
                </a:extLst>
              </p:cNvPr>
              <p:cNvSpPr/>
              <p:nvPr/>
            </p:nvSpPr>
            <p:spPr>
              <a:xfrm>
                <a:off x="2906973" y="1021222"/>
                <a:ext cx="1883391" cy="89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9">
                <a:extLst>
                  <a:ext uri="{FF2B5EF4-FFF2-40B4-BE49-F238E27FC236}">
                    <a16:creationId xmlns:a16="http://schemas.microsoft.com/office/drawing/2014/main" id="{E25BF1DE-5754-4C61-B740-1D8A5E34D3E3}"/>
                  </a:ext>
                </a:extLst>
              </p:cNvPr>
              <p:cNvSpPr txBox="1"/>
              <p:nvPr/>
            </p:nvSpPr>
            <p:spPr>
              <a:xfrm>
                <a:off x="2944503" y="1160902"/>
                <a:ext cx="1883391" cy="54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/>
                  <a:t>输入寄存器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6C36B2-55B2-45E1-A926-EF8557B5871D}"/>
                </a:ext>
              </a:extLst>
            </p:cNvPr>
            <p:cNvGrpSpPr/>
            <p:nvPr/>
          </p:nvGrpSpPr>
          <p:grpSpPr>
            <a:xfrm>
              <a:off x="8290165" y="501660"/>
              <a:ext cx="1883391" cy="680309"/>
              <a:chOff x="8401336" y="1026148"/>
              <a:chExt cx="1883391" cy="89274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374339B-958F-48C2-8CAC-DBFABD940025}"/>
                  </a:ext>
                </a:extLst>
              </p:cNvPr>
              <p:cNvSpPr/>
              <p:nvPr/>
            </p:nvSpPr>
            <p:spPr>
              <a:xfrm>
                <a:off x="8401336" y="1026148"/>
                <a:ext cx="1883391" cy="89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11">
                <a:extLst>
                  <a:ext uri="{FF2B5EF4-FFF2-40B4-BE49-F238E27FC236}">
                    <a16:creationId xmlns:a16="http://schemas.microsoft.com/office/drawing/2014/main" id="{3AB78A81-6E14-4DD7-8C24-DD2D4C696546}"/>
                  </a:ext>
                </a:extLst>
              </p:cNvPr>
              <p:cNvSpPr txBox="1"/>
              <p:nvPr/>
            </p:nvSpPr>
            <p:spPr>
              <a:xfrm>
                <a:off x="8777789" y="1201369"/>
                <a:ext cx="1130483" cy="54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控制器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8E265A0-D561-4DF7-BCA8-A5787E02770C}"/>
                </a:ext>
              </a:extLst>
            </p:cNvPr>
            <p:cNvGrpSpPr/>
            <p:nvPr/>
          </p:nvGrpSpPr>
          <p:grpSpPr>
            <a:xfrm>
              <a:off x="1805945" y="3076771"/>
              <a:ext cx="1883392" cy="892748"/>
              <a:chOff x="1862917" y="3962813"/>
              <a:chExt cx="1883392" cy="89274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9AB4F3B-9B87-42F6-9AF3-DD4DC0B0F047}"/>
                  </a:ext>
                </a:extLst>
              </p:cNvPr>
              <p:cNvSpPr/>
              <p:nvPr/>
            </p:nvSpPr>
            <p:spPr>
              <a:xfrm>
                <a:off x="1862918" y="3962813"/>
                <a:ext cx="1883391" cy="89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文本框 13">
                <a:extLst>
                  <a:ext uri="{FF2B5EF4-FFF2-40B4-BE49-F238E27FC236}">
                    <a16:creationId xmlns:a16="http://schemas.microsoft.com/office/drawing/2014/main" id="{EC41AA85-AB35-4A1E-BEAD-1A557FFC492C}"/>
                  </a:ext>
                </a:extLst>
              </p:cNvPr>
              <p:cNvSpPr txBox="1"/>
              <p:nvPr/>
            </p:nvSpPr>
            <p:spPr>
              <a:xfrm>
                <a:off x="1862917" y="4173998"/>
                <a:ext cx="1883391" cy="41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数据寄存器</a:t>
                </a:r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202B19-7DC1-4F7A-821B-CAEB8D790773}"/>
                </a:ext>
              </a:extLst>
            </p:cNvPr>
            <p:cNvGrpSpPr/>
            <p:nvPr/>
          </p:nvGrpSpPr>
          <p:grpSpPr>
            <a:xfrm>
              <a:off x="3794052" y="3078589"/>
              <a:ext cx="1883391" cy="892748"/>
              <a:chOff x="4267200" y="3942599"/>
              <a:chExt cx="1883391" cy="892748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AB76C0-6BDF-4B4C-91C1-9A42516AF46F}"/>
                  </a:ext>
                </a:extLst>
              </p:cNvPr>
              <p:cNvSpPr/>
              <p:nvPr/>
            </p:nvSpPr>
            <p:spPr>
              <a:xfrm>
                <a:off x="4267200" y="3942599"/>
                <a:ext cx="1883391" cy="89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15">
                <a:extLst>
                  <a:ext uri="{FF2B5EF4-FFF2-40B4-BE49-F238E27FC236}">
                    <a16:creationId xmlns:a16="http://schemas.microsoft.com/office/drawing/2014/main" id="{AC693277-D57F-4C31-BA76-E7F62AB7457E}"/>
                  </a:ext>
                </a:extLst>
              </p:cNvPr>
              <p:cNvSpPr txBox="1"/>
              <p:nvPr/>
            </p:nvSpPr>
            <p:spPr>
              <a:xfrm>
                <a:off x="4267200" y="4173998"/>
                <a:ext cx="1883391" cy="41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数据寄存器</a:t>
                </a:r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4B55F50-86B1-45BB-A6B1-963BA0D857C5}"/>
                </a:ext>
              </a:extLst>
            </p:cNvPr>
            <p:cNvGrpSpPr/>
            <p:nvPr/>
          </p:nvGrpSpPr>
          <p:grpSpPr>
            <a:xfrm>
              <a:off x="1789343" y="4556264"/>
              <a:ext cx="6643822" cy="892748"/>
              <a:chOff x="2906973" y="5148078"/>
              <a:chExt cx="1901588" cy="89274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297174C-C566-47AE-A40A-47A42E42242E}"/>
                  </a:ext>
                </a:extLst>
              </p:cNvPr>
              <p:cNvSpPr/>
              <p:nvPr/>
            </p:nvSpPr>
            <p:spPr>
              <a:xfrm>
                <a:off x="2925170" y="5148078"/>
                <a:ext cx="1883391" cy="89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17">
                <a:extLst>
                  <a:ext uri="{FF2B5EF4-FFF2-40B4-BE49-F238E27FC236}">
                    <a16:creationId xmlns:a16="http://schemas.microsoft.com/office/drawing/2014/main" id="{660F1C6C-5EA4-4344-A190-A728F1152480}"/>
                  </a:ext>
                </a:extLst>
              </p:cNvPr>
              <p:cNvSpPr txBox="1"/>
              <p:nvPr/>
            </p:nvSpPr>
            <p:spPr>
              <a:xfrm>
                <a:off x="2906973" y="5383373"/>
                <a:ext cx="1901588" cy="41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/>
                  <a:t>算术逻辑单元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0A4505C-7F9E-4566-881F-EA4FCBB387B4}"/>
                </a:ext>
              </a:extLst>
            </p:cNvPr>
            <p:cNvGrpSpPr/>
            <p:nvPr/>
          </p:nvGrpSpPr>
          <p:grpSpPr>
            <a:xfrm>
              <a:off x="9087696" y="4576017"/>
              <a:ext cx="1883392" cy="892748"/>
              <a:chOff x="5862851" y="5148078"/>
              <a:chExt cx="1883392" cy="89274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9FE4FE0-C6D7-4661-95AB-C5BD4BEA1BA3}"/>
                  </a:ext>
                </a:extLst>
              </p:cNvPr>
              <p:cNvSpPr/>
              <p:nvPr/>
            </p:nvSpPr>
            <p:spPr>
              <a:xfrm>
                <a:off x="5862852" y="5148078"/>
                <a:ext cx="1883391" cy="89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文本框 19">
                <a:extLst>
                  <a:ext uri="{FF2B5EF4-FFF2-40B4-BE49-F238E27FC236}">
                    <a16:creationId xmlns:a16="http://schemas.microsoft.com/office/drawing/2014/main" id="{B677FBEE-BF84-4ED6-8052-D7BCAACF16CF}"/>
                  </a:ext>
                </a:extLst>
              </p:cNvPr>
              <p:cNvSpPr txBox="1"/>
              <p:nvPr/>
            </p:nvSpPr>
            <p:spPr>
              <a:xfrm>
                <a:off x="5862851" y="5388092"/>
                <a:ext cx="1883391" cy="41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/>
                  <a:t>输出寄存器</a:t>
                </a:r>
              </a:p>
            </p:txBody>
          </p:sp>
        </p:grpSp>
        <p:sp>
          <p:nvSpPr>
            <p:cNvPr id="16" name="下箭头 23">
              <a:extLst>
                <a:ext uri="{FF2B5EF4-FFF2-40B4-BE49-F238E27FC236}">
                  <a16:creationId xmlns:a16="http://schemas.microsoft.com/office/drawing/2014/main" id="{4887079C-D8A0-431A-89F8-0EB5BD06A58B}"/>
                </a:ext>
              </a:extLst>
            </p:cNvPr>
            <p:cNvSpPr/>
            <p:nvPr/>
          </p:nvSpPr>
          <p:spPr>
            <a:xfrm>
              <a:off x="3702226" y="1254690"/>
              <a:ext cx="367943" cy="5779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下箭头 26">
              <a:extLst>
                <a:ext uri="{FF2B5EF4-FFF2-40B4-BE49-F238E27FC236}">
                  <a16:creationId xmlns:a16="http://schemas.microsoft.com/office/drawing/2014/main" id="{2C4959FA-5DB7-47E2-83F5-2C1BEE6618C7}"/>
                </a:ext>
              </a:extLst>
            </p:cNvPr>
            <p:cNvSpPr/>
            <p:nvPr/>
          </p:nvSpPr>
          <p:spPr>
            <a:xfrm>
              <a:off x="2608102" y="2519183"/>
              <a:ext cx="319413" cy="48899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下箭头 35">
              <a:extLst>
                <a:ext uri="{FF2B5EF4-FFF2-40B4-BE49-F238E27FC236}">
                  <a16:creationId xmlns:a16="http://schemas.microsoft.com/office/drawing/2014/main" id="{EF29E64B-B5C6-4FE5-AC84-3D341F488BD8}"/>
                </a:ext>
              </a:extLst>
            </p:cNvPr>
            <p:cNvSpPr/>
            <p:nvPr/>
          </p:nvSpPr>
          <p:spPr>
            <a:xfrm>
              <a:off x="4668187" y="2540420"/>
              <a:ext cx="319413" cy="48899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上箭头 36">
              <a:extLst>
                <a:ext uri="{FF2B5EF4-FFF2-40B4-BE49-F238E27FC236}">
                  <a16:creationId xmlns:a16="http://schemas.microsoft.com/office/drawing/2014/main" id="{046D0CF9-4DA3-44AB-B398-11A3D0941C60}"/>
                </a:ext>
              </a:extLst>
            </p:cNvPr>
            <p:cNvSpPr/>
            <p:nvPr/>
          </p:nvSpPr>
          <p:spPr>
            <a:xfrm>
              <a:off x="6853091" y="2633850"/>
              <a:ext cx="375075" cy="1814522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下箭头 37">
              <a:extLst>
                <a:ext uri="{FF2B5EF4-FFF2-40B4-BE49-F238E27FC236}">
                  <a16:creationId xmlns:a16="http://schemas.microsoft.com/office/drawing/2014/main" id="{3B62CA79-CD14-41B9-95B3-33A38FB39AC8}"/>
                </a:ext>
              </a:extLst>
            </p:cNvPr>
            <p:cNvSpPr/>
            <p:nvPr/>
          </p:nvSpPr>
          <p:spPr>
            <a:xfrm>
              <a:off x="2608102" y="4028881"/>
              <a:ext cx="319413" cy="48899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下箭头 38">
              <a:extLst>
                <a:ext uri="{FF2B5EF4-FFF2-40B4-BE49-F238E27FC236}">
                  <a16:creationId xmlns:a16="http://schemas.microsoft.com/office/drawing/2014/main" id="{EDF48125-C81A-4093-867E-45DD6828322F}"/>
                </a:ext>
              </a:extLst>
            </p:cNvPr>
            <p:cNvSpPr/>
            <p:nvPr/>
          </p:nvSpPr>
          <p:spPr>
            <a:xfrm>
              <a:off x="4668187" y="4050118"/>
              <a:ext cx="319413" cy="48899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上下箭头 39">
              <a:extLst>
                <a:ext uri="{FF2B5EF4-FFF2-40B4-BE49-F238E27FC236}">
                  <a16:creationId xmlns:a16="http://schemas.microsoft.com/office/drawing/2014/main" id="{1A5421E1-F4C3-455A-AD9F-175E734A5A45}"/>
                </a:ext>
              </a:extLst>
            </p:cNvPr>
            <p:cNvSpPr/>
            <p:nvPr/>
          </p:nvSpPr>
          <p:spPr>
            <a:xfrm>
              <a:off x="9087696" y="1237492"/>
              <a:ext cx="288325" cy="578446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下箭头 40">
              <a:extLst>
                <a:ext uri="{FF2B5EF4-FFF2-40B4-BE49-F238E27FC236}">
                  <a16:creationId xmlns:a16="http://schemas.microsoft.com/office/drawing/2014/main" id="{5425EE50-AF2A-45C6-83EC-569930255DBE}"/>
                </a:ext>
              </a:extLst>
            </p:cNvPr>
            <p:cNvSpPr/>
            <p:nvPr/>
          </p:nvSpPr>
          <p:spPr>
            <a:xfrm>
              <a:off x="9810762" y="2723767"/>
              <a:ext cx="362794" cy="1724605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25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10000" r="10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FCE40C-1C15-4481-884B-5F5779C42800}"/>
              </a:ext>
            </a:extLst>
          </p:cNvPr>
          <p:cNvGrpSpPr/>
          <p:nvPr/>
        </p:nvGrpSpPr>
        <p:grpSpPr>
          <a:xfrm>
            <a:off x="3454973" y="1670195"/>
            <a:ext cx="1067664" cy="800973"/>
            <a:chOff x="846861" y="532768"/>
            <a:chExt cx="1067664" cy="80097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CA8203-1ABD-4C39-B304-C0783F03A98B}"/>
                </a:ext>
              </a:extLst>
            </p:cNvPr>
            <p:cNvSpPr/>
            <p:nvPr/>
          </p:nvSpPr>
          <p:spPr>
            <a:xfrm>
              <a:off x="1031040" y="799517"/>
              <a:ext cx="696160" cy="527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F0EF8AA-00AA-409F-B059-CB835884548E}"/>
                </a:ext>
              </a:extLst>
            </p:cNvPr>
            <p:cNvSpPr txBox="1"/>
            <p:nvPr/>
          </p:nvSpPr>
          <p:spPr>
            <a:xfrm>
              <a:off x="940524" y="532768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reg_74244</a:t>
              </a:r>
              <a:endParaRPr lang="zh-CN" altLang="en-US" sz="1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3C9C7C-28DD-44D0-A733-4826E05F4EB9}"/>
                </a:ext>
              </a:extLst>
            </p:cNvPr>
            <p:cNvSpPr txBox="1"/>
            <p:nvPr/>
          </p:nvSpPr>
          <p:spPr>
            <a:xfrm>
              <a:off x="955482" y="971000"/>
              <a:ext cx="3113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oen</a:t>
              </a:r>
              <a:endParaRPr lang="zh-CN" altLang="en-US" sz="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38A0C8-7D4F-4BDA-84E9-8177C7E0EF6E}"/>
                </a:ext>
              </a:extLst>
            </p:cNvPr>
            <p:cNvSpPr txBox="1"/>
            <p:nvPr/>
          </p:nvSpPr>
          <p:spPr>
            <a:xfrm>
              <a:off x="959676" y="1149075"/>
              <a:ext cx="4395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Din(7:0)</a:t>
              </a:r>
              <a:endParaRPr lang="zh-CN" altLang="en-US" sz="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BB60A0-9F77-475C-AE6F-375499381D61}"/>
                </a:ext>
              </a:extLst>
            </p:cNvPr>
            <p:cNvSpPr txBox="1"/>
            <p:nvPr/>
          </p:nvSpPr>
          <p:spPr>
            <a:xfrm>
              <a:off x="1307724" y="792926"/>
              <a:ext cx="4956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Qout</a:t>
              </a:r>
              <a:r>
                <a:rPr lang="en-US" altLang="zh-CN" sz="600" dirty="0"/>
                <a:t>(7:0)</a:t>
              </a:r>
              <a:endParaRPr lang="zh-CN" altLang="en-US" sz="600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8C488D4-0D20-40FC-B1B0-1E7533F42DE0}"/>
                </a:ext>
              </a:extLst>
            </p:cNvPr>
            <p:cNvGrpSpPr/>
            <p:nvPr/>
          </p:nvGrpSpPr>
          <p:grpSpPr>
            <a:xfrm>
              <a:off x="1727200" y="858342"/>
              <a:ext cx="187325" cy="64083"/>
              <a:chOff x="1985963" y="639225"/>
              <a:chExt cx="187325" cy="6408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879FB1-DB1D-409C-8A7F-22ED97A6ED49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1AAF5F5-3916-4E5D-8CE0-DF1C4E5C773D}"/>
                  </a:ext>
                </a:extLst>
              </p:cNvPr>
              <p:cNvCxnSpPr>
                <a:stCxn id="6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C658358-949B-4CB7-8DBB-C0F49F52F9DB}"/>
                </a:ext>
              </a:extLst>
            </p:cNvPr>
            <p:cNvGrpSpPr/>
            <p:nvPr/>
          </p:nvGrpSpPr>
          <p:grpSpPr>
            <a:xfrm>
              <a:off x="846861" y="1209366"/>
              <a:ext cx="187325" cy="64083"/>
              <a:chOff x="1985963" y="639225"/>
              <a:chExt cx="187325" cy="6408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99DBAC1-25B8-46CE-AB28-6AB460DCB808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96A0221-76D7-4405-A7DC-1E18A478A831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795307E-5454-43FE-978D-125BAFE53F07}"/>
              </a:ext>
            </a:extLst>
          </p:cNvPr>
          <p:cNvGrpSpPr/>
          <p:nvPr/>
        </p:nvGrpSpPr>
        <p:grpSpPr>
          <a:xfrm>
            <a:off x="7208683" y="1347298"/>
            <a:ext cx="1067664" cy="1002971"/>
            <a:chOff x="5078646" y="195956"/>
            <a:chExt cx="1067664" cy="10029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C661F0-237B-480F-AF39-203F2EC330C7}"/>
                </a:ext>
              </a:extLst>
            </p:cNvPr>
            <p:cNvSpPr/>
            <p:nvPr/>
          </p:nvSpPr>
          <p:spPr>
            <a:xfrm>
              <a:off x="5262825" y="448733"/>
              <a:ext cx="696160" cy="71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5010871-9054-4732-B402-9A7107AACBCE}"/>
                </a:ext>
              </a:extLst>
            </p:cNvPr>
            <p:cNvSpPr txBox="1"/>
            <p:nvPr/>
          </p:nvSpPr>
          <p:spPr>
            <a:xfrm>
              <a:off x="5172309" y="195956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reg_74373</a:t>
              </a:r>
              <a:endParaRPr lang="zh-CN" altLang="en-US" sz="12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847AEAA-9CDF-49DA-9EF2-5E265A64AE6D}"/>
                </a:ext>
              </a:extLst>
            </p:cNvPr>
            <p:cNvSpPr txBox="1"/>
            <p:nvPr/>
          </p:nvSpPr>
          <p:spPr>
            <a:xfrm>
              <a:off x="5178913" y="78547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oen_n</a:t>
              </a:r>
              <a:endParaRPr lang="zh-CN" altLang="en-US" sz="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BE64248-E1F0-487D-A1FD-924E06C86A3A}"/>
                </a:ext>
              </a:extLst>
            </p:cNvPr>
            <p:cNvSpPr txBox="1"/>
            <p:nvPr/>
          </p:nvSpPr>
          <p:spPr>
            <a:xfrm>
              <a:off x="5178913" y="969782"/>
              <a:ext cx="439544" cy="22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Din(7:0)</a:t>
              </a:r>
              <a:endParaRPr lang="zh-CN" altLang="en-US" sz="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4021840-0B92-4C36-B367-5FDC2724D7ED}"/>
                </a:ext>
              </a:extLst>
            </p:cNvPr>
            <p:cNvSpPr txBox="1"/>
            <p:nvPr/>
          </p:nvSpPr>
          <p:spPr>
            <a:xfrm>
              <a:off x="5542572" y="442122"/>
              <a:ext cx="4956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Qout</a:t>
              </a:r>
              <a:r>
                <a:rPr lang="en-US" altLang="zh-CN" sz="600" dirty="0"/>
                <a:t>(7:0)</a:t>
              </a:r>
              <a:endParaRPr lang="zh-CN" altLang="en-US" sz="600" dirty="0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6329A4B-6CDC-4F9F-A2DC-4E7E43F75E77}"/>
                </a:ext>
              </a:extLst>
            </p:cNvPr>
            <p:cNvGrpSpPr/>
            <p:nvPr/>
          </p:nvGrpSpPr>
          <p:grpSpPr>
            <a:xfrm>
              <a:off x="5958985" y="499438"/>
              <a:ext cx="187325" cy="79518"/>
              <a:chOff x="1985963" y="573809"/>
              <a:chExt cx="187325" cy="6408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04DCDC6-02FD-45BF-B43C-D37243E1E40C}"/>
                  </a:ext>
                </a:extLst>
              </p:cNvPr>
              <p:cNvSpPr/>
              <p:nvPr/>
            </p:nvSpPr>
            <p:spPr>
              <a:xfrm>
                <a:off x="1985963" y="573809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849EFB3-4200-437C-AA31-FF5D173B7C44}"/>
                  </a:ext>
                </a:extLst>
              </p:cNvPr>
              <p:cNvCxnSpPr>
                <a:stCxn id="38" idx="1"/>
              </p:cNvCxnSpPr>
              <p:nvPr/>
            </p:nvCxnSpPr>
            <p:spPr>
              <a:xfrm>
                <a:off x="1985963" y="605851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E58252A-331F-40CB-92CF-955348B19497}"/>
                </a:ext>
              </a:extLst>
            </p:cNvPr>
            <p:cNvGrpSpPr/>
            <p:nvPr/>
          </p:nvGrpSpPr>
          <p:grpSpPr>
            <a:xfrm>
              <a:off x="5078646" y="1016182"/>
              <a:ext cx="187325" cy="79518"/>
              <a:chOff x="1985963" y="639225"/>
              <a:chExt cx="187325" cy="6408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9967A2-3410-49F8-9AFD-B3CAEB83FA84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3A374D1-F441-4983-9411-0EC801A9C3DA}"/>
                  </a:ext>
                </a:extLst>
              </p:cNvPr>
              <p:cNvCxnSpPr>
                <a:stCxn id="36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8304A39-E9AC-460B-B18E-C86A7996560F}"/>
                </a:ext>
              </a:extLst>
            </p:cNvPr>
            <p:cNvSpPr txBox="1"/>
            <p:nvPr/>
          </p:nvSpPr>
          <p:spPr>
            <a:xfrm>
              <a:off x="5178913" y="43341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clk</a:t>
              </a:r>
              <a:endParaRPr lang="zh-CN" altLang="en-US" sz="6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963FFAA-C253-4DFB-9E3F-DB35B923D121}"/>
                </a:ext>
              </a:extLst>
            </p:cNvPr>
            <p:cNvSpPr txBox="1"/>
            <p:nvPr/>
          </p:nvSpPr>
          <p:spPr>
            <a:xfrm>
              <a:off x="5178913" y="621383"/>
              <a:ext cx="3241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gwe</a:t>
              </a:r>
              <a:endParaRPr lang="zh-CN" altLang="en-US" sz="6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FD393A-362F-4F00-8CAE-C6CF3F04B1F0}"/>
              </a:ext>
            </a:extLst>
          </p:cNvPr>
          <p:cNvGrpSpPr/>
          <p:nvPr/>
        </p:nvGrpSpPr>
        <p:grpSpPr>
          <a:xfrm>
            <a:off x="4923276" y="1514555"/>
            <a:ext cx="1211147" cy="3513290"/>
            <a:chOff x="3066195" y="375027"/>
            <a:chExt cx="1211147" cy="351329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B3F5390-E2FE-48C3-BE35-32E44D280286}"/>
                </a:ext>
              </a:extLst>
            </p:cNvPr>
            <p:cNvSpPr/>
            <p:nvPr/>
          </p:nvSpPr>
          <p:spPr>
            <a:xfrm>
              <a:off x="3249083" y="629102"/>
              <a:ext cx="840072" cy="3259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B2E71DF-DEB6-4561-9E0A-68413E9C27A8}"/>
                </a:ext>
              </a:extLst>
            </p:cNvPr>
            <p:cNvSpPr txBox="1"/>
            <p:nvPr/>
          </p:nvSpPr>
          <p:spPr>
            <a:xfrm>
              <a:off x="3281031" y="375027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data_bus</a:t>
              </a:r>
              <a:endParaRPr lang="zh-CN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472C2AC-1960-4E55-A705-E4B81F257072}"/>
                </a:ext>
              </a:extLst>
            </p:cNvPr>
            <p:cNvSpPr txBox="1"/>
            <p:nvPr/>
          </p:nvSpPr>
          <p:spPr>
            <a:xfrm>
              <a:off x="3514354" y="971663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data_out1(7:0)</a:t>
              </a:r>
              <a:endParaRPr lang="zh-CN" altLang="en-US" sz="600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5842C24-1CBA-4E87-918C-7D7693ADAE28}"/>
                </a:ext>
              </a:extLst>
            </p:cNvPr>
            <p:cNvGrpSpPr/>
            <p:nvPr/>
          </p:nvGrpSpPr>
          <p:grpSpPr>
            <a:xfrm>
              <a:off x="4089155" y="1031173"/>
              <a:ext cx="187325" cy="79518"/>
              <a:chOff x="2138363" y="856973"/>
              <a:chExt cx="187325" cy="64083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488D96F-CEDA-425E-9E27-0FC3DAAA18C8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09DFFA3-806B-4B08-9735-9C895276CB6E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4D2D85A-D2A1-4FE0-A7B7-7F623F6F4E56}"/>
                </a:ext>
              </a:extLst>
            </p:cNvPr>
            <p:cNvGrpSpPr/>
            <p:nvPr/>
          </p:nvGrpSpPr>
          <p:grpSpPr>
            <a:xfrm>
              <a:off x="3066195" y="1276458"/>
              <a:ext cx="187325" cy="79518"/>
              <a:chOff x="1995742" y="703622"/>
              <a:chExt cx="187325" cy="64083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BD8F6B4-411C-427A-93BC-CB8AF1F261DD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8F6C2D9F-349F-400B-BCE1-C3CE233B6D1A}"/>
                  </a:ext>
                </a:extLst>
              </p:cNvPr>
              <p:cNvCxnSpPr>
                <a:stCxn id="53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E539871-A235-46B3-B533-A182EBA85C71}"/>
                </a:ext>
              </a:extLst>
            </p:cNvPr>
            <p:cNvSpPr txBox="1"/>
            <p:nvPr/>
          </p:nvSpPr>
          <p:spPr>
            <a:xfrm>
              <a:off x="3167935" y="614303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clk</a:t>
              </a:r>
              <a:endParaRPr lang="zh-CN" altLang="en-US" sz="6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F4C0DE0-B5D1-48E5-8FBC-EA3488995C05}"/>
                </a:ext>
              </a:extLst>
            </p:cNvPr>
            <p:cNvSpPr txBox="1"/>
            <p:nvPr/>
          </p:nvSpPr>
          <p:spPr>
            <a:xfrm>
              <a:off x="3174517" y="781086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data_in1(7:0)</a:t>
              </a:r>
              <a:endParaRPr lang="zh-CN" altLang="en-US" sz="600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F569B22-478A-41E8-97CD-ABED173C95A7}"/>
                </a:ext>
              </a:extLst>
            </p:cNvPr>
            <p:cNvGrpSpPr/>
            <p:nvPr/>
          </p:nvGrpSpPr>
          <p:grpSpPr>
            <a:xfrm>
              <a:off x="3068108" y="851636"/>
              <a:ext cx="187325" cy="79518"/>
              <a:chOff x="1995742" y="703622"/>
              <a:chExt cx="187325" cy="64083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DFF242-07B8-4E14-9899-CC1D1F0B444E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4F28400-EDC1-432E-9326-931C3F30643D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6516BDD1-B558-4669-8402-3F506DFA31A7}"/>
                </a:ext>
              </a:extLst>
            </p:cNvPr>
            <p:cNvGrpSpPr/>
            <p:nvPr/>
          </p:nvGrpSpPr>
          <p:grpSpPr>
            <a:xfrm>
              <a:off x="3066195" y="1677811"/>
              <a:ext cx="187325" cy="79518"/>
              <a:chOff x="1995742" y="703622"/>
              <a:chExt cx="187325" cy="64083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76E18DF-F46C-4877-86E2-81B5FBC162F3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0678880F-D1E5-480F-B1B1-05A7FFDDAF8C}"/>
                  </a:ext>
                </a:extLst>
              </p:cNvPr>
              <p:cNvCxnSpPr>
                <a:stCxn id="62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4E15FF6-7E0F-4F28-91E5-39CF0EDFE089}"/>
                </a:ext>
              </a:extLst>
            </p:cNvPr>
            <p:cNvGrpSpPr/>
            <p:nvPr/>
          </p:nvGrpSpPr>
          <p:grpSpPr>
            <a:xfrm>
              <a:off x="3066195" y="2066387"/>
              <a:ext cx="187325" cy="79518"/>
              <a:chOff x="1995742" y="703622"/>
              <a:chExt cx="187325" cy="64083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1E08F6B-DCFA-4797-80BC-C9EDD25B30C0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066ECEB8-74F8-42C4-8027-C7D01F23603E}"/>
                  </a:ext>
                </a:extLst>
              </p:cNvPr>
              <p:cNvCxnSpPr>
                <a:stCxn id="65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76DCE96-36BD-4E1F-9ACF-1A4746F7150E}"/>
                </a:ext>
              </a:extLst>
            </p:cNvPr>
            <p:cNvGrpSpPr/>
            <p:nvPr/>
          </p:nvGrpSpPr>
          <p:grpSpPr>
            <a:xfrm>
              <a:off x="4089155" y="1410056"/>
              <a:ext cx="187325" cy="79518"/>
              <a:chOff x="2138363" y="856973"/>
              <a:chExt cx="187325" cy="64083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F10C4B6-C5EA-4F99-ADB5-30C83188CD49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39F5E3AB-DE34-476E-BAA1-31846187EF68}"/>
                  </a:ext>
                </a:extLst>
              </p:cNvPr>
              <p:cNvCxnSpPr>
                <a:stCxn id="68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9B17251-6521-4067-B11C-2D971EAF527E}"/>
                </a:ext>
              </a:extLst>
            </p:cNvPr>
            <p:cNvGrpSpPr/>
            <p:nvPr/>
          </p:nvGrpSpPr>
          <p:grpSpPr>
            <a:xfrm>
              <a:off x="4089155" y="1757329"/>
              <a:ext cx="187325" cy="79518"/>
              <a:chOff x="2138363" y="856973"/>
              <a:chExt cx="187325" cy="64083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9D82F4C-1A31-438A-B506-8D8BA48542A6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6A2D356D-6C56-4F6A-8BB1-B25D9EFE9D5E}"/>
                  </a:ext>
                </a:extLst>
              </p:cNvPr>
              <p:cNvCxnSpPr>
                <a:stCxn id="71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2A911E9-242D-4ECB-AC3A-F57055A5646F}"/>
                </a:ext>
              </a:extLst>
            </p:cNvPr>
            <p:cNvGrpSpPr/>
            <p:nvPr/>
          </p:nvGrpSpPr>
          <p:grpSpPr>
            <a:xfrm>
              <a:off x="4090017" y="2118676"/>
              <a:ext cx="187325" cy="79518"/>
              <a:chOff x="2138363" y="856973"/>
              <a:chExt cx="187325" cy="64083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3C23286-96BC-4AC1-B7BC-D0DAA1E8404F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1C31E634-26EC-4620-8DAC-B75231CC3B0E}"/>
                  </a:ext>
                </a:extLst>
              </p:cNvPr>
              <p:cNvCxnSpPr>
                <a:stCxn id="74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8B69D9E-628F-445A-9A1B-7CE9ECF7D3F3}"/>
                </a:ext>
              </a:extLst>
            </p:cNvPr>
            <p:cNvGrpSpPr/>
            <p:nvPr/>
          </p:nvGrpSpPr>
          <p:grpSpPr>
            <a:xfrm>
              <a:off x="4089155" y="2764014"/>
              <a:ext cx="187325" cy="79518"/>
              <a:chOff x="2138363" y="856973"/>
              <a:chExt cx="187325" cy="6408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C76AE02-F88F-46D5-B309-83E6EE072CCE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C71BE5B-F0A1-4961-88A1-022ECBC7FB38}"/>
                  </a:ext>
                </a:extLst>
              </p:cNvPr>
              <p:cNvCxnSpPr>
                <a:stCxn id="77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A8C7E82-1C51-41BD-A67A-49E72EC6EA52}"/>
                </a:ext>
              </a:extLst>
            </p:cNvPr>
            <p:cNvGrpSpPr/>
            <p:nvPr/>
          </p:nvGrpSpPr>
          <p:grpSpPr>
            <a:xfrm>
              <a:off x="4089155" y="3206180"/>
              <a:ext cx="187325" cy="79518"/>
              <a:chOff x="2138363" y="856973"/>
              <a:chExt cx="187325" cy="64083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B208257-FE19-4E52-B59A-55AF0F249C89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F25A4FAE-E12D-42B1-BA63-7E265C520671}"/>
                  </a:ext>
                </a:extLst>
              </p:cNvPr>
              <p:cNvCxnSpPr>
                <a:stCxn id="80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6C0904E-ABDB-4BE4-B13B-8539A387A94A}"/>
                </a:ext>
              </a:extLst>
            </p:cNvPr>
            <p:cNvSpPr txBox="1"/>
            <p:nvPr/>
          </p:nvSpPr>
          <p:spPr>
            <a:xfrm>
              <a:off x="3176217" y="1225390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data_in2(7:0)</a:t>
              </a:r>
              <a:endParaRPr lang="zh-CN" altLang="en-US" sz="6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25E4352-3759-4920-B8E8-49133E0C5757}"/>
                </a:ext>
              </a:extLst>
            </p:cNvPr>
            <p:cNvSpPr txBox="1"/>
            <p:nvPr/>
          </p:nvSpPr>
          <p:spPr>
            <a:xfrm>
              <a:off x="3176084" y="1608753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data_in3(7:0)</a:t>
              </a:r>
              <a:endParaRPr lang="zh-CN" altLang="en-US" sz="6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BAA5378-801C-4BBA-8123-2ADDBF289540}"/>
                </a:ext>
              </a:extLst>
            </p:cNvPr>
            <p:cNvSpPr txBox="1"/>
            <p:nvPr/>
          </p:nvSpPr>
          <p:spPr>
            <a:xfrm>
              <a:off x="3182607" y="2010106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data_in4(7:0)</a:t>
              </a:r>
              <a:endParaRPr lang="zh-CN" altLang="en-US" sz="60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009EE94-7BFF-40B2-BDF8-CE302129D7D0}"/>
                </a:ext>
              </a:extLst>
            </p:cNvPr>
            <p:cNvSpPr txBox="1"/>
            <p:nvPr/>
          </p:nvSpPr>
          <p:spPr>
            <a:xfrm>
              <a:off x="3182607" y="230799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we1</a:t>
              </a:r>
              <a:endParaRPr lang="zh-CN" altLang="en-US" sz="6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1077BB0-B4F3-433B-9B1B-D928A9853F13}"/>
                </a:ext>
              </a:extLst>
            </p:cNvPr>
            <p:cNvSpPr txBox="1"/>
            <p:nvPr/>
          </p:nvSpPr>
          <p:spPr>
            <a:xfrm>
              <a:off x="3182607" y="257726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we2</a:t>
              </a:r>
              <a:endParaRPr lang="zh-CN" altLang="en-US" sz="600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2423826-ECD5-42F0-A30C-5C6093E37E96}"/>
                </a:ext>
              </a:extLst>
            </p:cNvPr>
            <p:cNvSpPr txBox="1"/>
            <p:nvPr/>
          </p:nvSpPr>
          <p:spPr>
            <a:xfrm>
              <a:off x="3182607" y="283590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we3</a:t>
              </a:r>
              <a:endParaRPr lang="zh-CN" altLang="en-US" sz="6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E67EA80-2702-44A1-B1AE-291A8360B658}"/>
                </a:ext>
              </a:extLst>
            </p:cNvPr>
            <p:cNvSpPr txBox="1"/>
            <p:nvPr/>
          </p:nvSpPr>
          <p:spPr>
            <a:xfrm>
              <a:off x="3183877" y="310346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we4</a:t>
              </a:r>
              <a:endParaRPr lang="zh-CN" altLang="en-US" sz="600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237E5B9-C9BB-46F5-93DD-AA9F04D6736F}"/>
                </a:ext>
              </a:extLst>
            </p:cNvPr>
            <p:cNvSpPr txBox="1"/>
            <p:nvPr/>
          </p:nvSpPr>
          <p:spPr>
            <a:xfrm>
              <a:off x="3188658" y="3362109"/>
              <a:ext cx="4138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we_io1</a:t>
              </a:r>
              <a:endParaRPr lang="zh-CN" altLang="en-US" sz="600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9F722F9-3347-49D5-A15D-10A65D6BEC70}"/>
                </a:ext>
              </a:extLst>
            </p:cNvPr>
            <p:cNvSpPr txBox="1"/>
            <p:nvPr/>
          </p:nvSpPr>
          <p:spPr>
            <a:xfrm>
              <a:off x="3186398" y="3623662"/>
              <a:ext cx="4138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we_io2</a:t>
              </a:r>
              <a:endParaRPr lang="zh-CN" altLang="en-US" sz="6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9BFE202-1ED1-4DED-AACD-B5335C78D2F6}"/>
                </a:ext>
              </a:extLst>
            </p:cNvPr>
            <p:cNvSpPr txBox="1"/>
            <p:nvPr/>
          </p:nvSpPr>
          <p:spPr>
            <a:xfrm>
              <a:off x="3506072" y="1354303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data_out2(7:0)</a:t>
              </a:r>
              <a:endParaRPr lang="zh-CN" altLang="en-US" sz="6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89F1B160-76DA-430B-BCFA-6655744AFBE8}"/>
                </a:ext>
              </a:extLst>
            </p:cNvPr>
            <p:cNvSpPr txBox="1"/>
            <p:nvPr/>
          </p:nvSpPr>
          <p:spPr>
            <a:xfrm>
              <a:off x="3506072" y="1698526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data_out3(7:0)</a:t>
              </a:r>
              <a:endParaRPr lang="zh-CN" altLang="en-US" sz="6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2A33B03-6316-426E-A75E-5BB6FB54E16F}"/>
                </a:ext>
              </a:extLst>
            </p:cNvPr>
            <p:cNvSpPr txBox="1"/>
            <p:nvPr/>
          </p:nvSpPr>
          <p:spPr>
            <a:xfrm>
              <a:off x="3510080" y="2061174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data_out4(7:0)</a:t>
              </a:r>
              <a:endParaRPr lang="zh-CN" altLang="en-US" sz="6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29F928F-475D-451A-A4B7-C69AB1C58DED}"/>
                </a:ext>
              </a:extLst>
            </p:cNvPr>
            <p:cNvSpPr txBox="1"/>
            <p:nvPr/>
          </p:nvSpPr>
          <p:spPr>
            <a:xfrm>
              <a:off x="3554162" y="2708099"/>
              <a:ext cx="60785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data_io1(7:0)</a:t>
              </a:r>
              <a:endParaRPr lang="zh-CN" altLang="en-US" sz="6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E10D46A-F8D8-4B73-A8D2-4ED032CF03CC}"/>
                </a:ext>
              </a:extLst>
            </p:cNvPr>
            <p:cNvSpPr txBox="1"/>
            <p:nvPr/>
          </p:nvSpPr>
          <p:spPr>
            <a:xfrm>
              <a:off x="3554162" y="3141108"/>
              <a:ext cx="60785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data_io2(7:0)</a:t>
              </a:r>
              <a:endParaRPr lang="zh-CN" altLang="en-US" sz="6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F4FE7F-9633-49E3-9A06-0F42A08DE26D}"/>
              </a:ext>
            </a:extLst>
          </p:cNvPr>
          <p:cNvGrpSpPr/>
          <p:nvPr/>
        </p:nvGrpSpPr>
        <p:grpSpPr>
          <a:xfrm rot="5400000">
            <a:off x="8723645" y="3047146"/>
            <a:ext cx="1066450" cy="1139907"/>
            <a:chOff x="7556360" y="629102"/>
            <a:chExt cx="1066450" cy="1139907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E351BB6-7036-4844-8A8D-28514BEA5E5F}"/>
                </a:ext>
              </a:extLst>
            </p:cNvPr>
            <p:cNvSpPr/>
            <p:nvPr/>
          </p:nvSpPr>
          <p:spPr>
            <a:xfrm>
              <a:off x="7739325" y="881879"/>
              <a:ext cx="696160" cy="8865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8537EBA-765A-4729-81FE-8558A3291A74}"/>
                </a:ext>
              </a:extLst>
            </p:cNvPr>
            <p:cNvSpPr txBox="1"/>
            <p:nvPr/>
          </p:nvSpPr>
          <p:spPr>
            <a:xfrm>
              <a:off x="7667935" y="629102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alu_74181</a:t>
              </a:r>
              <a:endParaRPr lang="zh-CN" altLang="en-US" sz="12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9C56A0C-43E8-4DC1-8C95-75CFD3F4FD31}"/>
                </a:ext>
              </a:extLst>
            </p:cNvPr>
            <p:cNvSpPr txBox="1"/>
            <p:nvPr/>
          </p:nvSpPr>
          <p:spPr>
            <a:xfrm>
              <a:off x="7654913" y="1218072"/>
              <a:ext cx="3770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A(7:0)</a:t>
              </a:r>
              <a:endParaRPr lang="zh-CN" altLang="en-US" sz="6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A125323-74C5-41F5-B193-014C6AFC105B}"/>
                </a:ext>
              </a:extLst>
            </p:cNvPr>
            <p:cNvSpPr txBox="1"/>
            <p:nvPr/>
          </p:nvSpPr>
          <p:spPr>
            <a:xfrm>
              <a:off x="7658398" y="1403805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B(7:0)</a:t>
              </a:r>
              <a:endParaRPr lang="zh-CN" altLang="en-US" sz="6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085887E-DBCD-4113-85B2-F919A2DF3101}"/>
                </a:ext>
              </a:extLst>
            </p:cNvPr>
            <p:cNvSpPr txBox="1"/>
            <p:nvPr/>
          </p:nvSpPr>
          <p:spPr>
            <a:xfrm>
              <a:off x="7998937" y="876611"/>
              <a:ext cx="5148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C_n_plus4</a:t>
              </a:r>
              <a:endParaRPr lang="zh-CN" altLang="en-US" sz="600" dirty="0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BA678F80-14EA-48C1-801D-FCC439EE7035}"/>
                </a:ext>
              </a:extLst>
            </p:cNvPr>
            <p:cNvGrpSpPr/>
            <p:nvPr/>
          </p:nvGrpSpPr>
          <p:grpSpPr>
            <a:xfrm>
              <a:off x="8435485" y="1638931"/>
              <a:ext cx="187325" cy="79518"/>
              <a:chOff x="1985963" y="573809"/>
              <a:chExt cx="187325" cy="64083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1A16B1B-4EF6-45FA-B508-733144C9EEAA}"/>
                  </a:ext>
                </a:extLst>
              </p:cNvPr>
              <p:cNvSpPr/>
              <p:nvPr/>
            </p:nvSpPr>
            <p:spPr>
              <a:xfrm>
                <a:off x="1985963" y="573809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45C21523-BEBD-45A2-84F6-64861C8F9BA0}"/>
                  </a:ext>
                </a:extLst>
              </p:cNvPr>
              <p:cNvCxnSpPr>
                <a:stCxn id="108" idx="1"/>
              </p:cNvCxnSpPr>
              <p:nvPr/>
            </p:nvCxnSpPr>
            <p:spPr>
              <a:xfrm>
                <a:off x="1985963" y="605851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3F7C4F1A-2293-4B0B-82A6-B6F7C399C4D5}"/>
                </a:ext>
              </a:extLst>
            </p:cNvPr>
            <p:cNvGrpSpPr/>
            <p:nvPr/>
          </p:nvGrpSpPr>
          <p:grpSpPr>
            <a:xfrm>
              <a:off x="7556360" y="1455685"/>
              <a:ext cx="187325" cy="79518"/>
              <a:chOff x="1985963" y="639225"/>
              <a:chExt cx="187325" cy="64083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01F9F96-015F-4249-ABBB-B1EAE152C63D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E0A431E0-1CC5-451E-B956-3B1BFDD499D4}"/>
                  </a:ext>
                </a:extLst>
              </p:cNvPr>
              <p:cNvCxnSpPr>
                <a:stCxn id="106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E677F4A-B870-4168-B6EC-BB3F875DC86F}"/>
                </a:ext>
              </a:extLst>
            </p:cNvPr>
            <p:cNvSpPr txBox="1"/>
            <p:nvPr/>
          </p:nvSpPr>
          <p:spPr>
            <a:xfrm>
              <a:off x="7655413" y="866558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M</a:t>
              </a:r>
              <a:endParaRPr lang="zh-CN" altLang="en-US" sz="6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2000C35-B567-47F3-9F54-E0D4D4B287CF}"/>
                </a:ext>
              </a:extLst>
            </p:cNvPr>
            <p:cNvSpPr txBox="1"/>
            <p:nvPr/>
          </p:nvSpPr>
          <p:spPr>
            <a:xfrm>
              <a:off x="7658409" y="104072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C_n</a:t>
              </a:r>
              <a:endParaRPr lang="zh-CN" altLang="en-US" sz="600" dirty="0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26394A1-85C7-4645-96F3-338D4A41430B}"/>
                </a:ext>
              </a:extLst>
            </p:cNvPr>
            <p:cNvGrpSpPr/>
            <p:nvPr/>
          </p:nvGrpSpPr>
          <p:grpSpPr>
            <a:xfrm>
              <a:off x="7556360" y="1638714"/>
              <a:ext cx="187325" cy="79518"/>
              <a:chOff x="1985963" y="639225"/>
              <a:chExt cx="187325" cy="64083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0EA6A8B-9665-4733-92A7-18E040746804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7BFD200B-94F7-4A84-9536-3EDEF57DF235}"/>
                  </a:ext>
                </a:extLst>
              </p:cNvPr>
              <p:cNvCxnSpPr>
                <a:stCxn id="111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EDF3367D-1E77-428B-84A6-501D6429FD7C}"/>
                </a:ext>
              </a:extLst>
            </p:cNvPr>
            <p:cNvGrpSpPr/>
            <p:nvPr/>
          </p:nvGrpSpPr>
          <p:grpSpPr>
            <a:xfrm>
              <a:off x="7558350" y="1280899"/>
              <a:ext cx="187325" cy="79518"/>
              <a:chOff x="1985963" y="639225"/>
              <a:chExt cx="187325" cy="6408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1FA0FE6D-A8BF-4C85-9F9E-2524182FC6FB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68F96891-2778-4D09-B526-E5E511D9D406}"/>
                  </a:ext>
                </a:extLst>
              </p:cNvPr>
              <p:cNvCxnSpPr>
                <a:stCxn id="114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D455078D-C8FF-4609-8EB3-AFDBD1CA4821}"/>
                </a:ext>
              </a:extLst>
            </p:cNvPr>
            <p:cNvSpPr txBox="1"/>
            <p:nvPr/>
          </p:nvSpPr>
          <p:spPr>
            <a:xfrm>
              <a:off x="7658398" y="1584343"/>
              <a:ext cx="3674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S(7:0)</a:t>
              </a:r>
              <a:endParaRPr lang="zh-CN" altLang="en-US" sz="600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92032A1-7451-4421-8BA5-83BD5BB9B427}"/>
                </a:ext>
              </a:extLst>
            </p:cNvPr>
            <p:cNvSpPr txBox="1"/>
            <p:nvPr/>
          </p:nvSpPr>
          <p:spPr>
            <a:xfrm>
              <a:off x="8156852" y="1575856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F(7:0)</a:t>
              </a:r>
              <a:endParaRPr lang="zh-CN" altLang="en-US" sz="6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DA41B91-FE57-460B-9019-A684C046FC28}"/>
              </a:ext>
            </a:extLst>
          </p:cNvPr>
          <p:cNvGrpSpPr/>
          <p:nvPr/>
        </p:nvGrpSpPr>
        <p:grpSpPr>
          <a:xfrm>
            <a:off x="3554703" y="2901096"/>
            <a:ext cx="868534" cy="1881191"/>
            <a:chOff x="1690733" y="1758948"/>
            <a:chExt cx="868534" cy="188119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933EBAF-C66D-494A-A00E-E320850B1821}"/>
                </a:ext>
              </a:extLst>
            </p:cNvPr>
            <p:cNvSpPr/>
            <p:nvPr/>
          </p:nvSpPr>
          <p:spPr>
            <a:xfrm>
              <a:off x="1766615" y="2024759"/>
              <a:ext cx="711865" cy="1615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990312-64D1-4733-8F11-074C97FADBD4}"/>
                </a:ext>
              </a:extLst>
            </p:cNvPr>
            <p:cNvSpPr txBox="1"/>
            <p:nvPr/>
          </p:nvSpPr>
          <p:spPr>
            <a:xfrm>
              <a:off x="1867496" y="175894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romc</a:t>
              </a:r>
              <a:endParaRPr lang="zh-CN" altLang="en-US" sz="12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FECCB821-1BD2-4691-ABE7-DBF5408EA24C}"/>
                </a:ext>
              </a:extLst>
            </p:cNvPr>
            <p:cNvSpPr txBox="1"/>
            <p:nvPr/>
          </p:nvSpPr>
          <p:spPr>
            <a:xfrm>
              <a:off x="1692584" y="2904464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S2</a:t>
              </a:r>
              <a:endParaRPr lang="zh-CN" altLang="en-US" sz="6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B3F460B-DB9E-43A5-8692-ACABDCF22F31}"/>
                </a:ext>
              </a:extLst>
            </p:cNvPr>
            <p:cNvSpPr txBox="1"/>
            <p:nvPr/>
          </p:nvSpPr>
          <p:spPr>
            <a:xfrm>
              <a:off x="1692826" y="3349325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S3</a:t>
              </a:r>
              <a:endParaRPr lang="zh-CN" altLang="en-US" sz="600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EB01FF69-90D1-4D96-8B15-548F8BA3A9F0}"/>
                </a:ext>
              </a:extLst>
            </p:cNvPr>
            <p:cNvSpPr txBox="1"/>
            <p:nvPr/>
          </p:nvSpPr>
          <p:spPr>
            <a:xfrm>
              <a:off x="2215317" y="2010106"/>
              <a:ext cx="3369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</a:t>
              </a:r>
              <a:endParaRPr lang="zh-CN" altLang="en-US" sz="6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435F1D8-587D-4E0D-9560-A4422439B6B7}"/>
                </a:ext>
              </a:extLst>
            </p:cNvPr>
            <p:cNvSpPr txBox="1"/>
            <p:nvPr/>
          </p:nvSpPr>
          <p:spPr>
            <a:xfrm>
              <a:off x="1692826" y="2013528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S0</a:t>
              </a:r>
              <a:endParaRPr lang="zh-CN" altLang="en-US" sz="60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8A208ED-3571-4A01-8FFF-9CD72CF673D5}"/>
                </a:ext>
              </a:extLst>
            </p:cNvPr>
            <p:cNvSpPr txBox="1"/>
            <p:nvPr/>
          </p:nvSpPr>
          <p:spPr>
            <a:xfrm>
              <a:off x="1690733" y="2459641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S1</a:t>
              </a:r>
              <a:endParaRPr lang="zh-CN" altLang="en-US" sz="6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C0E0177-939D-47AE-8745-862AB0A9B3EE}"/>
                </a:ext>
              </a:extLst>
            </p:cNvPr>
            <p:cNvSpPr txBox="1"/>
            <p:nvPr/>
          </p:nvSpPr>
          <p:spPr>
            <a:xfrm>
              <a:off x="2214219" y="2179020"/>
              <a:ext cx="3337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WE1</a:t>
              </a:r>
              <a:endParaRPr lang="zh-CN" altLang="en-US" sz="6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747FF4E9-A433-4045-9012-A8C702CE229F}"/>
                </a:ext>
              </a:extLst>
            </p:cNvPr>
            <p:cNvSpPr txBox="1"/>
            <p:nvPr/>
          </p:nvSpPr>
          <p:spPr>
            <a:xfrm>
              <a:off x="2211072" y="2366841"/>
              <a:ext cx="3337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WE2</a:t>
              </a:r>
              <a:endParaRPr lang="zh-CN" altLang="en-US" sz="6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3CA667B-19D9-416C-8108-1327FBE50FB2}"/>
                </a:ext>
              </a:extLst>
            </p:cNvPr>
            <p:cNvSpPr txBox="1"/>
            <p:nvPr/>
          </p:nvSpPr>
          <p:spPr>
            <a:xfrm>
              <a:off x="2163630" y="2551507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GWE1</a:t>
              </a:r>
              <a:endParaRPr lang="zh-CN" altLang="en-US" sz="600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4C516A1-5F11-46F1-B72F-6385676A95F7}"/>
                </a:ext>
              </a:extLst>
            </p:cNvPr>
            <p:cNvSpPr txBox="1"/>
            <p:nvPr/>
          </p:nvSpPr>
          <p:spPr>
            <a:xfrm>
              <a:off x="2162923" y="290716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GWE2</a:t>
              </a:r>
              <a:endParaRPr lang="zh-CN" altLang="en-US" sz="6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F387D30-C75C-4306-9835-09CABD96ECBF}"/>
                </a:ext>
              </a:extLst>
            </p:cNvPr>
            <p:cNvSpPr txBox="1"/>
            <p:nvPr/>
          </p:nvSpPr>
          <p:spPr>
            <a:xfrm>
              <a:off x="2162452" y="326933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GWE3</a:t>
              </a:r>
              <a:endParaRPr lang="zh-CN" altLang="en-US" sz="6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D8993C3-9F76-4E69-8BB0-9CEFD134CBA5}"/>
                </a:ext>
              </a:extLst>
            </p:cNvPr>
            <p:cNvSpPr txBox="1"/>
            <p:nvPr/>
          </p:nvSpPr>
          <p:spPr>
            <a:xfrm>
              <a:off x="2121230" y="2729011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OENN1</a:t>
              </a:r>
              <a:endParaRPr lang="zh-CN" altLang="en-US" sz="6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3CAAF9EE-A0D8-47C3-B114-7755296D14D5}"/>
                </a:ext>
              </a:extLst>
            </p:cNvPr>
            <p:cNvSpPr txBox="1"/>
            <p:nvPr/>
          </p:nvSpPr>
          <p:spPr>
            <a:xfrm>
              <a:off x="2126135" y="3088187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OENN2</a:t>
              </a:r>
              <a:endParaRPr lang="zh-CN" altLang="en-US" sz="6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12FCE9A-DDC7-46F0-A689-B3FE3C0990B5}"/>
                </a:ext>
              </a:extLst>
            </p:cNvPr>
            <p:cNvSpPr txBox="1"/>
            <p:nvPr/>
          </p:nvSpPr>
          <p:spPr>
            <a:xfrm>
              <a:off x="2121230" y="3447182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OENN3</a:t>
              </a:r>
              <a:endParaRPr lang="zh-CN" altLang="en-US" sz="600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E4A70DF2-DFC9-4B51-A150-61DB07987C4A}"/>
              </a:ext>
            </a:extLst>
          </p:cNvPr>
          <p:cNvGrpSpPr/>
          <p:nvPr/>
        </p:nvGrpSpPr>
        <p:grpSpPr>
          <a:xfrm>
            <a:off x="7214662" y="2470109"/>
            <a:ext cx="1067664" cy="1002971"/>
            <a:chOff x="5078646" y="195956"/>
            <a:chExt cx="1067664" cy="100297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AE5AAA9-7A40-4C58-A088-BFC8F3D74C56}"/>
                </a:ext>
              </a:extLst>
            </p:cNvPr>
            <p:cNvSpPr/>
            <p:nvPr/>
          </p:nvSpPr>
          <p:spPr>
            <a:xfrm>
              <a:off x="5262825" y="448733"/>
              <a:ext cx="696160" cy="71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1DBD8853-5A3D-46D1-A24D-58738873E59C}"/>
                </a:ext>
              </a:extLst>
            </p:cNvPr>
            <p:cNvSpPr txBox="1"/>
            <p:nvPr/>
          </p:nvSpPr>
          <p:spPr>
            <a:xfrm>
              <a:off x="5172309" y="195956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reg_74373</a:t>
              </a:r>
              <a:endParaRPr lang="zh-CN" altLang="en-US" sz="12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6A5E342-86B8-42CE-A8FA-D9CC3D7BB61A}"/>
                </a:ext>
              </a:extLst>
            </p:cNvPr>
            <p:cNvSpPr txBox="1"/>
            <p:nvPr/>
          </p:nvSpPr>
          <p:spPr>
            <a:xfrm>
              <a:off x="5178913" y="78547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oen_n</a:t>
              </a:r>
              <a:endParaRPr lang="zh-CN" altLang="en-US" sz="6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42B10D2-FAE2-4CF8-A4FC-6889C6107D8B}"/>
                </a:ext>
              </a:extLst>
            </p:cNvPr>
            <p:cNvSpPr txBox="1"/>
            <p:nvPr/>
          </p:nvSpPr>
          <p:spPr>
            <a:xfrm>
              <a:off x="5178913" y="969782"/>
              <a:ext cx="439544" cy="22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Din(7:0)</a:t>
              </a:r>
              <a:endParaRPr lang="zh-CN" altLang="en-US" sz="6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E4C2131-ACD5-4AAE-988D-7BF5F0369476}"/>
                </a:ext>
              </a:extLst>
            </p:cNvPr>
            <p:cNvSpPr txBox="1"/>
            <p:nvPr/>
          </p:nvSpPr>
          <p:spPr>
            <a:xfrm>
              <a:off x="5542572" y="442122"/>
              <a:ext cx="4956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Qout</a:t>
              </a:r>
              <a:r>
                <a:rPr lang="en-US" altLang="zh-CN" sz="600" dirty="0"/>
                <a:t>(7:0)</a:t>
              </a:r>
              <a:endParaRPr lang="zh-CN" altLang="en-US" sz="600" dirty="0"/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1D6133ED-2563-4D19-B3D4-EAEAAFB368D4}"/>
                </a:ext>
              </a:extLst>
            </p:cNvPr>
            <p:cNvGrpSpPr/>
            <p:nvPr/>
          </p:nvGrpSpPr>
          <p:grpSpPr>
            <a:xfrm>
              <a:off x="5958985" y="499438"/>
              <a:ext cx="187325" cy="79518"/>
              <a:chOff x="1985963" y="573809"/>
              <a:chExt cx="187325" cy="64083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90F2AB8-DF75-4890-BE4B-0AE93E9DAEDA}"/>
                  </a:ext>
                </a:extLst>
              </p:cNvPr>
              <p:cNvSpPr/>
              <p:nvPr/>
            </p:nvSpPr>
            <p:spPr>
              <a:xfrm>
                <a:off x="1985963" y="573809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EF722E1D-AC85-4788-8F14-AE0A12CDAD15}"/>
                  </a:ext>
                </a:extLst>
              </p:cNvPr>
              <p:cNvCxnSpPr>
                <a:stCxn id="152" idx="1"/>
              </p:cNvCxnSpPr>
              <p:nvPr/>
            </p:nvCxnSpPr>
            <p:spPr>
              <a:xfrm>
                <a:off x="1985963" y="605851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3A4B9099-E600-478A-9ECE-EB84B02AD14E}"/>
                </a:ext>
              </a:extLst>
            </p:cNvPr>
            <p:cNvGrpSpPr/>
            <p:nvPr/>
          </p:nvGrpSpPr>
          <p:grpSpPr>
            <a:xfrm>
              <a:off x="5078646" y="1016182"/>
              <a:ext cx="187325" cy="79518"/>
              <a:chOff x="1985963" y="639225"/>
              <a:chExt cx="187325" cy="6408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C20DF3BE-B642-4634-B51E-0912B9225D7C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2654E7B3-E292-44D1-AAE7-B5659DE3F463}"/>
                  </a:ext>
                </a:extLst>
              </p:cNvPr>
              <p:cNvCxnSpPr>
                <a:stCxn id="150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77EBF12-146B-4864-8990-BC0F43B43D4D}"/>
                </a:ext>
              </a:extLst>
            </p:cNvPr>
            <p:cNvSpPr txBox="1"/>
            <p:nvPr/>
          </p:nvSpPr>
          <p:spPr>
            <a:xfrm>
              <a:off x="5178913" y="43341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clk</a:t>
              </a:r>
              <a:endParaRPr lang="zh-CN" altLang="en-US" sz="6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E3DB658-B39B-4730-B1B1-CFF4DAD4F89C}"/>
                </a:ext>
              </a:extLst>
            </p:cNvPr>
            <p:cNvSpPr txBox="1"/>
            <p:nvPr/>
          </p:nvSpPr>
          <p:spPr>
            <a:xfrm>
              <a:off x="5178913" y="621383"/>
              <a:ext cx="3241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gwe</a:t>
              </a:r>
              <a:endParaRPr lang="zh-CN" altLang="en-US" sz="600" dirty="0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6F3F405B-043C-4978-A11B-9DD8FDBD7C0C}"/>
              </a:ext>
            </a:extLst>
          </p:cNvPr>
          <p:cNvGrpSpPr/>
          <p:nvPr/>
        </p:nvGrpSpPr>
        <p:grpSpPr>
          <a:xfrm>
            <a:off x="6552720" y="3846842"/>
            <a:ext cx="1067664" cy="1002971"/>
            <a:chOff x="5078646" y="195956"/>
            <a:chExt cx="1067664" cy="1002971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3572B5D-92A6-4513-A2A5-4E56C73E8483}"/>
                </a:ext>
              </a:extLst>
            </p:cNvPr>
            <p:cNvSpPr/>
            <p:nvPr/>
          </p:nvSpPr>
          <p:spPr>
            <a:xfrm>
              <a:off x="5262825" y="448733"/>
              <a:ext cx="696160" cy="71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3681B95-EBA3-4BF7-B380-C36DD0869174}"/>
                </a:ext>
              </a:extLst>
            </p:cNvPr>
            <p:cNvSpPr txBox="1"/>
            <p:nvPr/>
          </p:nvSpPr>
          <p:spPr>
            <a:xfrm>
              <a:off x="5172309" y="195956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reg_74373</a:t>
              </a:r>
              <a:endParaRPr lang="zh-CN" altLang="en-US" sz="12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B53FAD34-AB00-442F-AE39-00723FA85A11}"/>
                </a:ext>
              </a:extLst>
            </p:cNvPr>
            <p:cNvSpPr txBox="1"/>
            <p:nvPr/>
          </p:nvSpPr>
          <p:spPr>
            <a:xfrm>
              <a:off x="5178913" y="78547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oen_n</a:t>
              </a:r>
              <a:endParaRPr lang="zh-CN" altLang="en-US" sz="600" dirty="0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F95793E7-E715-4FA6-A0B4-A6F6757A37AE}"/>
                </a:ext>
              </a:extLst>
            </p:cNvPr>
            <p:cNvSpPr txBox="1"/>
            <p:nvPr/>
          </p:nvSpPr>
          <p:spPr>
            <a:xfrm>
              <a:off x="5178913" y="969782"/>
              <a:ext cx="439544" cy="22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Din(7:0)</a:t>
              </a:r>
              <a:endParaRPr lang="zh-CN" altLang="en-US" sz="600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407B3C80-81C5-41B0-BC9B-25A202BC0DD8}"/>
                </a:ext>
              </a:extLst>
            </p:cNvPr>
            <p:cNvSpPr txBox="1"/>
            <p:nvPr/>
          </p:nvSpPr>
          <p:spPr>
            <a:xfrm>
              <a:off x="5542572" y="442122"/>
              <a:ext cx="4956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Qout</a:t>
              </a:r>
              <a:r>
                <a:rPr lang="en-US" altLang="zh-CN" sz="600" dirty="0"/>
                <a:t>(7:0)</a:t>
              </a:r>
              <a:endParaRPr lang="zh-CN" altLang="en-US" sz="600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87F6868-E21E-4285-B8D1-A63398D935F2}"/>
                </a:ext>
              </a:extLst>
            </p:cNvPr>
            <p:cNvGrpSpPr/>
            <p:nvPr/>
          </p:nvGrpSpPr>
          <p:grpSpPr>
            <a:xfrm>
              <a:off x="5958985" y="499438"/>
              <a:ext cx="187325" cy="79518"/>
              <a:chOff x="1985963" y="573809"/>
              <a:chExt cx="187325" cy="64083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FEA4F219-06DB-43A1-B5CD-1D084D5D3468}"/>
                  </a:ext>
                </a:extLst>
              </p:cNvPr>
              <p:cNvSpPr/>
              <p:nvPr/>
            </p:nvSpPr>
            <p:spPr>
              <a:xfrm>
                <a:off x="1985963" y="573809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8805BD69-96C3-4A80-AB83-AF5077EAE98C}"/>
                  </a:ext>
                </a:extLst>
              </p:cNvPr>
              <p:cNvCxnSpPr>
                <a:stCxn id="166" idx="1"/>
              </p:cNvCxnSpPr>
              <p:nvPr/>
            </p:nvCxnSpPr>
            <p:spPr>
              <a:xfrm>
                <a:off x="1985963" y="605851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8351570-28CA-4D25-B521-DEF1832D8F32}"/>
                </a:ext>
              </a:extLst>
            </p:cNvPr>
            <p:cNvGrpSpPr/>
            <p:nvPr/>
          </p:nvGrpSpPr>
          <p:grpSpPr>
            <a:xfrm>
              <a:off x="5078646" y="1016182"/>
              <a:ext cx="187325" cy="79518"/>
              <a:chOff x="1985963" y="639225"/>
              <a:chExt cx="187325" cy="64083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FAE2DF1B-EB71-4A77-879E-D809BF082D72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271ED1BD-47F2-4F25-B6CA-B54F59DA940B}"/>
                  </a:ext>
                </a:extLst>
              </p:cNvPr>
              <p:cNvCxnSpPr>
                <a:stCxn id="164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FB15DFCE-C044-48A2-B640-81B3C144A452}"/>
                </a:ext>
              </a:extLst>
            </p:cNvPr>
            <p:cNvSpPr txBox="1"/>
            <p:nvPr/>
          </p:nvSpPr>
          <p:spPr>
            <a:xfrm>
              <a:off x="5178913" y="43341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clk</a:t>
              </a:r>
              <a:endParaRPr lang="zh-CN" altLang="en-US" sz="600" dirty="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BFEAD5EB-5F78-42C6-9AD7-91588DA514A0}"/>
                </a:ext>
              </a:extLst>
            </p:cNvPr>
            <p:cNvSpPr txBox="1"/>
            <p:nvPr/>
          </p:nvSpPr>
          <p:spPr>
            <a:xfrm>
              <a:off x="5178913" y="621383"/>
              <a:ext cx="3241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err="1"/>
                <a:t>gwe</a:t>
              </a:r>
              <a:endParaRPr lang="zh-CN" altLang="en-US" sz="600" dirty="0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BB94F42-5551-46F6-A7F7-EADDAE64F516}"/>
              </a:ext>
            </a:extLst>
          </p:cNvPr>
          <p:cNvCxnSpPr>
            <a:stCxn id="6" idx="3"/>
            <a:endCxn id="59" idx="1"/>
          </p:cNvCxnSpPr>
          <p:nvPr/>
        </p:nvCxnSpPr>
        <p:spPr>
          <a:xfrm>
            <a:off x="4516287" y="2027811"/>
            <a:ext cx="408902" cy="3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524E9D16-77CA-4472-A355-F5BE0E1F1887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127211" y="2207283"/>
            <a:ext cx="1081472" cy="31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4D8AA3D-1B26-4E88-98BF-4EEA2339E917}"/>
              </a:ext>
            </a:extLst>
          </p:cNvPr>
          <p:cNvCxnSpPr>
            <a:stCxn id="68" idx="3"/>
            <a:endCxn id="150" idx="1"/>
          </p:cNvCxnSpPr>
          <p:nvPr/>
        </p:nvCxnSpPr>
        <p:spPr>
          <a:xfrm>
            <a:off x="6127211" y="2589343"/>
            <a:ext cx="1087451" cy="7407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FBE8A2E5-ED96-4FFC-8A32-703D1D5D9A8E}"/>
              </a:ext>
            </a:extLst>
          </p:cNvPr>
          <p:cNvCxnSpPr>
            <a:cxnSpLocks/>
            <a:stCxn id="71" idx="3"/>
            <a:endCxn id="164" idx="1"/>
          </p:cNvCxnSpPr>
          <p:nvPr/>
        </p:nvCxnSpPr>
        <p:spPr>
          <a:xfrm>
            <a:off x="6127211" y="2936616"/>
            <a:ext cx="425509" cy="1770211"/>
          </a:xfrm>
          <a:prstGeom prst="bentConnector3">
            <a:avLst>
              <a:gd name="adj1" fmla="val 112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55657CB8-B3E4-45DB-943A-9305FA622ABF}"/>
              </a:ext>
            </a:extLst>
          </p:cNvPr>
          <p:cNvCxnSpPr>
            <a:cxnSpLocks/>
            <a:stCxn id="152" idx="3"/>
            <a:endCxn id="106" idx="1"/>
          </p:cNvCxnSpPr>
          <p:nvPr/>
        </p:nvCxnSpPr>
        <p:spPr>
          <a:xfrm>
            <a:off x="8275976" y="2813350"/>
            <a:ext cx="684506" cy="270525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8791E401-D97D-4B82-B933-DE511A48E999}"/>
              </a:ext>
            </a:extLst>
          </p:cNvPr>
          <p:cNvCxnSpPr>
            <a:cxnSpLocks/>
            <a:stCxn id="38" idx="3"/>
            <a:endCxn id="114" idx="1"/>
          </p:cNvCxnSpPr>
          <p:nvPr/>
        </p:nvCxnSpPr>
        <p:spPr>
          <a:xfrm>
            <a:off x="8269997" y="1690539"/>
            <a:ext cx="865271" cy="139532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22D91FD2-A462-4576-86FC-39B4F0035FDA}"/>
              </a:ext>
            </a:extLst>
          </p:cNvPr>
          <p:cNvCxnSpPr>
            <a:cxnSpLocks/>
            <a:stCxn id="108" idx="3"/>
            <a:endCxn id="53" idx="1"/>
          </p:cNvCxnSpPr>
          <p:nvPr/>
        </p:nvCxnSpPr>
        <p:spPr>
          <a:xfrm rot="5400000" flipH="1">
            <a:off x="6006141" y="1372880"/>
            <a:ext cx="1688230" cy="3853960"/>
          </a:xfrm>
          <a:prstGeom prst="bentConnector4">
            <a:avLst>
              <a:gd name="adj1" fmla="val -71219"/>
              <a:gd name="adj2" fmla="val 10845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5994CB0C-6465-474B-95BD-841313FFC323}"/>
              </a:ext>
            </a:extLst>
          </p:cNvPr>
          <p:cNvGrpSpPr/>
          <p:nvPr/>
        </p:nvGrpSpPr>
        <p:grpSpPr>
          <a:xfrm>
            <a:off x="7802185" y="4096616"/>
            <a:ext cx="700833" cy="184666"/>
            <a:chOff x="7802185" y="4096616"/>
            <a:chExt cx="700833" cy="184666"/>
          </a:xfrm>
        </p:grpSpPr>
        <p:sp>
          <p:nvSpPr>
            <p:cNvPr id="185" name="箭头: 右 184">
              <a:extLst>
                <a:ext uri="{FF2B5EF4-FFF2-40B4-BE49-F238E27FC236}">
                  <a16:creationId xmlns:a16="http://schemas.microsoft.com/office/drawing/2014/main" id="{67184CD9-7FFE-46CC-9F50-AA842A6F9BA1}"/>
                </a:ext>
              </a:extLst>
            </p:cNvPr>
            <p:cNvSpPr/>
            <p:nvPr/>
          </p:nvSpPr>
          <p:spPr>
            <a:xfrm>
              <a:off x="7843442" y="4145308"/>
              <a:ext cx="657840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845802E3-CDEF-4DA5-B817-39E4B1B3D515}"/>
                </a:ext>
              </a:extLst>
            </p:cNvPr>
            <p:cNvSpPr txBox="1"/>
            <p:nvPr/>
          </p:nvSpPr>
          <p:spPr>
            <a:xfrm>
              <a:off x="7802185" y="4096616"/>
              <a:ext cx="70083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DATA_OUT(7:0)</a:t>
              </a:r>
              <a:endParaRPr lang="zh-CN" altLang="en-US" sz="600" dirty="0"/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7CD121D-6D40-49C9-8CEC-E532EC32DF19}"/>
              </a:ext>
            </a:extLst>
          </p:cNvPr>
          <p:cNvCxnSpPr>
            <a:cxnSpLocks/>
          </p:cNvCxnSpPr>
          <p:nvPr/>
        </p:nvCxnSpPr>
        <p:spPr>
          <a:xfrm flipV="1">
            <a:off x="7618289" y="4192157"/>
            <a:ext cx="231183" cy="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90F2D4B-9288-4C9F-8943-4A76C516FCE0}"/>
              </a:ext>
            </a:extLst>
          </p:cNvPr>
          <p:cNvGrpSpPr/>
          <p:nvPr/>
        </p:nvGrpSpPr>
        <p:grpSpPr>
          <a:xfrm>
            <a:off x="8176194" y="2851750"/>
            <a:ext cx="452337" cy="184666"/>
            <a:chOff x="7802185" y="4096616"/>
            <a:chExt cx="699097" cy="184666"/>
          </a:xfrm>
        </p:grpSpPr>
        <p:sp>
          <p:nvSpPr>
            <p:cNvPr id="196" name="箭头: 右 195">
              <a:extLst>
                <a:ext uri="{FF2B5EF4-FFF2-40B4-BE49-F238E27FC236}">
                  <a16:creationId xmlns:a16="http://schemas.microsoft.com/office/drawing/2014/main" id="{76744207-5816-4D02-96C5-B30606BCFD2D}"/>
                </a:ext>
              </a:extLst>
            </p:cNvPr>
            <p:cNvSpPr/>
            <p:nvPr/>
          </p:nvSpPr>
          <p:spPr>
            <a:xfrm>
              <a:off x="7843442" y="4145308"/>
              <a:ext cx="657840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B0AA9F5F-A405-4EA7-8DB7-A09DE9149484}"/>
                </a:ext>
              </a:extLst>
            </p:cNvPr>
            <p:cNvSpPr txBox="1"/>
            <p:nvPr/>
          </p:nvSpPr>
          <p:spPr>
            <a:xfrm>
              <a:off x="7802185" y="4096616"/>
              <a:ext cx="6966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CTL(7:0)</a:t>
              </a:r>
              <a:endParaRPr lang="zh-CN" altLang="en-US" sz="600" dirty="0"/>
            </a:p>
          </p:txBody>
        </p:sp>
      </p:grp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6764A8-C677-43FA-8F6B-E515FC08C505}"/>
              </a:ext>
            </a:extLst>
          </p:cNvPr>
          <p:cNvCxnSpPr>
            <a:cxnSpLocks/>
            <a:stCxn id="196" idx="3"/>
            <a:endCxn id="111" idx="1"/>
          </p:cNvCxnSpPr>
          <p:nvPr/>
        </p:nvCxnSpPr>
        <p:spPr>
          <a:xfrm>
            <a:off x="8628531" y="2943427"/>
            <a:ext cx="148922" cy="14044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E681CC7-118B-4970-ADC3-960670598589}"/>
              </a:ext>
            </a:extLst>
          </p:cNvPr>
          <p:cNvGrpSpPr/>
          <p:nvPr/>
        </p:nvGrpSpPr>
        <p:grpSpPr>
          <a:xfrm>
            <a:off x="2526734" y="2283812"/>
            <a:ext cx="627095" cy="184666"/>
            <a:chOff x="7802185" y="4096616"/>
            <a:chExt cx="702257" cy="184666"/>
          </a:xfrm>
        </p:grpSpPr>
        <p:sp>
          <p:nvSpPr>
            <p:cNvPr id="205" name="箭头: 右 204">
              <a:extLst>
                <a:ext uri="{FF2B5EF4-FFF2-40B4-BE49-F238E27FC236}">
                  <a16:creationId xmlns:a16="http://schemas.microsoft.com/office/drawing/2014/main" id="{AB53B0FA-FAD9-4B89-9BB4-7667DAA00728}"/>
                </a:ext>
              </a:extLst>
            </p:cNvPr>
            <p:cNvSpPr/>
            <p:nvPr/>
          </p:nvSpPr>
          <p:spPr>
            <a:xfrm>
              <a:off x="7843442" y="4145308"/>
              <a:ext cx="657840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19800E3-63FA-4958-8DC1-C4F0CA614DB6}"/>
                </a:ext>
              </a:extLst>
            </p:cNvPr>
            <p:cNvSpPr txBox="1"/>
            <p:nvPr/>
          </p:nvSpPr>
          <p:spPr>
            <a:xfrm>
              <a:off x="7802185" y="4096616"/>
              <a:ext cx="70225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DATA_IN(7:0)</a:t>
              </a:r>
              <a:endParaRPr lang="zh-CN" altLang="en-US" sz="600" dirty="0"/>
            </a:p>
          </p:txBody>
        </p:sp>
      </p:grp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B8910228-F61B-47B4-90AB-3EF851820826}"/>
              </a:ext>
            </a:extLst>
          </p:cNvPr>
          <p:cNvCxnSpPr>
            <a:cxnSpLocks/>
            <a:stCxn id="206" idx="3"/>
            <a:endCxn id="25" idx="1"/>
          </p:cNvCxnSpPr>
          <p:nvPr/>
        </p:nvCxnSpPr>
        <p:spPr>
          <a:xfrm>
            <a:off x="3153829" y="2376145"/>
            <a:ext cx="301144" cy="26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137A805C-0325-4BDB-A0F0-E82713CA7A18}"/>
              </a:ext>
            </a:extLst>
          </p:cNvPr>
          <p:cNvGrpSpPr/>
          <p:nvPr/>
        </p:nvGrpSpPr>
        <p:grpSpPr>
          <a:xfrm>
            <a:off x="3189143" y="3165004"/>
            <a:ext cx="200805" cy="184666"/>
            <a:chOff x="7843435" y="4095960"/>
            <a:chExt cx="657839" cy="184666"/>
          </a:xfrm>
        </p:grpSpPr>
        <p:sp>
          <p:nvSpPr>
            <p:cNvPr id="211" name="箭头: 右 210">
              <a:extLst>
                <a:ext uri="{FF2B5EF4-FFF2-40B4-BE49-F238E27FC236}">
                  <a16:creationId xmlns:a16="http://schemas.microsoft.com/office/drawing/2014/main" id="{74120321-BCA4-4F2E-B40B-A16E2F674C67}"/>
                </a:ext>
              </a:extLst>
            </p:cNvPr>
            <p:cNvSpPr/>
            <p:nvPr/>
          </p:nvSpPr>
          <p:spPr>
            <a:xfrm>
              <a:off x="7843435" y="4145308"/>
              <a:ext cx="657839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011EDCF0-6B95-4CCE-8F56-3608A7E4CA94}"/>
                </a:ext>
              </a:extLst>
            </p:cNvPr>
            <p:cNvSpPr txBox="1"/>
            <p:nvPr/>
          </p:nvSpPr>
          <p:spPr>
            <a:xfrm>
              <a:off x="7869856" y="4095960"/>
              <a:ext cx="29655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S0</a:t>
              </a:r>
              <a:endParaRPr lang="zh-CN" altLang="en-US" sz="600" dirty="0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64728F0C-023D-4FA9-A8DD-78BEE8113EAE}"/>
              </a:ext>
            </a:extLst>
          </p:cNvPr>
          <p:cNvGrpSpPr/>
          <p:nvPr/>
        </p:nvGrpSpPr>
        <p:grpSpPr>
          <a:xfrm>
            <a:off x="3155324" y="3602194"/>
            <a:ext cx="264816" cy="184666"/>
            <a:chOff x="7720768" y="4096832"/>
            <a:chExt cx="867540" cy="184666"/>
          </a:xfrm>
        </p:grpSpPr>
        <p:sp>
          <p:nvSpPr>
            <p:cNvPr id="214" name="箭头: 右 213">
              <a:extLst>
                <a:ext uri="{FF2B5EF4-FFF2-40B4-BE49-F238E27FC236}">
                  <a16:creationId xmlns:a16="http://schemas.microsoft.com/office/drawing/2014/main" id="{2B3663FA-DBEB-4255-B5C1-80157411E82C}"/>
                </a:ext>
              </a:extLst>
            </p:cNvPr>
            <p:cNvSpPr/>
            <p:nvPr/>
          </p:nvSpPr>
          <p:spPr>
            <a:xfrm>
              <a:off x="7843435" y="4145308"/>
              <a:ext cx="657839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9E292EFD-8F4F-4DFA-AE74-4B2FFF0FACFA}"/>
                </a:ext>
              </a:extLst>
            </p:cNvPr>
            <p:cNvSpPr txBox="1"/>
            <p:nvPr/>
          </p:nvSpPr>
          <p:spPr>
            <a:xfrm>
              <a:off x="7720768" y="4096832"/>
              <a:ext cx="8675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S1</a:t>
              </a:r>
              <a:endParaRPr lang="zh-CN" altLang="en-US" sz="600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153AD5AA-71D7-4DBF-B2A3-9F6B96C36645}"/>
              </a:ext>
            </a:extLst>
          </p:cNvPr>
          <p:cNvGrpSpPr/>
          <p:nvPr/>
        </p:nvGrpSpPr>
        <p:grpSpPr>
          <a:xfrm>
            <a:off x="3164524" y="4058329"/>
            <a:ext cx="264816" cy="184666"/>
            <a:chOff x="7720768" y="4096832"/>
            <a:chExt cx="867540" cy="184666"/>
          </a:xfrm>
        </p:grpSpPr>
        <p:sp>
          <p:nvSpPr>
            <p:cNvPr id="217" name="箭头: 右 216">
              <a:extLst>
                <a:ext uri="{FF2B5EF4-FFF2-40B4-BE49-F238E27FC236}">
                  <a16:creationId xmlns:a16="http://schemas.microsoft.com/office/drawing/2014/main" id="{28C7AD3E-4F52-4154-81CB-CDB27FB11591}"/>
                </a:ext>
              </a:extLst>
            </p:cNvPr>
            <p:cNvSpPr/>
            <p:nvPr/>
          </p:nvSpPr>
          <p:spPr>
            <a:xfrm>
              <a:off x="7843435" y="4145308"/>
              <a:ext cx="657839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2B4E4D61-5D4F-48F7-99F1-B2158449924A}"/>
                </a:ext>
              </a:extLst>
            </p:cNvPr>
            <p:cNvSpPr txBox="1"/>
            <p:nvPr/>
          </p:nvSpPr>
          <p:spPr>
            <a:xfrm>
              <a:off x="7720768" y="4096832"/>
              <a:ext cx="8675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S2</a:t>
              </a:r>
              <a:endParaRPr lang="zh-CN" altLang="en-US" sz="600" dirty="0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2173E830-A118-4BD7-AC71-ECE585468238}"/>
              </a:ext>
            </a:extLst>
          </p:cNvPr>
          <p:cNvGrpSpPr/>
          <p:nvPr/>
        </p:nvGrpSpPr>
        <p:grpSpPr>
          <a:xfrm>
            <a:off x="3157970" y="4514464"/>
            <a:ext cx="264816" cy="184666"/>
            <a:chOff x="7720768" y="4096832"/>
            <a:chExt cx="867540" cy="184666"/>
          </a:xfrm>
        </p:grpSpPr>
        <p:sp>
          <p:nvSpPr>
            <p:cNvPr id="220" name="箭头: 右 219">
              <a:extLst>
                <a:ext uri="{FF2B5EF4-FFF2-40B4-BE49-F238E27FC236}">
                  <a16:creationId xmlns:a16="http://schemas.microsoft.com/office/drawing/2014/main" id="{2695C764-EDB7-4A05-971D-E62C928F9929}"/>
                </a:ext>
              </a:extLst>
            </p:cNvPr>
            <p:cNvSpPr/>
            <p:nvPr/>
          </p:nvSpPr>
          <p:spPr>
            <a:xfrm>
              <a:off x="7843435" y="4145308"/>
              <a:ext cx="657839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2089DC7A-CDEB-4729-8F4F-EF8594063A78}"/>
                </a:ext>
              </a:extLst>
            </p:cNvPr>
            <p:cNvSpPr txBox="1"/>
            <p:nvPr/>
          </p:nvSpPr>
          <p:spPr>
            <a:xfrm>
              <a:off x="7720768" y="4096832"/>
              <a:ext cx="8675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S3</a:t>
              </a:r>
              <a:endParaRPr lang="zh-CN" altLang="en-US" sz="600" dirty="0"/>
            </a:p>
          </p:txBody>
        </p:sp>
      </p:grp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E8D6C9B3-E8E3-48C0-A9D3-7C153A436058}"/>
              </a:ext>
            </a:extLst>
          </p:cNvPr>
          <p:cNvCxnSpPr>
            <a:cxnSpLocks/>
          </p:cNvCxnSpPr>
          <p:nvPr/>
        </p:nvCxnSpPr>
        <p:spPr>
          <a:xfrm>
            <a:off x="4345681" y="4681663"/>
            <a:ext cx="2149443" cy="504822"/>
          </a:xfrm>
          <a:prstGeom prst="bentConnector3">
            <a:avLst>
              <a:gd name="adj1" fmla="val 1587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A17286E9-AA86-4A84-853E-13639C31E8D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6789" y="4748286"/>
            <a:ext cx="651132" cy="234462"/>
          </a:xfrm>
          <a:prstGeom prst="bentConnector2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821539D-FDEF-498F-8323-494C5357EBF5}"/>
              </a:ext>
            </a:extLst>
          </p:cNvPr>
          <p:cNvGrpSpPr/>
          <p:nvPr/>
        </p:nvGrpSpPr>
        <p:grpSpPr>
          <a:xfrm>
            <a:off x="4536220" y="1149062"/>
            <a:ext cx="200805" cy="184666"/>
            <a:chOff x="7843435" y="4095960"/>
            <a:chExt cx="657839" cy="184666"/>
          </a:xfrm>
        </p:grpSpPr>
        <p:sp>
          <p:nvSpPr>
            <p:cNvPr id="248" name="箭头: 右 247">
              <a:extLst>
                <a:ext uri="{FF2B5EF4-FFF2-40B4-BE49-F238E27FC236}">
                  <a16:creationId xmlns:a16="http://schemas.microsoft.com/office/drawing/2014/main" id="{BDC938BD-48D3-4C53-9578-C42A12EA8D72}"/>
                </a:ext>
              </a:extLst>
            </p:cNvPr>
            <p:cNvSpPr/>
            <p:nvPr/>
          </p:nvSpPr>
          <p:spPr>
            <a:xfrm>
              <a:off x="7843435" y="4145308"/>
              <a:ext cx="657839" cy="85970"/>
            </a:xfrm>
            <a:prstGeom prst="rightArrow">
              <a:avLst>
                <a:gd name="adj1" fmla="val 100000"/>
                <a:gd name="adj2" fmla="val 709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95B730E8-E286-4175-A767-FB3DE8EDA8F6}"/>
                </a:ext>
              </a:extLst>
            </p:cNvPr>
            <p:cNvSpPr txBox="1"/>
            <p:nvPr/>
          </p:nvSpPr>
          <p:spPr>
            <a:xfrm>
              <a:off x="7869856" y="4095960"/>
              <a:ext cx="29655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S0</a:t>
              </a:r>
              <a:endParaRPr lang="zh-CN" altLang="en-US" sz="600" dirty="0"/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C7F4BA8C-8632-4556-B79E-A00B25AB8C98}"/>
              </a:ext>
            </a:extLst>
          </p:cNvPr>
          <p:cNvCxnSpPr>
            <a:cxnSpLocks/>
          </p:cNvCxnSpPr>
          <p:nvPr/>
        </p:nvCxnSpPr>
        <p:spPr>
          <a:xfrm>
            <a:off x="4737025" y="1247576"/>
            <a:ext cx="2011229" cy="2935236"/>
          </a:xfrm>
          <a:prstGeom prst="bentConnector3">
            <a:avLst>
              <a:gd name="adj1" fmla="val 74311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5B4C42B2-2BF9-4DE5-860D-9D9A8989047B}"/>
              </a:ext>
            </a:extLst>
          </p:cNvPr>
          <p:cNvCxnSpPr>
            <a:cxnSpLocks/>
          </p:cNvCxnSpPr>
          <p:nvPr/>
        </p:nvCxnSpPr>
        <p:spPr>
          <a:xfrm flipV="1">
            <a:off x="6233733" y="2802728"/>
            <a:ext cx="1159453" cy="56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778FD91-1AE4-4442-BA21-1AA0821A1365}"/>
              </a:ext>
            </a:extLst>
          </p:cNvPr>
          <p:cNvCxnSpPr>
            <a:cxnSpLocks/>
          </p:cNvCxnSpPr>
          <p:nvPr/>
        </p:nvCxnSpPr>
        <p:spPr>
          <a:xfrm flipV="1">
            <a:off x="6233961" y="1684040"/>
            <a:ext cx="1159453" cy="56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DB2AE048-209D-4ECE-BB1B-6E05A2F357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5623" y="1443748"/>
            <a:ext cx="616786" cy="221779"/>
          </a:xfrm>
          <a:prstGeom prst="bentConnector3">
            <a:avLst>
              <a:gd name="adj1" fmla="val 100447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矩形 266">
            <a:extLst>
              <a:ext uri="{FF2B5EF4-FFF2-40B4-BE49-F238E27FC236}">
                <a16:creationId xmlns:a16="http://schemas.microsoft.com/office/drawing/2014/main" id="{5E76E467-8A40-4818-8FF0-F8062BF189FE}"/>
              </a:ext>
            </a:extLst>
          </p:cNvPr>
          <p:cNvSpPr/>
          <p:nvPr/>
        </p:nvSpPr>
        <p:spPr>
          <a:xfrm>
            <a:off x="4864126" y="1238630"/>
            <a:ext cx="18000" cy="1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2F2196CC-FE8F-4120-9EEC-620B20198BE0}"/>
              </a:ext>
            </a:extLst>
          </p:cNvPr>
          <p:cNvSpPr/>
          <p:nvPr/>
        </p:nvSpPr>
        <p:spPr>
          <a:xfrm>
            <a:off x="6223980" y="1681535"/>
            <a:ext cx="18000" cy="1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5993A77E-008A-49F7-AC1B-72F74D2EC34A}"/>
              </a:ext>
            </a:extLst>
          </p:cNvPr>
          <p:cNvSpPr/>
          <p:nvPr/>
        </p:nvSpPr>
        <p:spPr>
          <a:xfrm>
            <a:off x="6224733" y="2799143"/>
            <a:ext cx="18000" cy="1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600D0F3D-844D-45A7-A61B-28576DEA18B6}"/>
              </a:ext>
            </a:extLst>
          </p:cNvPr>
          <p:cNvCxnSpPr>
            <a:cxnSpLocks/>
          </p:cNvCxnSpPr>
          <p:nvPr/>
        </p:nvCxnSpPr>
        <p:spPr>
          <a:xfrm>
            <a:off x="3389948" y="3257337"/>
            <a:ext cx="23454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28570013-59A6-45D4-A92D-024D495D90B4}"/>
              </a:ext>
            </a:extLst>
          </p:cNvPr>
          <p:cNvCxnSpPr>
            <a:cxnSpLocks/>
          </p:cNvCxnSpPr>
          <p:nvPr/>
        </p:nvCxnSpPr>
        <p:spPr>
          <a:xfrm>
            <a:off x="3389948" y="3693655"/>
            <a:ext cx="23454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E4C84F38-5279-4746-86C8-C57A0B7339D0}"/>
              </a:ext>
            </a:extLst>
          </p:cNvPr>
          <p:cNvCxnSpPr>
            <a:cxnSpLocks/>
          </p:cNvCxnSpPr>
          <p:nvPr/>
        </p:nvCxnSpPr>
        <p:spPr>
          <a:xfrm>
            <a:off x="3399129" y="4145308"/>
            <a:ext cx="23454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00F240F2-2861-4DDC-932D-10074CEC8B6F}"/>
              </a:ext>
            </a:extLst>
          </p:cNvPr>
          <p:cNvCxnSpPr>
            <a:cxnSpLocks/>
          </p:cNvCxnSpPr>
          <p:nvPr/>
        </p:nvCxnSpPr>
        <p:spPr>
          <a:xfrm>
            <a:off x="3389948" y="4605925"/>
            <a:ext cx="23454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3F1AE861-2E18-40AB-B2F2-CDCB439344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13084" y="2261018"/>
            <a:ext cx="3119341" cy="1341570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5C535087-5E90-45A3-83F8-CB81F1FE567E}"/>
              </a:ext>
            </a:extLst>
          </p:cNvPr>
          <p:cNvCxnSpPr>
            <a:cxnSpLocks/>
          </p:cNvCxnSpPr>
          <p:nvPr/>
        </p:nvCxnSpPr>
        <p:spPr>
          <a:xfrm rot="10800000">
            <a:off x="3199979" y="1369892"/>
            <a:ext cx="3530075" cy="2993285"/>
          </a:xfrm>
          <a:prstGeom prst="bentConnector3">
            <a:avLst>
              <a:gd name="adj1" fmla="val 682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9D63B166-C610-42B4-B3BB-CB131BBB6723}"/>
              </a:ext>
            </a:extLst>
          </p:cNvPr>
          <p:cNvCxnSpPr>
            <a:cxnSpLocks/>
          </p:cNvCxnSpPr>
          <p:nvPr/>
        </p:nvCxnSpPr>
        <p:spPr>
          <a:xfrm>
            <a:off x="4335594" y="4491473"/>
            <a:ext cx="20794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连接符: 肘形 295">
            <a:extLst>
              <a:ext uri="{FF2B5EF4-FFF2-40B4-BE49-F238E27FC236}">
                <a16:creationId xmlns:a16="http://schemas.microsoft.com/office/drawing/2014/main" id="{AD62EC92-05A8-4A95-851D-6624B7B2E5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6623" y="2980580"/>
            <a:ext cx="2762951" cy="2315019"/>
          </a:xfrm>
          <a:prstGeom prst="bentConnector3">
            <a:avLst>
              <a:gd name="adj1" fmla="val 38049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0C6E9AC2-6CA5-487B-81D9-4BC1731EF1A3}"/>
              </a:ext>
            </a:extLst>
          </p:cNvPr>
          <p:cNvCxnSpPr>
            <a:cxnSpLocks/>
          </p:cNvCxnSpPr>
          <p:nvPr/>
        </p:nvCxnSpPr>
        <p:spPr>
          <a:xfrm>
            <a:off x="4335687" y="4141649"/>
            <a:ext cx="304595" cy="1153950"/>
          </a:xfrm>
          <a:prstGeom prst="bentConnector2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AA921B6C-0C2D-4379-B633-6C13526F4169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350870" y="3602059"/>
            <a:ext cx="756000" cy="216000"/>
          </a:xfrm>
          <a:prstGeom prst="bentConnector3">
            <a:avLst>
              <a:gd name="adj1" fmla="val 4552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连接符: 肘形 311">
            <a:extLst>
              <a:ext uri="{FF2B5EF4-FFF2-40B4-BE49-F238E27FC236}">
                <a16:creationId xmlns:a16="http://schemas.microsoft.com/office/drawing/2014/main" id="{FACCE889-BE36-4409-90A4-208F362132FB}"/>
              </a:ext>
            </a:extLst>
          </p:cNvPr>
          <p:cNvCxnSpPr>
            <a:cxnSpLocks/>
          </p:cNvCxnSpPr>
          <p:nvPr/>
        </p:nvCxnSpPr>
        <p:spPr>
          <a:xfrm>
            <a:off x="4352438" y="3419779"/>
            <a:ext cx="756000" cy="126000"/>
          </a:xfrm>
          <a:prstGeom prst="bentConnector3">
            <a:avLst>
              <a:gd name="adj1" fmla="val 67919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C9E486BE-112E-486B-A02B-96EBAE547CD2}"/>
              </a:ext>
            </a:extLst>
          </p:cNvPr>
          <p:cNvCxnSpPr>
            <a:cxnSpLocks/>
          </p:cNvCxnSpPr>
          <p:nvPr/>
        </p:nvCxnSpPr>
        <p:spPr>
          <a:xfrm flipH="1" flipV="1">
            <a:off x="3626066" y="2210460"/>
            <a:ext cx="720000" cy="1043827"/>
          </a:xfrm>
          <a:prstGeom prst="bentConnector5">
            <a:avLst>
              <a:gd name="adj1" fmla="val -46593"/>
              <a:gd name="adj2" fmla="val 145306"/>
              <a:gd name="adj3" fmla="val 133867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7C5352F3-18F1-43FD-85E6-1C493B53003A}"/>
              </a:ext>
            </a:extLst>
          </p:cNvPr>
          <p:cNvCxnSpPr>
            <a:cxnSpLocks/>
          </p:cNvCxnSpPr>
          <p:nvPr/>
        </p:nvCxnSpPr>
        <p:spPr>
          <a:xfrm flipV="1">
            <a:off x="4351544" y="1413197"/>
            <a:ext cx="2808000" cy="2376000"/>
          </a:xfrm>
          <a:prstGeom prst="bentConnector3">
            <a:avLst>
              <a:gd name="adj1" fmla="val 16712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B8CDA941-7BC3-468E-A399-1CC61DF095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7454" y="1522069"/>
            <a:ext cx="457823" cy="234000"/>
          </a:xfrm>
          <a:prstGeom prst="bentConnector2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37064D8D-15AF-4753-94E2-1767F491DBC4}"/>
              </a:ext>
            </a:extLst>
          </p:cNvPr>
          <p:cNvCxnSpPr>
            <a:cxnSpLocks/>
          </p:cNvCxnSpPr>
          <p:nvPr/>
        </p:nvCxnSpPr>
        <p:spPr>
          <a:xfrm flipV="1">
            <a:off x="4346191" y="1596125"/>
            <a:ext cx="1818000" cy="2376000"/>
          </a:xfrm>
          <a:prstGeom prst="bentConnector3">
            <a:avLst>
              <a:gd name="adj1" fmla="val 2417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B16B1DE8-9BEE-4173-B97D-0F8E879FB3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49477" y="1207079"/>
            <a:ext cx="450000" cy="1224000"/>
          </a:xfrm>
          <a:prstGeom prst="bentConnector2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216D889F-4794-49F7-AC5A-101A048299F7}"/>
              </a:ext>
            </a:extLst>
          </p:cNvPr>
          <p:cNvCxnSpPr>
            <a:cxnSpLocks/>
          </p:cNvCxnSpPr>
          <p:nvPr/>
        </p:nvCxnSpPr>
        <p:spPr>
          <a:xfrm flipV="1">
            <a:off x="4343559" y="1643440"/>
            <a:ext cx="1926000" cy="2682000"/>
          </a:xfrm>
          <a:prstGeom prst="bentConnector3">
            <a:avLst>
              <a:gd name="adj1" fmla="val 20441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4ED4C5C1-5427-491A-9C87-4D64DEA813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3461" y="1842261"/>
            <a:ext cx="1515600" cy="1123200"/>
          </a:xfrm>
          <a:prstGeom prst="bentConnector2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4B588494-710B-4275-8423-0E88CD3341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60960" y="4632611"/>
            <a:ext cx="1404000" cy="288000"/>
          </a:xfrm>
          <a:prstGeom prst="bentConnector2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3C1FE98F-5DFD-4029-8CB3-DB76229411D8}"/>
              </a:ext>
            </a:extLst>
          </p:cNvPr>
          <p:cNvSpPr/>
          <p:nvPr/>
        </p:nvSpPr>
        <p:spPr>
          <a:xfrm>
            <a:off x="4809784" y="4588483"/>
            <a:ext cx="18000" cy="1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6527EA7-69F8-4075-B54F-9D44023FFC32}"/>
              </a:ext>
            </a:extLst>
          </p:cNvPr>
          <p:cNvSpPr/>
          <p:nvPr/>
        </p:nvSpPr>
        <p:spPr>
          <a:xfrm>
            <a:off x="4810518" y="4334948"/>
            <a:ext cx="18000" cy="1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3108710-009C-4A46-B291-370804B324BD}"/>
              </a:ext>
            </a:extLst>
          </p:cNvPr>
          <p:cNvSpPr/>
          <p:nvPr/>
        </p:nvSpPr>
        <p:spPr>
          <a:xfrm>
            <a:off x="4809728" y="4853920"/>
            <a:ext cx="18000" cy="1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87C41695-CF2E-432E-88DE-1A9AECC58693}"/>
              </a:ext>
            </a:extLst>
          </p:cNvPr>
          <p:cNvCxnSpPr>
            <a:cxnSpLocks/>
          </p:cNvCxnSpPr>
          <p:nvPr/>
        </p:nvCxnSpPr>
        <p:spPr>
          <a:xfrm>
            <a:off x="4818960" y="4345708"/>
            <a:ext cx="285291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1509861D-17CD-4F34-9C64-D0457544E517}"/>
              </a:ext>
            </a:extLst>
          </p:cNvPr>
          <p:cNvCxnSpPr>
            <a:cxnSpLocks/>
          </p:cNvCxnSpPr>
          <p:nvPr/>
        </p:nvCxnSpPr>
        <p:spPr>
          <a:xfrm>
            <a:off x="4822854" y="4595836"/>
            <a:ext cx="285291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2BC9DB67-4E78-41ED-B354-B3014FF4BB84}"/>
              </a:ext>
            </a:extLst>
          </p:cNvPr>
          <p:cNvCxnSpPr>
            <a:cxnSpLocks/>
          </p:cNvCxnSpPr>
          <p:nvPr/>
        </p:nvCxnSpPr>
        <p:spPr>
          <a:xfrm>
            <a:off x="4818960" y="4865517"/>
            <a:ext cx="285291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697158BC-21AE-49E1-9A27-EA1A8514D9D6}"/>
              </a:ext>
            </a:extLst>
          </p:cNvPr>
          <p:cNvGrpSpPr/>
          <p:nvPr/>
        </p:nvGrpSpPr>
        <p:grpSpPr>
          <a:xfrm>
            <a:off x="4589547" y="5479429"/>
            <a:ext cx="319318" cy="169385"/>
            <a:chOff x="4577366" y="5627711"/>
            <a:chExt cx="319318" cy="169385"/>
          </a:xfrm>
        </p:grpSpPr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28E86B5A-43D5-4842-90A5-18589BE66F98}"/>
                </a:ext>
              </a:extLst>
            </p:cNvPr>
            <p:cNvCxnSpPr>
              <a:cxnSpLocks/>
            </p:cNvCxnSpPr>
            <p:nvPr/>
          </p:nvCxnSpPr>
          <p:spPr>
            <a:xfrm>
              <a:off x="4756265" y="5627711"/>
              <a:ext cx="108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E3EA2757-B5F3-4AEE-B450-F629E9F715E2}"/>
                </a:ext>
              </a:extLst>
            </p:cNvPr>
            <p:cNvCxnSpPr>
              <a:cxnSpLocks/>
            </p:cNvCxnSpPr>
            <p:nvPr/>
          </p:nvCxnSpPr>
          <p:spPr>
            <a:xfrm>
              <a:off x="4773728" y="5650994"/>
              <a:ext cx="72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EFF6FBE-BDF0-484C-A1E2-AC2A4E397DDE}"/>
                </a:ext>
              </a:extLst>
            </p:cNvPr>
            <p:cNvCxnSpPr>
              <a:cxnSpLocks/>
            </p:cNvCxnSpPr>
            <p:nvPr/>
          </p:nvCxnSpPr>
          <p:spPr>
            <a:xfrm>
              <a:off x="4791728" y="5674278"/>
              <a:ext cx="360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5CA8898-EA65-43B5-99FA-F54404B229FD}"/>
                </a:ext>
              </a:extLst>
            </p:cNvPr>
            <p:cNvSpPr txBox="1"/>
            <p:nvPr/>
          </p:nvSpPr>
          <p:spPr>
            <a:xfrm>
              <a:off x="4577366" y="5627819"/>
              <a:ext cx="31931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/>
                <a:t>GND</a:t>
              </a:r>
              <a:endParaRPr lang="zh-CN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612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组合 408">
            <a:extLst>
              <a:ext uri="{FF2B5EF4-FFF2-40B4-BE49-F238E27FC236}">
                <a16:creationId xmlns:a16="http://schemas.microsoft.com/office/drawing/2014/main" id="{BB86CB4B-8621-4143-8E4C-EAF244541922}"/>
              </a:ext>
            </a:extLst>
          </p:cNvPr>
          <p:cNvGrpSpPr/>
          <p:nvPr/>
        </p:nvGrpSpPr>
        <p:grpSpPr>
          <a:xfrm>
            <a:off x="1591613" y="546593"/>
            <a:ext cx="1067664" cy="800973"/>
            <a:chOff x="846861" y="532768"/>
            <a:chExt cx="1067664" cy="800973"/>
          </a:xfrm>
        </p:grpSpPr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2535CBE2-71B8-49BB-BDE2-0503B7C9C524}"/>
                </a:ext>
              </a:extLst>
            </p:cNvPr>
            <p:cNvSpPr/>
            <p:nvPr/>
          </p:nvSpPr>
          <p:spPr>
            <a:xfrm>
              <a:off x="1031040" y="799517"/>
              <a:ext cx="696160" cy="527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2A561733-03A5-400B-A97A-7014DDF31EC4}"/>
                </a:ext>
              </a:extLst>
            </p:cNvPr>
            <p:cNvSpPr txBox="1"/>
            <p:nvPr/>
          </p:nvSpPr>
          <p:spPr>
            <a:xfrm>
              <a:off x="940524" y="532768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reg_74244</a:t>
              </a:r>
              <a:endParaRPr lang="zh-CN" altLang="en-US" sz="1200" dirty="0"/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EED1CEC8-AF1F-4028-AB86-0F4F40FF25C0}"/>
                </a:ext>
              </a:extLst>
            </p:cNvPr>
            <p:cNvSpPr txBox="1"/>
            <p:nvPr/>
          </p:nvSpPr>
          <p:spPr>
            <a:xfrm>
              <a:off x="955482" y="971000"/>
              <a:ext cx="3113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oen</a:t>
              </a:r>
              <a:endParaRPr lang="zh-CN" altLang="en-US" sz="600" dirty="0"/>
            </a:p>
          </p:txBody>
        </p:sp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62FB301F-F24B-4933-B9AE-A60AA918FAD9}"/>
                </a:ext>
              </a:extLst>
            </p:cNvPr>
            <p:cNvSpPr txBox="1"/>
            <p:nvPr/>
          </p:nvSpPr>
          <p:spPr>
            <a:xfrm>
              <a:off x="959676" y="1149075"/>
              <a:ext cx="4395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Din(7:0)</a:t>
              </a:r>
              <a:endParaRPr lang="zh-CN" altLang="en-US" sz="600" dirty="0"/>
            </a:p>
          </p:txBody>
        </p:sp>
        <p:sp>
          <p:nvSpPr>
            <p:cNvPr id="414" name="文本框 413">
              <a:extLst>
                <a:ext uri="{FF2B5EF4-FFF2-40B4-BE49-F238E27FC236}">
                  <a16:creationId xmlns:a16="http://schemas.microsoft.com/office/drawing/2014/main" id="{CB277AF0-E450-493F-B728-86DF656D38C4}"/>
                </a:ext>
              </a:extLst>
            </p:cNvPr>
            <p:cNvSpPr txBox="1"/>
            <p:nvPr/>
          </p:nvSpPr>
          <p:spPr>
            <a:xfrm>
              <a:off x="1307724" y="792926"/>
              <a:ext cx="4956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Qout</a:t>
              </a:r>
              <a:r>
                <a:rPr lang="en-US" altLang="zh-CN" sz="600" dirty="0"/>
                <a:t>(7:0)</a:t>
              </a:r>
              <a:endParaRPr lang="zh-CN" altLang="en-US" sz="600" dirty="0"/>
            </a:p>
          </p:txBody>
        </p: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E158BD97-0C41-4A89-8650-3041938A659A}"/>
                </a:ext>
              </a:extLst>
            </p:cNvPr>
            <p:cNvGrpSpPr/>
            <p:nvPr/>
          </p:nvGrpSpPr>
          <p:grpSpPr>
            <a:xfrm>
              <a:off x="1727200" y="858342"/>
              <a:ext cx="187325" cy="64083"/>
              <a:chOff x="1985963" y="639225"/>
              <a:chExt cx="187325" cy="64083"/>
            </a:xfrm>
          </p:grpSpPr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20D27DFB-8534-4971-A052-9375FF008B2F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0" name="直接连接符 419">
                <a:extLst>
                  <a:ext uri="{FF2B5EF4-FFF2-40B4-BE49-F238E27FC236}">
                    <a16:creationId xmlns:a16="http://schemas.microsoft.com/office/drawing/2014/main" id="{440AB393-3504-49C4-ABDD-40F3A8FAE006}"/>
                  </a:ext>
                </a:extLst>
              </p:cNvPr>
              <p:cNvCxnSpPr>
                <a:stCxn id="419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B71BE64E-2FCE-4DA4-9436-12D0E6FC4F8D}"/>
                </a:ext>
              </a:extLst>
            </p:cNvPr>
            <p:cNvGrpSpPr/>
            <p:nvPr/>
          </p:nvGrpSpPr>
          <p:grpSpPr>
            <a:xfrm>
              <a:off x="846861" y="1209366"/>
              <a:ext cx="187325" cy="64083"/>
              <a:chOff x="1985963" y="639225"/>
              <a:chExt cx="187325" cy="64083"/>
            </a:xfrm>
          </p:grpSpPr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5314B72B-C819-44CA-85AB-2E8B8008F0CF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直接连接符 417">
                <a:extLst>
                  <a:ext uri="{FF2B5EF4-FFF2-40B4-BE49-F238E27FC236}">
                    <a16:creationId xmlns:a16="http://schemas.microsoft.com/office/drawing/2014/main" id="{678EAC8B-D4ED-4FCB-8CCD-A8A43842DBD4}"/>
                  </a:ext>
                </a:extLst>
              </p:cNvPr>
              <p:cNvCxnSpPr>
                <a:stCxn id="417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1" name="组合 420">
            <a:extLst>
              <a:ext uri="{FF2B5EF4-FFF2-40B4-BE49-F238E27FC236}">
                <a16:creationId xmlns:a16="http://schemas.microsoft.com/office/drawing/2014/main" id="{7AE262D4-4E48-4310-ADBB-FE5BD06BC080}"/>
              </a:ext>
            </a:extLst>
          </p:cNvPr>
          <p:cNvGrpSpPr/>
          <p:nvPr/>
        </p:nvGrpSpPr>
        <p:grpSpPr>
          <a:xfrm>
            <a:off x="5344713" y="205150"/>
            <a:ext cx="1067664" cy="1002971"/>
            <a:chOff x="5078646" y="195956"/>
            <a:chExt cx="1067664" cy="1002971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922778D2-1392-4572-8584-4617AA563FD3}"/>
                </a:ext>
              </a:extLst>
            </p:cNvPr>
            <p:cNvSpPr/>
            <p:nvPr/>
          </p:nvSpPr>
          <p:spPr>
            <a:xfrm>
              <a:off x="5262825" y="448733"/>
              <a:ext cx="696160" cy="71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09FE198E-8A3B-48F4-BC9D-586BAAF7B5DA}"/>
                </a:ext>
              </a:extLst>
            </p:cNvPr>
            <p:cNvSpPr txBox="1"/>
            <p:nvPr/>
          </p:nvSpPr>
          <p:spPr>
            <a:xfrm>
              <a:off x="5172309" y="195956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reg_74373</a:t>
              </a:r>
              <a:endParaRPr lang="zh-CN" altLang="en-US" sz="1200" dirty="0"/>
            </a:p>
          </p:txBody>
        </p:sp>
        <p:sp>
          <p:nvSpPr>
            <p:cNvPr id="424" name="文本框 423">
              <a:extLst>
                <a:ext uri="{FF2B5EF4-FFF2-40B4-BE49-F238E27FC236}">
                  <a16:creationId xmlns:a16="http://schemas.microsoft.com/office/drawing/2014/main" id="{1D923925-55BA-4685-99F9-4FD27CB995D2}"/>
                </a:ext>
              </a:extLst>
            </p:cNvPr>
            <p:cNvSpPr txBox="1"/>
            <p:nvPr/>
          </p:nvSpPr>
          <p:spPr>
            <a:xfrm>
              <a:off x="5178913" y="78547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oen_n</a:t>
              </a:r>
              <a:endParaRPr lang="zh-CN" altLang="en-US" sz="600" dirty="0"/>
            </a:p>
          </p:txBody>
        </p:sp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92D14401-734B-408F-8EC2-3416003F4B48}"/>
                </a:ext>
              </a:extLst>
            </p:cNvPr>
            <p:cNvSpPr txBox="1"/>
            <p:nvPr/>
          </p:nvSpPr>
          <p:spPr>
            <a:xfrm>
              <a:off x="5178913" y="969782"/>
              <a:ext cx="439544" cy="22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Din(7:0)</a:t>
              </a:r>
              <a:endParaRPr lang="zh-CN" altLang="en-US" sz="600" dirty="0"/>
            </a:p>
          </p:txBody>
        </p:sp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B760B8EF-A9A8-48D6-9477-95CEAD3FC8E2}"/>
                </a:ext>
              </a:extLst>
            </p:cNvPr>
            <p:cNvSpPr txBox="1"/>
            <p:nvPr/>
          </p:nvSpPr>
          <p:spPr>
            <a:xfrm>
              <a:off x="5542572" y="442122"/>
              <a:ext cx="4956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Qout</a:t>
              </a:r>
              <a:r>
                <a:rPr lang="en-US" altLang="zh-CN" sz="600" dirty="0"/>
                <a:t>(7:0)</a:t>
              </a:r>
              <a:endParaRPr lang="zh-CN" altLang="en-US" sz="600" dirty="0"/>
            </a:p>
          </p:txBody>
        </p: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D9BE9EF8-E7AD-4233-8814-FA528F0B8BF8}"/>
                </a:ext>
              </a:extLst>
            </p:cNvPr>
            <p:cNvGrpSpPr/>
            <p:nvPr/>
          </p:nvGrpSpPr>
          <p:grpSpPr>
            <a:xfrm>
              <a:off x="5958985" y="499438"/>
              <a:ext cx="187325" cy="79518"/>
              <a:chOff x="1985963" y="573809"/>
              <a:chExt cx="187325" cy="64083"/>
            </a:xfrm>
          </p:grpSpPr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83ACE333-1C8E-4CE0-833E-8A7684E0F47E}"/>
                  </a:ext>
                </a:extLst>
              </p:cNvPr>
              <p:cNvSpPr/>
              <p:nvPr/>
            </p:nvSpPr>
            <p:spPr>
              <a:xfrm>
                <a:off x="1985963" y="573809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4" name="直接连接符 433">
                <a:extLst>
                  <a:ext uri="{FF2B5EF4-FFF2-40B4-BE49-F238E27FC236}">
                    <a16:creationId xmlns:a16="http://schemas.microsoft.com/office/drawing/2014/main" id="{25ABE7B1-DB0D-4F74-A27E-2866D6048221}"/>
                  </a:ext>
                </a:extLst>
              </p:cNvPr>
              <p:cNvCxnSpPr>
                <a:stCxn id="433" idx="1"/>
              </p:cNvCxnSpPr>
              <p:nvPr/>
            </p:nvCxnSpPr>
            <p:spPr>
              <a:xfrm>
                <a:off x="1985963" y="605851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组合 427">
              <a:extLst>
                <a:ext uri="{FF2B5EF4-FFF2-40B4-BE49-F238E27FC236}">
                  <a16:creationId xmlns:a16="http://schemas.microsoft.com/office/drawing/2014/main" id="{03314B30-4E8E-432F-92E1-CAEBE9FE966F}"/>
                </a:ext>
              </a:extLst>
            </p:cNvPr>
            <p:cNvGrpSpPr/>
            <p:nvPr/>
          </p:nvGrpSpPr>
          <p:grpSpPr>
            <a:xfrm>
              <a:off x="5078646" y="1016182"/>
              <a:ext cx="187325" cy="79518"/>
              <a:chOff x="1985963" y="639225"/>
              <a:chExt cx="187325" cy="64083"/>
            </a:xfrm>
          </p:grpSpPr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CEE6C646-5D98-4FFE-9A37-56D796B83826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>
                <a:extLst>
                  <a:ext uri="{FF2B5EF4-FFF2-40B4-BE49-F238E27FC236}">
                    <a16:creationId xmlns:a16="http://schemas.microsoft.com/office/drawing/2014/main" id="{997A3D1F-D191-4DF9-8A08-033170DD10F0}"/>
                  </a:ext>
                </a:extLst>
              </p:cNvPr>
              <p:cNvCxnSpPr>
                <a:stCxn id="431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9D6B8DDB-70A6-4497-B69A-7BCE8AB1D57A}"/>
                </a:ext>
              </a:extLst>
            </p:cNvPr>
            <p:cNvSpPr txBox="1"/>
            <p:nvPr/>
          </p:nvSpPr>
          <p:spPr>
            <a:xfrm>
              <a:off x="5178913" y="43341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clk</a:t>
              </a:r>
              <a:endParaRPr lang="zh-CN" altLang="en-US" sz="600" dirty="0"/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A345011F-2ACD-498E-BD34-99B7DFE7F9E5}"/>
                </a:ext>
              </a:extLst>
            </p:cNvPr>
            <p:cNvSpPr txBox="1"/>
            <p:nvPr/>
          </p:nvSpPr>
          <p:spPr>
            <a:xfrm>
              <a:off x="5178913" y="621383"/>
              <a:ext cx="3241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gwe</a:t>
              </a:r>
              <a:endParaRPr lang="zh-CN" altLang="en-US" sz="600" dirty="0"/>
            </a:p>
          </p:txBody>
        </p:sp>
      </p:grp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CCA1AAA1-7337-4487-AE3C-A44BB2867444}"/>
              </a:ext>
            </a:extLst>
          </p:cNvPr>
          <p:cNvGrpSpPr/>
          <p:nvPr/>
        </p:nvGrpSpPr>
        <p:grpSpPr>
          <a:xfrm>
            <a:off x="3066195" y="375027"/>
            <a:ext cx="1211147" cy="3513290"/>
            <a:chOff x="3066195" y="375027"/>
            <a:chExt cx="1211147" cy="3513290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E802796C-AAC7-4FB0-99F2-3F15A6B4C9AE}"/>
                </a:ext>
              </a:extLst>
            </p:cNvPr>
            <p:cNvSpPr/>
            <p:nvPr/>
          </p:nvSpPr>
          <p:spPr>
            <a:xfrm>
              <a:off x="3249083" y="629102"/>
              <a:ext cx="840072" cy="3259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1BADE14C-0853-49F1-B08C-8DB5F5E141E1}"/>
                </a:ext>
              </a:extLst>
            </p:cNvPr>
            <p:cNvSpPr txBox="1"/>
            <p:nvPr/>
          </p:nvSpPr>
          <p:spPr>
            <a:xfrm>
              <a:off x="3281031" y="375027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data_bus</a:t>
              </a:r>
              <a:endParaRPr lang="zh-CN" altLang="en-US" sz="1200" dirty="0"/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4A56072C-C318-4737-A912-B019CCFDE244}"/>
                </a:ext>
              </a:extLst>
            </p:cNvPr>
            <p:cNvSpPr txBox="1"/>
            <p:nvPr/>
          </p:nvSpPr>
          <p:spPr>
            <a:xfrm>
              <a:off x="3514354" y="971663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data_out1(7:0)</a:t>
              </a:r>
              <a:endParaRPr lang="zh-CN" altLang="en-US" sz="600" dirty="0"/>
            </a:p>
          </p:txBody>
        </p:sp>
        <p:grpSp>
          <p:nvGrpSpPr>
            <p:cNvPr id="439" name="组合 438">
              <a:extLst>
                <a:ext uri="{FF2B5EF4-FFF2-40B4-BE49-F238E27FC236}">
                  <a16:creationId xmlns:a16="http://schemas.microsoft.com/office/drawing/2014/main" id="{3ED03419-52BE-49A7-BC71-42289E3A694B}"/>
                </a:ext>
              </a:extLst>
            </p:cNvPr>
            <p:cNvGrpSpPr/>
            <p:nvPr/>
          </p:nvGrpSpPr>
          <p:grpSpPr>
            <a:xfrm>
              <a:off x="4089155" y="1031173"/>
              <a:ext cx="187325" cy="79518"/>
              <a:chOff x="2138363" y="856973"/>
              <a:chExt cx="187325" cy="64083"/>
            </a:xfrm>
          </p:grpSpPr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6B427E09-2B8B-4F91-B652-4CB6107085F9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4" name="直接连接符 483">
                <a:extLst>
                  <a:ext uri="{FF2B5EF4-FFF2-40B4-BE49-F238E27FC236}">
                    <a16:creationId xmlns:a16="http://schemas.microsoft.com/office/drawing/2014/main" id="{61DD6AA0-84C6-4FFA-9F54-C726E6355106}"/>
                  </a:ext>
                </a:extLst>
              </p:cNvPr>
              <p:cNvCxnSpPr>
                <a:stCxn id="483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D8B2E5C3-05B3-4092-A01C-61BBB974E52B}"/>
                </a:ext>
              </a:extLst>
            </p:cNvPr>
            <p:cNvGrpSpPr/>
            <p:nvPr/>
          </p:nvGrpSpPr>
          <p:grpSpPr>
            <a:xfrm>
              <a:off x="3066195" y="1276458"/>
              <a:ext cx="187325" cy="79518"/>
              <a:chOff x="1995742" y="703622"/>
              <a:chExt cx="187325" cy="64083"/>
            </a:xfrm>
          </p:grpSpPr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9B938733-9A3D-4171-AA4B-B14000849372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2" name="直接连接符 481">
                <a:extLst>
                  <a:ext uri="{FF2B5EF4-FFF2-40B4-BE49-F238E27FC236}">
                    <a16:creationId xmlns:a16="http://schemas.microsoft.com/office/drawing/2014/main" id="{0A10F1E4-FF5E-41C8-A550-2C30731AE0AC}"/>
                  </a:ext>
                </a:extLst>
              </p:cNvPr>
              <p:cNvCxnSpPr>
                <a:stCxn id="481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1" name="文本框 440">
              <a:extLst>
                <a:ext uri="{FF2B5EF4-FFF2-40B4-BE49-F238E27FC236}">
                  <a16:creationId xmlns:a16="http://schemas.microsoft.com/office/drawing/2014/main" id="{BFA5073F-8BFD-4152-B8A2-1F343C15C479}"/>
                </a:ext>
              </a:extLst>
            </p:cNvPr>
            <p:cNvSpPr txBox="1"/>
            <p:nvPr/>
          </p:nvSpPr>
          <p:spPr>
            <a:xfrm>
              <a:off x="3167935" y="614303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clk</a:t>
              </a:r>
              <a:endParaRPr lang="zh-CN" altLang="en-US" sz="600" dirty="0"/>
            </a:p>
          </p:txBody>
        </p:sp>
        <p:sp>
          <p:nvSpPr>
            <p:cNvPr id="442" name="文本框 441">
              <a:extLst>
                <a:ext uri="{FF2B5EF4-FFF2-40B4-BE49-F238E27FC236}">
                  <a16:creationId xmlns:a16="http://schemas.microsoft.com/office/drawing/2014/main" id="{AA734252-A0EF-41E2-B04F-8948E97105B1}"/>
                </a:ext>
              </a:extLst>
            </p:cNvPr>
            <p:cNvSpPr txBox="1"/>
            <p:nvPr/>
          </p:nvSpPr>
          <p:spPr>
            <a:xfrm>
              <a:off x="3174517" y="781086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data_in1(7:0)</a:t>
              </a:r>
              <a:endParaRPr lang="zh-CN" altLang="en-US" sz="600" dirty="0"/>
            </a:p>
          </p:txBody>
        </p:sp>
        <p:grpSp>
          <p:nvGrpSpPr>
            <p:cNvPr id="443" name="组合 442">
              <a:extLst>
                <a:ext uri="{FF2B5EF4-FFF2-40B4-BE49-F238E27FC236}">
                  <a16:creationId xmlns:a16="http://schemas.microsoft.com/office/drawing/2014/main" id="{C8AD6C63-97BE-4C83-AFFE-0B4260C828D3}"/>
                </a:ext>
              </a:extLst>
            </p:cNvPr>
            <p:cNvGrpSpPr/>
            <p:nvPr/>
          </p:nvGrpSpPr>
          <p:grpSpPr>
            <a:xfrm>
              <a:off x="3068108" y="851636"/>
              <a:ext cx="187325" cy="79518"/>
              <a:chOff x="1995742" y="703622"/>
              <a:chExt cx="187325" cy="64083"/>
            </a:xfrm>
          </p:grpSpPr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8747BD31-4545-46A3-B45A-2E3BCDB2BAC6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0" name="直接连接符 479">
                <a:extLst>
                  <a:ext uri="{FF2B5EF4-FFF2-40B4-BE49-F238E27FC236}">
                    <a16:creationId xmlns:a16="http://schemas.microsoft.com/office/drawing/2014/main" id="{6D38A6B5-DF69-4803-982F-E340C5F077D2}"/>
                  </a:ext>
                </a:extLst>
              </p:cNvPr>
              <p:cNvCxnSpPr>
                <a:stCxn id="479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组合 443">
              <a:extLst>
                <a:ext uri="{FF2B5EF4-FFF2-40B4-BE49-F238E27FC236}">
                  <a16:creationId xmlns:a16="http://schemas.microsoft.com/office/drawing/2014/main" id="{368B411C-D024-4152-ACC7-3BCF31D80997}"/>
                </a:ext>
              </a:extLst>
            </p:cNvPr>
            <p:cNvGrpSpPr/>
            <p:nvPr/>
          </p:nvGrpSpPr>
          <p:grpSpPr>
            <a:xfrm>
              <a:off x="3066195" y="1677811"/>
              <a:ext cx="187325" cy="79518"/>
              <a:chOff x="1995742" y="703622"/>
              <a:chExt cx="187325" cy="64083"/>
            </a:xfrm>
          </p:grpSpPr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BE19B5D1-13DE-44A0-9313-3B603EE9F607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8" name="直接连接符 477">
                <a:extLst>
                  <a:ext uri="{FF2B5EF4-FFF2-40B4-BE49-F238E27FC236}">
                    <a16:creationId xmlns:a16="http://schemas.microsoft.com/office/drawing/2014/main" id="{92D95B84-FAD9-4114-980F-904C4A58BCC2}"/>
                  </a:ext>
                </a:extLst>
              </p:cNvPr>
              <p:cNvCxnSpPr>
                <a:stCxn id="477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3E89A0C4-18B4-4FE8-8DA6-3D6A5C098EA0}"/>
                </a:ext>
              </a:extLst>
            </p:cNvPr>
            <p:cNvGrpSpPr/>
            <p:nvPr/>
          </p:nvGrpSpPr>
          <p:grpSpPr>
            <a:xfrm>
              <a:off x="3066195" y="2066387"/>
              <a:ext cx="187325" cy="79518"/>
              <a:chOff x="1995742" y="703622"/>
              <a:chExt cx="187325" cy="64083"/>
            </a:xfrm>
          </p:grpSpPr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FFE31D65-FB9D-4F46-8881-CE05B60F3A97}"/>
                  </a:ext>
                </a:extLst>
              </p:cNvPr>
              <p:cNvSpPr/>
              <p:nvPr/>
            </p:nvSpPr>
            <p:spPr>
              <a:xfrm>
                <a:off x="1995742" y="703622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6" name="直接连接符 475">
                <a:extLst>
                  <a:ext uri="{FF2B5EF4-FFF2-40B4-BE49-F238E27FC236}">
                    <a16:creationId xmlns:a16="http://schemas.microsoft.com/office/drawing/2014/main" id="{19F5812B-FD1E-48A8-BA46-2BED4597BBD5}"/>
                  </a:ext>
                </a:extLst>
              </p:cNvPr>
              <p:cNvCxnSpPr>
                <a:stCxn id="475" idx="1"/>
              </p:cNvCxnSpPr>
              <p:nvPr/>
            </p:nvCxnSpPr>
            <p:spPr>
              <a:xfrm>
                <a:off x="1995742" y="735664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组合 445">
              <a:extLst>
                <a:ext uri="{FF2B5EF4-FFF2-40B4-BE49-F238E27FC236}">
                  <a16:creationId xmlns:a16="http://schemas.microsoft.com/office/drawing/2014/main" id="{0CF54771-BCB2-48D3-87EF-219797C13A9F}"/>
                </a:ext>
              </a:extLst>
            </p:cNvPr>
            <p:cNvGrpSpPr/>
            <p:nvPr/>
          </p:nvGrpSpPr>
          <p:grpSpPr>
            <a:xfrm>
              <a:off x="4089155" y="1410056"/>
              <a:ext cx="187325" cy="79518"/>
              <a:chOff x="2138363" y="856973"/>
              <a:chExt cx="187325" cy="64083"/>
            </a:xfrm>
          </p:grpSpPr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0B5F754E-0007-44CB-8A9F-D25640AF3B9A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4" name="直接连接符 473">
                <a:extLst>
                  <a:ext uri="{FF2B5EF4-FFF2-40B4-BE49-F238E27FC236}">
                    <a16:creationId xmlns:a16="http://schemas.microsoft.com/office/drawing/2014/main" id="{5AA49571-0491-4E5E-B8F0-A120DE6FAA8D}"/>
                  </a:ext>
                </a:extLst>
              </p:cNvPr>
              <p:cNvCxnSpPr>
                <a:stCxn id="473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组合 446">
              <a:extLst>
                <a:ext uri="{FF2B5EF4-FFF2-40B4-BE49-F238E27FC236}">
                  <a16:creationId xmlns:a16="http://schemas.microsoft.com/office/drawing/2014/main" id="{DFFD9814-3D86-45E3-BEDF-302BDDC4E672}"/>
                </a:ext>
              </a:extLst>
            </p:cNvPr>
            <p:cNvGrpSpPr/>
            <p:nvPr/>
          </p:nvGrpSpPr>
          <p:grpSpPr>
            <a:xfrm>
              <a:off x="4089155" y="1757329"/>
              <a:ext cx="187325" cy="79518"/>
              <a:chOff x="2138363" y="856973"/>
              <a:chExt cx="187325" cy="64083"/>
            </a:xfrm>
          </p:grpSpPr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10447108-0EAE-4DD9-A893-04DCCA6336BF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F1A40A3F-5CBB-451D-B9BC-8420ED21DE64}"/>
                  </a:ext>
                </a:extLst>
              </p:cNvPr>
              <p:cNvCxnSpPr>
                <a:stCxn id="471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组合 447">
              <a:extLst>
                <a:ext uri="{FF2B5EF4-FFF2-40B4-BE49-F238E27FC236}">
                  <a16:creationId xmlns:a16="http://schemas.microsoft.com/office/drawing/2014/main" id="{8C93B276-1F51-49FD-861F-85CA2F3C1590}"/>
                </a:ext>
              </a:extLst>
            </p:cNvPr>
            <p:cNvGrpSpPr/>
            <p:nvPr/>
          </p:nvGrpSpPr>
          <p:grpSpPr>
            <a:xfrm>
              <a:off x="4090017" y="2118676"/>
              <a:ext cx="187325" cy="79518"/>
              <a:chOff x="2138363" y="856973"/>
              <a:chExt cx="187325" cy="64083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23561A3-F476-4842-84B7-2A0C71E8D73C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0" name="直接连接符 469">
                <a:extLst>
                  <a:ext uri="{FF2B5EF4-FFF2-40B4-BE49-F238E27FC236}">
                    <a16:creationId xmlns:a16="http://schemas.microsoft.com/office/drawing/2014/main" id="{FDB84BEB-E52E-404C-A902-EEE5C6BD59B5}"/>
                  </a:ext>
                </a:extLst>
              </p:cNvPr>
              <p:cNvCxnSpPr>
                <a:stCxn id="469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DD8532F0-5449-4A9B-8C6F-F764EE3DB174}"/>
                </a:ext>
              </a:extLst>
            </p:cNvPr>
            <p:cNvGrpSpPr/>
            <p:nvPr/>
          </p:nvGrpSpPr>
          <p:grpSpPr>
            <a:xfrm>
              <a:off x="4089155" y="2764014"/>
              <a:ext cx="187325" cy="79518"/>
              <a:chOff x="2138363" y="856973"/>
              <a:chExt cx="187325" cy="64083"/>
            </a:xfrm>
          </p:grpSpPr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45D5AA33-F5D1-4098-826C-B4DBBA830E42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8" name="直接连接符 467">
                <a:extLst>
                  <a:ext uri="{FF2B5EF4-FFF2-40B4-BE49-F238E27FC236}">
                    <a16:creationId xmlns:a16="http://schemas.microsoft.com/office/drawing/2014/main" id="{72AAF980-424F-4AFF-97D3-F9FFE7CD72B8}"/>
                  </a:ext>
                </a:extLst>
              </p:cNvPr>
              <p:cNvCxnSpPr>
                <a:stCxn id="467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组合 449">
              <a:extLst>
                <a:ext uri="{FF2B5EF4-FFF2-40B4-BE49-F238E27FC236}">
                  <a16:creationId xmlns:a16="http://schemas.microsoft.com/office/drawing/2014/main" id="{879C78E5-5432-4604-988E-6E4154A7CF4C}"/>
                </a:ext>
              </a:extLst>
            </p:cNvPr>
            <p:cNvGrpSpPr/>
            <p:nvPr/>
          </p:nvGrpSpPr>
          <p:grpSpPr>
            <a:xfrm>
              <a:off x="4089155" y="3206180"/>
              <a:ext cx="187325" cy="79518"/>
              <a:chOff x="2138363" y="856973"/>
              <a:chExt cx="187325" cy="64083"/>
            </a:xfrm>
          </p:grpSpPr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FBF50E8-46B6-4EED-9F78-D6925C3D4740}"/>
                  </a:ext>
                </a:extLst>
              </p:cNvPr>
              <p:cNvSpPr/>
              <p:nvPr/>
            </p:nvSpPr>
            <p:spPr>
              <a:xfrm>
                <a:off x="2138363" y="856973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6" name="直接连接符 465">
                <a:extLst>
                  <a:ext uri="{FF2B5EF4-FFF2-40B4-BE49-F238E27FC236}">
                    <a16:creationId xmlns:a16="http://schemas.microsoft.com/office/drawing/2014/main" id="{1DA96A19-7989-4D14-8414-3B5F4F8CDE51}"/>
                  </a:ext>
                </a:extLst>
              </p:cNvPr>
              <p:cNvCxnSpPr>
                <a:stCxn id="465" idx="1"/>
              </p:cNvCxnSpPr>
              <p:nvPr/>
            </p:nvCxnSpPr>
            <p:spPr>
              <a:xfrm>
                <a:off x="2138363" y="889015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文本框 450">
              <a:extLst>
                <a:ext uri="{FF2B5EF4-FFF2-40B4-BE49-F238E27FC236}">
                  <a16:creationId xmlns:a16="http://schemas.microsoft.com/office/drawing/2014/main" id="{39310BA8-ACAB-4E76-AB69-4EC4713D1F8C}"/>
                </a:ext>
              </a:extLst>
            </p:cNvPr>
            <p:cNvSpPr txBox="1"/>
            <p:nvPr/>
          </p:nvSpPr>
          <p:spPr>
            <a:xfrm>
              <a:off x="3176217" y="1225390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data_in2(7:0)</a:t>
              </a:r>
              <a:endParaRPr lang="zh-CN" altLang="en-US" sz="600" dirty="0"/>
            </a:p>
          </p:txBody>
        </p:sp>
        <p:sp>
          <p:nvSpPr>
            <p:cNvPr id="452" name="文本框 451">
              <a:extLst>
                <a:ext uri="{FF2B5EF4-FFF2-40B4-BE49-F238E27FC236}">
                  <a16:creationId xmlns:a16="http://schemas.microsoft.com/office/drawing/2014/main" id="{C8C7AA01-26F2-4A3E-8AC0-877ABFAA494C}"/>
                </a:ext>
              </a:extLst>
            </p:cNvPr>
            <p:cNvSpPr txBox="1"/>
            <p:nvPr/>
          </p:nvSpPr>
          <p:spPr>
            <a:xfrm>
              <a:off x="3176084" y="1608753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data_in3(7:0)</a:t>
              </a:r>
              <a:endParaRPr lang="zh-CN" altLang="en-US" sz="600" dirty="0"/>
            </a:p>
          </p:txBody>
        </p:sp>
        <p:sp>
          <p:nvSpPr>
            <p:cNvPr id="453" name="文本框 452">
              <a:extLst>
                <a:ext uri="{FF2B5EF4-FFF2-40B4-BE49-F238E27FC236}">
                  <a16:creationId xmlns:a16="http://schemas.microsoft.com/office/drawing/2014/main" id="{CD7C58FE-E8FA-4D0B-9C33-C05E7CA19EA4}"/>
                </a:ext>
              </a:extLst>
            </p:cNvPr>
            <p:cNvSpPr txBox="1"/>
            <p:nvPr/>
          </p:nvSpPr>
          <p:spPr>
            <a:xfrm>
              <a:off x="3182607" y="2010106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data_in4(7:0)</a:t>
              </a:r>
              <a:endParaRPr lang="zh-CN" altLang="en-US" sz="600" dirty="0"/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B56CD6DC-1DC0-4611-B3C3-068DD0B06774}"/>
                </a:ext>
              </a:extLst>
            </p:cNvPr>
            <p:cNvSpPr txBox="1"/>
            <p:nvPr/>
          </p:nvSpPr>
          <p:spPr>
            <a:xfrm>
              <a:off x="3182607" y="230799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we1</a:t>
              </a:r>
              <a:endParaRPr lang="zh-CN" altLang="en-US" sz="600" dirty="0"/>
            </a:p>
          </p:txBody>
        </p:sp>
        <p:sp>
          <p:nvSpPr>
            <p:cNvPr id="455" name="文本框 454">
              <a:extLst>
                <a:ext uri="{FF2B5EF4-FFF2-40B4-BE49-F238E27FC236}">
                  <a16:creationId xmlns:a16="http://schemas.microsoft.com/office/drawing/2014/main" id="{3F54ADC4-F89F-4A9C-863F-029898A95F86}"/>
                </a:ext>
              </a:extLst>
            </p:cNvPr>
            <p:cNvSpPr txBox="1"/>
            <p:nvPr/>
          </p:nvSpPr>
          <p:spPr>
            <a:xfrm>
              <a:off x="3182607" y="257726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we2</a:t>
              </a:r>
              <a:endParaRPr lang="zh-CN" altLang="en-US" sz="600" dirty="0"/>
            </a:p>
          </p:txBody>
        </p:sp>
        <p:sp>
          <p:nvSpPr>
            <p:cNvPr id="456" name="文本框 455">
              <a:extLst>
                <a:ext uri="{FF2B5EF4-FFF2-40B4-BE49-F238E27FC236}">
                  <a16:creationId xmlns:a16="http://schemas.microsoft.com/office/drawing/2014/main" id="{126CD589-8F2C-4B51-9E5A-89EC98D31179}"/>
                </a:ext>
              </a:extLst>
            </p:cNvPr>
            <p:cNvSpPr txBox="1"/>
            <p:nvPr/>
          </p:nvSpPr>
          <p:spPr>
            <a:xfrm>
              <a:off x="3182607" y="283590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we3</a:t>
              </a:r>
              <a:endParaRPr lang="zh-CN" altLang="en-US" sz="600" dirty="0"/>
            </a:p>
          </p:txBody>
        </p:sp>
        <p:sp>
          <p:nvSpPr>
            <p:cNvPr id="457" name="文本框 456">
              <a:extLst>
                <a:ext uri="{FF2B5EF4-FFF2-40B4-BE49-F238E27FC236}">
                  <a16:creationId xmlns:a16="http://schemas.microsoft.com/office/drawing/2014/main" id="{E9B90DCE-2F7F-4E94-A07E-B83A9E492DB4}"/>
                </a:ext>
              </a:extLst>
            </p:cNvPr>
            <p:cNvSpPr txBox="1"/>
            <p:nvPr/>
          </p:nvSpPr>
          <p:spPr>
            <a:xfrm>
              <a:off x="3183877" y="310346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we4</a:t>
              </a:r>
              <a:endParaRPr lang="zh-CN" altLang="en-US" sz="600" dirty="0"/>
            </a:p>
          </p:txBody>
        </p:sp>
        <p:sp>
          <p:nvSpPr>
            <p:cNvPr id="458" name="文本框 457">
              <a:extLst>
                <a:ext uri="{FF2B5EF4-FFF2-40B4-BE49-F238E27FC236}">
                  <a16:creationId xmlns:a16="http://schemas.microsoft.com/office/drawing/2014/main" id="{7E8B7C8E-7F83-4DBD-BFC3-71D7AA84225C}"/>
                </a:ext>
              </a:extLst>
            </p:cNvPr>
            <p:cNvSpPr txBox="1"/>
            <p:nvPr/>
          </p:nvSpPr>
          <p:spPr>
            <a:xfrm>
              <a:off x="3188658" y="3362109"/>
              <a:ext cx="4138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we_io1</a:t>
              </a:r>
              <a:endParaRPr lang="zh-CN" altLang="en-US" sz="600" dirty="0"/>
            </a:p>
          </p:txBody>
        </p: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68D3558B-C665-47A8-85B8-9375647BBD0E}"/>
                </a:ext>
              </a:extLst>
            </p:cNvPr>
            <p:cNvSpPr txBox="1"/>
            <p:nvPr/>
          </p:nvSpPr>
          <p:spPr>
            <a:xfrm>
              <a:off x="3186398" y="3623662"/>
              <a:ext cx="4138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we_io2</a:t>
              </a:r>
              <a:endParaRPr lang="zh-CN" altLang="en-US" sz="600" dirty="0"/>
            </a:p>
          </p:txBody>
        </p:sp>
        <p:sp>
          <p:nvSpPr>
            <p:cNvPr id="460" name="文本框 459">
              <a:extLst>
                <a:ext uri="{FF2B5EF4-FFF2-40B4-BE49-F238E27FC236}">
                  <a16:creationId xmlns:a16="http://schemas.microsoft.com/office/drawing/2014/main" id="{C97D9762-8DFC-4A18-ABC7-770A48F00B79}"/>
                </a:ext>
              </a:extLst>
            </p:cNvPr>
            <p:cNvSpPr txBox="1"/>
            <p:nvPr/>
          </p:nvSpPr>
          <p:spPr>
            <a:xfrm>
              <a:off x="3506072" y="1354303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data_out2(7:0)</a:t>
              </a:r>
              <a:endParaRPr lang="zh-CN" altLang="en-US" sz="600" dirty="0"/>
            </a:p>
          </p:txBody>
        </p: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050EB225-A6C7-40A1-9453-1F3FD35A0C77}"/>
                </a:ext>
              </a:extLst>
            </p:cNvPr>
            <p:cNvSpPr txBox="1"/>
            <p:nvPr/>
          </p:nvSpPr>
          <p:spPr>
            <a:xfrm>
              <a:off x="3506072" y="1698526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data_out3(7:0)</a:t>
              </a:r>
              <a:endParaRPr lang="zh-CN" altLang="en-US" sz="600" dirty="0"/>
            </a:p>
          </p:txBody>
        </p:sp>
        <p:sp>
          <p:nvSpPr>
            <p:cNvPr id="462" name="文本框 461">
              <a:extLst>
                <a:ext uri="{FF2B5EF4-FFF2-40B4-BE49-F238E27FC236}">
                  <a16:creationId xmlns:a16="http://schemas.microsoft.com/office/drawing/2014/main" id="{E8E42C6C-413E-4BDB-9562-4F9B5E851040}"/>
                </a:ext>
              </a:extLst>
            </p:cNvPr>
            <p:cNvSpPr txBox="1"/>
            <p:nvPr/>
          </p:nvSpPr>
          <p:spPr>
            <a:xfrm>
              <a:off x="3510080" y="2061174"/>
              <a:ext cx="6559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data_out4(7:0)</a:t>
              </a:r>
              <a:endParaRPr lang="zh-CN" altLang="en-US" sz="600" dirty="0"/>
            </a:p>
          </p:txBody>
        </p:sp>
        <p:sp>
          <p:nvSpPr>
            <p:cNvPr id="463" name="文本框 462">
              <a:extLst>
                <a:ext uri="{FF2B5EF4-FFF2-40B4-BE49-F238E27FC236}">
                  <a16:creationId xmlns:a16="http://schemas.microsoft.com/office/drawing/2014/main" id="{F5BA7C38-AD07-476C-AF0E-4DFA8A9959E3}"/>
                </a:ext>
              </a:extLst>
            </p:cNvPr>
            <p:cNvSpPr txBox="1"/>
            <p:nvPr/>
          </p:nvSpPr>
          <p:spPr>
            <a:xfrm>
              <a:off x="3554162" y="2708099"/>
              <a:ext cx="60785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data_io1(7:0)</a:t>
              </a:r>
              <a:endParaRPr lang="zh-CN" altLang="en-US" sz="600" dirty="0"/>
            </a:p>
          </p:txBody>
        </p:sp>
        <p:sp>
          <p:nvSpPr>
            <p:cNvPr id="464" name="文本框 463">
              <a:extLst>
                <a:ext uri="{FF2B5EF4-FFF2-40B4-BE49-F238E27FC236}">
                  <a16:creationId xmlns:a16="http://schemas.microsoft.com/office/drawing/2014/main" id="{E1AF3E00-1F3D-4004-A984-88E550B3CA73}"/>
                </a:ext>
              </a:extLst>
            </p:cNvPr>
            <p:cNvSpPr txBox="1"/>
            <p:nvPr/>
          </p:nvSpPr>
          <p:spPr>
            <a:xfrm>
              <a:off x="3554162" y="3141108"/>
              <a:ext cx="60785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data_io2(7:0)</a:t>
              </a:r>
              <a:endParaRPr lang="zh-CN" altLang="en-US" sz="600" dirty="0"/>
            </a:p>
          </p:txBody>
        </p:sp>
      </p:grp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A84BFB12-EDB9-446A-9028-9029D39CA6BB}"/>
              </a:ext>
            </a:extLst>
          </p:cNvPr>
          <p:cNvGrpSpPr/>
          <p:nvPr/>
        </p:nvGrpSpPr>
        <p:grpSpPr>
          <a:xfrm>
            <a:off x="7556360" y="629102"/>
            <a:ext cx="1066450" cy="1139907"/>
            <a:chOff x="7556360" y="629102"/>
            <a:chExt cx="1066450" cy="1139907"/>
          </a:xfrm>
        </p:grpSpPr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EA67E855-3386-4E2E-986C-796BBA3D6885}"/>
                </a:ext>
              </a:extLst>
            </p:cNvPr>
            <p:cNvSpPr/>
            <p:nvPr/>
          </p:nvSpPr>
          <p:spPr>
            <a:xfrm>
              <a:off x="7739325" y="881879"/>
              <a:ext cx="696160" cy="8865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文本框 486">
              <a:extLst>
                <a:ext uri="{FF2B5EF4-FFF2-40B4-BE49-F238E27FC236}">
                  <a16:creationId xmlns:a16="http://schemas.microsoft.com/office/drawing/2014/main" id="{191AA276-AE05-4A4A-B172-73EBD1FC24EA}"/>
                </a:ext>
              </a:extLst>
            </p:cNvPr>
            <p:cNvSpPr txBox="1"/>
            <p:nvPr/>
          </p:nvSpPr>
          <p:spPr>
            <a:xfrm>
              <a:off x="7667935" y="629102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alu_74181</a:t>
              </a:r>
              <a:endParaRPr lang="zh-CN" altLang="en-US" sz="1200" dirty="0"/>
            </a:p>
          </p:txBody>
        </p:sp>
        <p:sp>
          <p:nvSpPr>
            <p:cNvPr id="488" name="文本框 487">
              <a:extLst>
                <a:ext uri="{FF2B5EF4-FFF2-40B4-BE49-F238E27FC236}">
                  <a16:creationId xmlns:a16="http://schemas.microsoft.com/office/drawing/2014/main" id="{4A393135-417E-42B0-8550-9BCDC729C402}"/>
                </a:ext>
              </a:extLst>
            </p:cNvPr>
            <p:cNvSpPr txBox="1"/>
            <p:nvPr/>
          </p:nvSpPr>
          <p:spPr>
            <a:xfrm>
              <a:off x="7654913" y="1218072"/>
              <a:ext cx="3770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A(7:0)</a:t>
              </a:r>
              <a:endParaRPr lang="zh-CN" altLang="en-US" sz="600" dirty="0"/>
            </a:p>
          </p:txBody>
        </p:sp>
        <p:sp>
          <p:nvSpPr>
            <p:cNvPr id="489" name="文本框 488">
              <a:extLst>
                <a:ext uri="{FF2B5EF4-FFF2-40B4-BE49-F238E27FC236}">
                  <a16:creationId xmlns:a16="http://schemas.microsoft.com/office/drawing/2014/main" id="{BF55D09F-8D5E-440D-946D-6B8BF4C14F58}"/>
                </a:ext>
              </a:extLst>
            </p:cNvPr>
            <p:cNvSpPr txBox="1"/>
            <p:nvPr/>
          </p:nvSpPr>
          <p:spPr>
            <a:xfrm>
              <a:off x="7658398" y="1403805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B(7:0)</a:t>
              </a:r>
              <a:endParaRPr lang="zh-CN" altLang="en-US" sz="600" dirty="0"/>
            </a:p>
          </p:txBody>
        </p:sp>
        <p:sp>
          <p:nvSpPr>
            <p:cNvPr id="490" name="文本框 489">
              <a:extLst>
                <a:ext uri="{FF2B5EF4-FFF2-40B4-BE49-F238E27FC236}">
                  <a16:creationId xmlns:a16="http://schemas.microsoft.com/office/drawing/2014/main" id="{F3BA7FC1-7F62-46BA-9367-0053E8D0B99A}"/>
                </a:ext>
              </a:extLst>
            </p:cNvPr>
            <p:cNvSpPr txBox="1"/>
            <p:nvPr/>
          </p:nvSpPr>
          <p:spPr>
            <a:xfrm>
              <a:off x="7998937" y="876611"/>
              <a:ext cx="5148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C_n_plus4</a:t>
              </a:r>
              <a:endParaRPr lang="zh-CN" altLang="en-US" sz="600" dirty="0"/>
            </a:p>
          </p:txBody>
        </p:sp>
        <p:grpSp>
          <p:nvGrpSpPr>
            <p:cNvPr id="491" name="组合 490">
              <a:extLst>
                <a:ext uri="{FF2B5EF4-FFF2-40B4-BE49-F238E27FC236}">
                  <a16:creationId xmlns:a16="http://schemas.microsoft.com/office/drawing/2014/main" id="{742EBAE4-EB4C-407B-807E-4F16312E9677}"/>
                </a:ext>
              </a:extLst>
            </p:cNvPr>
            <p:cNvGrpSpPr/>
            <p:nvPr/>
          </p:nvGrpSpPr>
          <p:grpSpPr>
            <a:xfrm>
              <a:off x="8435485" y="1638931"/>
              <a:ext cx="187325" cy="79518"/>
              <a:chOff x="1985963" y="573809"/>
              <a:chExt cx="187325" cy="64083"/>
            </a:xfrm>
          </p:grpSpPr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E1F3F646-1A31-4EE0-90B0-4BCE55B59C24}"/>
                  </a:ext>
                </a:extLst>
              </p:cNvPr>
              <p:cNvSpPr/>
              <p:nvPr/>
            </p:nvSpPr>
            <p:spPr>
              <a:xfrm>
                <a:off x="1985963" y="573809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6" name="直接连接符 505">
                <a:extLst>
                  <a:ext uri="{FF2B5EF4-FFF2-40B4-BE49-F238E27FC236}">
                    <a16:creationId xmlns:a16="http://schemas.microsoft.com/office/drawing/2014/main" id="{9651A441-F0DB-4C1D-9893-A2156FFB7134}"/>
                  </a:ext>
                </a:extLst>
              </p:cNvPr>
              <p:cNvCxnSpPr>
                <a:stCxn id="505" idx="1"/>
              </p:cNvCxnSpPr>
              <p:nvPr/>
            </p:nvCxnSpPr>
            <p:spPr>
              <a:xfrm>
                <a:off x="1985963" y="605851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4F3C8540-28F2-478F-A58D-9866A400B24A}"/>
                </a:ext>
              </a:extLst>
            </p:cNvPr>
            <p:cNvGrpSpPr/>
            <p:nvPr/>
          </p:nvGrpSpPr>
          <p:grpSpPr>
            <a:xfrm>
              <a:off x="7556360" y="1455685"/>
              <a:ext cx="187325" cy="79518"/>
              <a:chOff x="1985963" y="639225"/>
              <a:chExt cx="187325" cy="64083"/>
            </a:xfrm>
          </p:grpSpPr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DBD7DD87-091C-4DD1-8632-4EF630DCAE81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4" name="直接连接符 503">
                <a:extLst>
                  <a:ext uri="{FF2B5EF4-FFF2-40B4-BE49-F238E27FC236}">
                    <a16:creationId xmlns:a16="http://schemas.microsoft.com/office/drawing/2014/main" id="{5C867B1D-23A8-4DBC-945D-B0A906080CE9}"/>
                  </a:ext>
                </a:extLst>
              </p:cNvPr>
              <p:cNvCxnSpPr>
                <a:stCxn id="503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3" name="文本框 492">
              <a:extLst>
                <a:ext uri="{FF2B5EF4-FFF2-40B4-BE49-F238E27FC236}">
                  <a16:creationId xmlns:a16="http://schemas.microsoft.com/office/drawing/2014/main" id="{402BCC66-A680-4330-80E2-2778069AD9DB}"/>
                </a:ext>
              </a:extLst>
            </p:cNvPr>
            <p:cNvSpPr txBox="1"/>
            <p:nvPr/>
          </p:nvSpPr>
          <p:spPr>
            <a:xfrm>
              <a:off x="7655413" y="866558"/>
              <a:ext cx="2519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M</a:t>
              </a:r>
              <a:endParaRPr lang="zh-CN" altLang="en-US" sz="600" dirty="0"/>
            </a:p>
          </p:txBody>
        </p:sp>
        <p:sp>
          <p:nvSpPr>
            <p:cNvPr id="494" name="文本框 493">
              <a:extLst>
                <a:ext uri="{FF2B5EF4-FFF2-40B4-BE49-F238E27FC236}">
                  <a16:creationId xmlns:a16="http://schemas.microsoft.com/office/drawing/2014/main" id="{07084265-FF8C-4800-980A-2921A5F4DD79}"/>
                </a:ext>
              </a:extLst>
            </p:cNvPr>
            <p:cNvSpPr txBox="1"/>
            <p:nvPr/>
          </p:nvSpPr>
          <p:spPr>
            <a:xfrm>
              <a:off x="7658409" y="104072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/>
                <a:t>C_n</a:t>
              </a:r>
              <a:endParaRPr lang="zh-CN" altLang="en-US" sz="600" dirty="0"/>
            </a:p>
          </p:txBody>
        </p: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2DC5BACA-BE97-40CC-8CE7-1A9F4450B2FD}"/>
                </a:ext>
              </a:extLst>
            </p:cNvPr>
            <p:cNvGrpSpPr/>
            <p:nvPr/>
          </p:nvGrpSpPr>
          <p:grpSpPr>
            <a:xfrm>
              <a:off x="7556360" y="1638714"/>
              <a:ext cx="187325" cy="79518"/>
              <a:chOff x="1985963" y="639225"/>
              <a:chExt cx="187325" cy="64083"/>
            </a:xfrm>
          </p:grpSpPr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588F3761-BC0F-4C4F-B52D-1E179E0897BD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2" name="直接连接符 501">
                <a:extLst>
                  <a:ext uri="{FF2B5EF4-FFF2-40B4-BE49-F238E27FC236}">
                    <a16:creationId xmlns:a16="http://schemas.microsoft.com/office/drawing/2014/main" id="{6FBD6C2A-6E5E-413F-9887-B64A17B10036}"/>
                  </a:ext>
                </a:extLst>
              </p:cNvPr>
              <p:cNvCxnSpPr>
                <a:stCxn id="501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A3DFD1FC-AAB2-4FCC-B464-02D9B5329EEB}"/>
                </a:ext>
              </a:extLst>
            </p:cNvPr>
            <p:cNvGrpSpPr/>
            <p:nvPr/>
          </p:nvGrpSpPr>
          <p:grpSpPr>
            <a:xfrm>
              <a:off x="7558350" y="1280899"/>
              <a:ext cx="187325" cy="79518"/>
              <a:chOff x="1985963" y="639225"/>
              <a:chExt cx="187325" cy="64083"/>
            </a:xfrm>
          </p:grpSpPr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F9BA6429-CA0D-4FD4-B0BE-425E561756DC}"/>
                  </a:ext>
                </a:extLst>
              </p:cNvPr>
              <p:cNvSpPr/>
              <p:nvPr/>
            </p:nvSpPr>
            <p:spPr>
              <a:xfrm>
                <a:off x="1985963" y="639225"/>
                <a:ext cx="180975" cy="64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0" name="直接连接符 499">
                <a:extLst>
                  <a:ext uri="{FF2B5EF4-FFF2-40B4-BE49-F238E27FC236}">
                    <a16:creationId xmlns:a16="http://schemas.microsoft.com/office/drawing/2014/main" id="{28A8B719-5E41-4A2B-A8BC-8456E65B41A1}"/>
                  </a:ext>
                </a:extLst>
              </p:cNvPr>
              <p:cNvCxnSpPr>
                <a:stCxn id="499" idx="1"/>
              </p:cNvCxnSpPr>
              <p:nvPr/>
            </p:nvCxnSpPr>
            <p:spPr>
              <a:xfrm>
                <a:off x="1985963" y="671267"/>
                <a:ext cx="18732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7" name="文本框 496">
              <a:extLst>
                <a:ext uri="{FF2B5EF4-FFF2-40B4-BE49-F238E27FC236}">
                  <a16:creationId xmlns:a16="http://schemas.microsoft.com/office/drawing/2014/main" id="{1D2E34DA-9485-4C38-A2FF-8232266D912E}"/>
                </a:ext>
              </a:extLst>
            </p:cNvPr>
            <p:cNvSpPr txBox="1"/>
            <p:nvPr/>
          </p:nvSpPr>
          <p:spPr>
            <a:xfrm>
              <a:off x="7658398" y="1584343"/>
              <a:ext cx="3674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S(7:0)</a:t>
              </a:r>
              <a:endParaRPr lang="zh-CN" altLang="en-US" sz="600" dirty="0"/>
            </a:p>
          </p:txBody>
        </p:sp>
        <p:sp>
          <p:nvSpPr>
            <p:cNvPr id="498" name="文本框 497">
              <a:extLst>
                <a:ext uri="{FF2B5EF4-FFF2-40B4-BE49-F238E27FC236}">
                  <a16:creationId xmlns:a16="http://schemas.microsoft.com/office/drawing/2014/main" id="{2FEADE3F-2451-4843-8614-A1C96F93FC16}"/>
                </a:ext>
              </a:extLst>
            </p:cNvPr>
            <p:cNvSpPr txBox="1"/>
            <p:nvPr/>
          </p:nvSpPr>
          <p:spPr>
            <a:xfrm>
              <a:off x="8156852" y="1575856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F(7:0)</a:t>
              </a:r>
              <a:endParaRPr lang="zh-CN" altLang="en-US" sz="600" dirty="0"/>
            </a:p>
          </p:txBody>
        </p:sp>
      </p:grpSp>
      <p:grpSp>
        <p:nvGrpSpPr>
          <p:cNvPr id="507" name="组合 506">
            <a:extLst>
              <a:ext uri="{FF2B5EF4-FFF2-40B4-BE49-F238E27FC236}">
                <a16:creationId xmlns:a16="http://schemas.microsoft.com/office/drawing/2014/main" id="{197B9F00-6817-43DD-A6C3-A6272A420281}"/>
              </a:ext>
            </a:extLst>
          </p:cNvPr>
          <p:cNvGrpSpPr/>
          <p:nvPr/>
        </p:nvGrpSpPr>
        <p:grpSpPr>
          <a:xfrm>
            <a:off x="1690733" y="1758948"/>
            <a:ext cx="868534" cy="1881191"/>
            <a:chOff x="1690733" y="1758948"/>
            <a:chExt cx="868534" cy="1881191"/>
          </a:xfrm>
        </p:grpSpPr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F994E323-3A0D-441E-B2CB-ED46490A98EA}"/>
                </a:ext>
              </a:extLst>
            </p:cNvPr>
            <p:cNvSpPr/>
            <p:nvPr/>
          </p:nvSpPr>
          <p:spPr>
            <a:xfrm>
              <a:off x="1766615" y="2024759"/>
              <a:ext cx="711865" cy="1615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文本框 508">
              <a:extLst>
                <a:ext uri="{FF2B5EF4-FFF2-40B4-BE49-F238E27FC236}">
                  <a16:creationId xmlns:a16="http://schemas.microsoft.com/office/drawing/2014/main" id="{C741502B-3DE9-4AA4-9EA4-5020290C3C01}"/>
                </a:ext>
              </a:extLst>
            </p:cNvPr>
            <p:cNvSpPr txBox="1"/>
            <p:nvPr/>
          </p:nvSpPr>
          <p:spPr>
            <a:xfrm>
              <a:off x="1867496" y="175894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romc</a:t>
              </a:r>
              <a:endParaRPr lang="zh-CN" altLang="en-US" sz="1200" dirty="0"/>
            </a:p>
          </p:txBody>
        </p:sp>
        <p:sp>
          <p:nvSpPr>
            <p:cNvPr id="510" name="文本框 509">
              <a:extLst>
                <a:ext uri="{FF2B5EF4-FFF2-40B4-BE49-F238E27FC236}">
                  <a16:creationId xmlns:a16="http://schemas.microsoft.com/office/drawing/2014/main" id="{1324F5B4-1CF1-406D-9444-B419C87EBD6B}"/>
                </a:ext>
              </a:extLst>
            </p:cNvPr>
            <p:cNvSpPr txBox="1"/>
            <p:nvPr/>
          </p:nvSpPr>
          <p:spPr>
            <a:xfrm>
              <a:off x="1692584" y="2904464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S2</a:t>
              </a:r>
              <a:endParaRPr lang="zh-CN" altLang="en-US" sz="600" dirty="0"/>
            </a:p>
          </p:txBody>
        </p:sp>
        <p:sp>
          <p:nvSpPr>
            <p:cNvPr id="511" name="文本框 510">
              <a:extLst>
                <a:ext uri="{FF2B5EF4-FFF2-40B4-BE49-F238E27FC236}">
                  <a16:creationId xmlns:a16="http://schemas.microsoft.com/office/drawing/2014/main" id="{518D5D9C-E6A0-45C8-AE00-C26E1BA3132C}"/>
                </a:ext>
              </a:extLst>
            </p:cNvPr>
            <p:cNvSpPr txBox="1"/>
            <p:nvPr/>
          </p:nvSpPr>
          <p:spPr>
            <a:xfrm>
              <a:off x="1692826" y="3349325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S3</a:t>
              </a:r>
              <a:endParaRPr lang="zh-CN" altLang="en-US" sz="600" dirty="0"/>
            </a:p>
          </p:txBody>
        </p:sp>
        <p:sp>
          <p:nvSpPr>
            <p:cNvPr id="512" name="文本框 511">
              <a:extLst>
                <a:ext uri="{FF2B5EF4-FFF2-40B4-BE49-F238E27FC236}">
                  <a16:creationId xmlns:a16="http://schemas.microsoft.com/office/drawing/2014/main" id="{B454A1FA-6C39-4C23-91B7-125530A1E60A}"/>
                </a:ext>
              </a:extLst>
            </p:cNvPr>
            <p:cNvSpPr txBox="1"/>
            <p:nvPr/>
          </p:nvSpPr>
          <p:spPr>
            <a:xfrm>
              <a:off x="2215317" y="2010106"/>
              <a:ext cx="3369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</a:t>
              </a:r>
              <a:endParaRPr lang="zh-CN" altLang="en-US" sz="600" dirty="0"/>
            </a:p>
          </p:txBody>
        </p:sp>
        <p:sp>
          <p:nvSpPr>
            <p:cNvPr id="513" name="文本框 512">
              <a:extLst>
                <a:ext uri="{FF2B5EF4-FFF2-40B4-BE49-F238E27FC236}">
                  <a16:creationId xmlns:a16="http://schemas.microsoft.com/office/drawing/2014/main" id="{B56F7DD0-064E-4BFE-8C03-44F042921024}"/>
                </a:ext>
              </a:extLst>
            </p:cNvPr>
            <p:cNvSpPr txBox="1"/>
            <p:nvPr/>
          </p:nvSpPr>
          <p:spPr>
            <a:xfrm>
              <a:off x="1692826" y="2013528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S0</a:t>
              </a:r>
              <a:endParaRPr lang="zh-CN" altLang="en-US" sz="600" dirty="0"/>
            </a:p>
          </p:txBody>
        </p:sp>
        <p:sp>
          <p:nvSpPr>
            <p:cNvPr id="514" name="文本框 513">
              <a:extLst>
                <a:ext uri="{FF2B5EF4-FFF2-40B4-BE49-F238E27FC236}">
                  <a16:creationId xmlns:a16="http://schemas.microsoft.com/office/drawing/2014/main" id="{37CD3D7B-635E-442A-980F-7AFF77A5FC15}"/>
                </a:ext>
              </a:extLst>
            </p:cNvPr>
            <p:cNvSpPr txBox="1"/>
            <p:nvPr/>
          </p:nvSpPr>
          <p:spPr>
            <a:xfrm>
              <a:off x="1690733" y="2459641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S1</a:t>
              </a:r>
              <a:endParaRPr lang="zh-CN" altLang="en-US" sz="600" dirty="0"/>
            </a:p>
          </p:txBody>
        </p:sp>
        <p:sp>
          <p:nvSpPr>
            <p:cNvPr id="515" name="文本框 514">
              <a:extLst>
                <a:ext uri="{FF2B5EF4-FFF2-40B4-BE49-F238E27FC236}">
                  <a16:creationId xmlns:a16="http://schemas.microsoft.com/office/drawing/2014/main" id="{C00771D8-CE20-4377-B3A0-A08323669931}"/>
                </a:ext>
              </a:extLst>
            </p:cNvPr>
            <p:cNvSpPr txBox="1"/>
            <p:nvPr/>
          </p:nvSpPr>
          <p:spPr>
            <a:xfrm>
              <a:off x="2214219" y="2179020"/>
              <a:ext cx="3337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WE1</a:t>
              </a:r>
              <a:endParaRPr lang="zh-CN" altLang="en-US" sz="600" dirty="0"/>
            </a:p>
          </p:txBody>
        </p:sp>
        <p:sp>
          <p:nvSpPr>
            <p:cNvPr id="516" name="文本框 515">
              <a:extLst>
                <a:ext uri="{FF2B5EF4-FFF2-40B4-BE49-F238E27FC236}">
                  <a16:creationId xmlns:a16="http://schemas.microsoft.com/office/drawing/2014/main" id="{96445ECA-383B-4F36-8311-B5D20B726760}"/>
                </a:ext>
              </a:extLst>
            </p:cNvPr>
            <p:cNvSpPr txBox="1"/>
            <p:nvPr/>
          </p:nvSpPr>
          <p:spPr>
            <a:xfrm>
              <a:off x="2211072" y="2366841"/>
              <a:ext cx="3337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WE2</a:t>
              </a:r>
              <a:endParaRPr lang="zh-CN" altLang="en-US" sz="600" dirty="0"/>
            </a:p>
          </p:txBody>
        </p:sp>
        <p:sp>
          <p:nvSpPr>
            <p:cNvPr id="517" name="文本框 516">
              <a:extLst>
                <a:ext uri="{FF2B5EF4-FFF2-40B4-BE49-F238E27FC236}">
                  <a16:creationId xmlns:a16="http://schemas.microsoft.com/office/drawing/2014/main" id="{AC9D0B12-E59B-4749-B388-534693A0E768}"/>
                </a:ext>
              </a:extLst>
            </p:cNvPr>
            <p:cNvSpPr txBox="1"/>
            <p:nvPr/>
          </p:nvSpPr>
          <p:spPr>
            <a:xfrm>
              <a:off x="2163630" y="2551507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GWE1</a:t>
              </a:r>
              <a:endParaRPr lang="zh-CN" altLang="en-US" sz="600" dirty="0"/>
            </a:p>
          </p:txBody>
        </p:sp>
        <p:sp>
          <p:nvSpPr>
            <p:cNvPr id="518" name="文本框 517">
              <a:extLst>
                <a:ext uri="{FF2B5EF4-FFF2-40B4-BE49-F238E27FC236}">
                  <a16:creationId xmlns:a16="http://schemas.microsoft.com/office/drawing/2014/main" id="{BE12ED68-81CF-4D61-9BE2-F5257EA6CB42}"/>
                </a:ext>
              </a:extLst>
            </p:cNvPr>
            <p:cNvSpPr txBox="1"/>
            <p:nvPr/>
          </p:nvSpPr>
          <p:spPr>
            <a:xfrm>
              <a:off x="2162923" y="290716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GWE2</a:t>
              </a:r>
              <a:endParaRPr lang="zh-CN" altLang="en-US" sz="600" dirty="0"/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E75F22A2-943E-4B2B-AB8D-93BE02B8BD6D}"/>
                </a:ext>
              </a:extLst>
            </p:cNvPr>
            <p:cNvSpPr txBox="1"/>
            <p:nvPr/>
          </p:nvSpPr>
          <p:spPr>
            <a:xfrm>
              <a:off x="2162452" y="3269338"/>
              <a:ext cx="3850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GWE3</a:t>
              </a:r>
              <a:endParaRPr lang="zh-CN" altLang="en-US" sz="600" dirty="0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55E51B58-610A-4587-9AD3-A2770FBCC082}"/>
                </a:ext>
              </a:extLst>
            </p:cNvPr>
            <p:cNvSpPr txBox="1"/>
            <p:nvPr/>
          </p:nvSpPr>
          <p:spPr>
            <a:xfrm>
              <a:off x="2121230" y="2729011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OENN1</a:t>
              </a:r>
              <a:endParaRPr lang="zh-CN" altLang="en-US" sz="600" dirty="0"/>
            </a:p>
          </p:txBody>
        </p: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7CF0D90D-626F-4F9E-9392-7EC2A5C5ED3D}"/>
                </a:ext>
              </a:extLst>
            </p:cNvPr>
            <p:cNvSpPr txBox="1"/>
            <p:nvPr/>
          </p:nvSpPr>
          <p:spPr>
            <a:xfrm>
              <a:off x="2126135" y="3088187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OENN2</a:t>
              </a:r>
              <a:endParaRPr lang="zh-CN" altLang="en-US" sz="600" dirty="0"/>
            </a:p>
          </p:txBody>
        </p:sp>
        <p:sp>
          <p:nvSpPr>
            <p:cNvPr id="522" name="文本框 521">
              <a:extLst>
                <a:ext uri="{FF2B5EF4-FFF2-40B4-BE49-F238E27FC236}">
                  <a16:creationId xmlns:a16="http://schemas.microsoft.com/office/drawing/2014/main" id="{7418F111-1DE1-4D51-A7F3-BDDAB86F006C}"/>
                </a:ext>
              </a:extLst>
            </p:cNvPr>
            <p:cNvSpPr txBox="1"/>
            <p:nvPr/>
          </p:nvSpPr>
          <p:spPr>
            <a:xfrm>
              <a:off x="2121230" y="3447182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OENN3</a:t>
              </a:r>
              <a:endParaRPr lang="zh-CN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A4C5C03-1D44-42EC-BB6B-87BACCFEC916}"/>
              </a:ext>
            </a:extLst>
          </p:cNvPr>
          <p:cNvGrpSpPr/>
          <p:nvPr/>
        </p:nvGrpSpPr>
        <p:grpSpPr>
          <a:xfrm>
            <a:off x="2526734" y="1149062"/>
            <a:ext cx="7300089" cy="4499752"/>
            <a:chOff x="2526734" y="1149062"/>
            <a:chExt cx="7300089" cy="449975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57CB055-53C0-4B9F-9F6C-4F73BF075E28}"/>
                </a:ext>
              </a:extLst>
            </p:cNvPr>
            <p:cNvGrpSpPr/>
            <p:nvPr/>
          </p:nvGrpSpPr>
          <p:grpSpPr>
            <a:xfrm>
              <a:off x="3454973" y="1670195"/>
              <a:ext cx="1067664" cy="800973"/>
              <a:chOff x="846861" y="532768"/>
              <a:chExt cx="1067664" cy="80097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46CE0E-3486-47A0-8245-6D48ECCC7E80}"/>
                  </a:ext>
                </a:extLst>
              </p:cNvPr>
              <p:cNvSpPr/>
              <p:nvPr/>
            </p:nvSpPr>
            <p:spPr>
              <a:xfrm>
                <a:off x="1031040" y="799517"/>
                <a:ext cx="696160" cy="527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25B476-8A7F-4B51-A88D-1602C3BE67CE}"/>
                  </a:ext>
                </a:extLst>
              </p:cNvPr>
              <p:cNvSpPr txBox="1"/>
              <p:nvPr/>
            </p:nvSpPr>
            <p:spPr>
              <a:xfrm>
                <a:off x="940524" y="532768"/>
                <a:ext cx="87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reg_74244</a:t>
                </a:r>
                <a:endParaRPr lang="zh-CN" altLang="en-US" sz="12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137222-B100-44F6-BAB3-B98C46ACB915}"/>
                  </a:ext>
                </a:extLst>
              </p:cNvPr>
              <p:cNvSpPr txBox="1"/>
              <p:nvPr/>
            </p:nvSpPr>
            <p:spPr>
              <a:xfrm>
                <a:off x="955482" y="971000"/>
                <a:ext cx="31130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oen</a:t>
                </a:r>
                <a:endParaRPr lang="zh-CN" altLang="en-US" sz="6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141C1C-DE7F-451F-BAE1-193BBE138616}"/>
                  </a:ext>
                </a:extLst>
              </p:cNvPr>
              <p:cNvSpPr txBox="1"/>
              <p:nvPr/>
            </p:nvSpPr>
            <p:spPr>
              <a:xfrm>
                <a:off x="959676" y="1149075"/>
                <a:ext cx="43954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Din(7:0)</a:t>
                </a:r>
                <a:endParaRPr lang="zh-CN" altLang="en-US" sz="6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164586-982F-44A0-A9F1-F525A5876041}"/>
                  </a:ext>
                </a:extLst>
              </p:cNvPr>
              <p:cNvSpPr txBox="1"/>
              <p:nvPr/>
            </p:nvSpPr>
            <p:spPr>
              <a:xfrm>
                <a:off x="1307724" y="792926"/>
                <a:ext cx="4956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Qout</a:t>
                </a:r>
                <a:r>
                  <a:rPr lang="en-US" altLang="zh-CN" sz="600" dirty="0"/>
                  <a:t>(7:0)</a:t>
                </a:r>
                <a:endParaRPr lang="zh-CN" altLang="en-US" sz="600" dirty="0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D35D9C9-E7AC-4FE0-8248-8A7C1F0AD911}"/>
                  </a:ext>
                </a:extLst>
              </p:cNvPr>
              <p:cNvGrpSpPr/>
              <p:nvPr/>
            </p:nvGrpSpPr>
            <p:grpSpPr>
              <a:xfrm>
                <a:off x="1727200" y="858342"/>
                <a:ext cx="187325" cy="64083"/>
                <a:chOff x="1985963" y="639225"/>
                <a:chExt cx="187325" cy="64083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42612F8-AE25-4B53-B47E-417F25F3ECC8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BF50A42A-941C-44F5-BFCE-E6D771F54E94}"/>
                    </a:ext>
                  </a:extLst>
                </p:cNvPr>
                <p:cNvCxnSpPr>
                  <a:stCxn id="14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6F39FED-B275-401A-BC4A-BEAB424C5E50}"/>
                  </a:ext>
                </a:extLst>
              </p:cNvPr>
              <p:cNvGrpSpPr/>
              <p:nvPr/>
            </p:nvGrpSpPr>
            <p:grpSpPr>
              <a:xfrm>
                <a:off x="846861" y="1209366"/>
                <a:ext cx="187325" cy="64083"/>
                <a:chOff x="1985963" y="639225"/>
                <a:chExt cx="187325" cy="64083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711AAED-DB10-4AEA-8A41-89018C261952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15559B61-4435-4CB4-AF73-229ABBBDCB9C}"/>
                    </a:ext>
                  </a:extLst>
                </p:cNvPr>
                <p:cNvCxnSpPr>
                  <a:stCxn id="12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AEFEC2-F837-4B4B-97C4-6624E639D2D7}"/>
                </a:ext>
              </a:extLst>
            </p:cNvPr>
            <p:cNvGrpSpPr/>
            <p:nvPr/>
          </p:nvGrpSpPr>
          <p:grpSpPr>
            <a:xfrm>
              <a:off x="7208683" y="1347298"/>
              <a:ext cx="1067664" cy="1002971"/>
              <a:chOff x="5078646" y="195956"/>
              <a:chExt cx="1067664" cy="100297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A53683F-E4E5-4579-9FDD-D14B1450D201}"/>
                  </a:ext>
                </a:extLst>
              </p:cNvPr>
              <p:cNvSpPr/>
              <p:nvPr/>
            </p:nvSpPr>
            <p:spPr>
              <a:xfrm>
                <a:off x="5262825" y="448733"/>
                <a:ext cx="696160" cy="713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98D5541-A58B-46FA-BF96-AE97593B3DD6}"/>
                  </a:ext>
                </a:extLst>
              </p:cNvPr>
              <p:cNvSpPr txBox="1"/>
              <p:nvPr/>
            </p:nvSpPr>
            <p:spPr>
              <a:xfrm>
                <a:off x="5172309" y="195956"/>
                <a:ext cx="87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reg_74373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A243128-83BA-4E1F-B1F3-6E6CCE0ADE66}"/>
                  </a:ext>
                </a:extLst>
              </p:cNvPr>
              <p:cNvSpPr txBox="1"/>
              <p:nvPr/>
            </p:nvSpPr>
            <p:spPr>
              <a:xfrm>
                <a:off x="5178913" y="785478"/>
                <a:ext cx="38504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oen_n</a:t>
                </a:r>
                <a:endParaRPr lang="zh-CN" altLang="en-US" sz="6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8C7812A-3BEF-4739-8FD1-22DC32EC93BE}"/>
                  </a:ext>
                </a:extLst>
              </p:cNvPr>
              <p:cNvSpPr txBox="1"/>
              <p:nvPr/>
            </p:nvSpPr>
            <p:spPr>
              <a:xfrm>
                <a:off x="5178913" y="969782"/>
                <a:ext cx="439544" cy="229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Din(7:0)</a:t>
                </a:r>
                <a:endParaRPr lang="zh-CN" altLang="en-US" sz="6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13FB69D-3000-4101-A466-E748182063E3}"/>
                  </a:ext>
                </a:extLst>
              </p:cNvPr>
              <p:cNvSpPr txBox="1"/>
              <p:nvPr/>
            </p:nvSpPr>
            <p:spPr>
              <a:xfrm>
                <a:off x="5542572" y="442122"/>
                <a:ext cx="4956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Qout</a:t>
                </a:r>
                <a:r>
                  <a:rPr lang="en-US" altLang="zh-CN" sz="600" dirty="0"/>
                  <a:t>(7:0)</a:t>
                </a:r>
                <a:endParaRPr lang="zh-CN" altLang="en-US" sz="600" dirty="0"/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4628B9B-BCC5-408E-9CF0-3E942924A299}"/>
                  </a:ext>
                </a:extLst>
              </p:cNvPr>
              <p:cNvGrpSpPr/>
              <p:nvPr/>
            </p:nvGrpSpPr>
            <p:grpSpPr>
              <a:xfrm>
                <a:off x="5958985" y="499438"/>
                <a:ext cx="187325" cy="79518"/>
                <a:chOff x="1985963" y="573809"/>
                <a:chExt cx="187325" cy="64083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8F062A57-055D-47CF-8E93-433FECF48725}"/>
                    </a:ext>
                  </a:extLst>
                </p:cNvPr>
                <p:cNvSpPr/>
                <p:nvPr/>
              </p:nvSpPr>
              <p:spPr>
                <a:xfrm>
                  <a:off x="1985963" y="573809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B56D759C-F12F-4BD9-B90C-692AEE8169EF}"/>
                    </a:ext>
                  </a:extLst>
                </p:cNvPr>
                <p:cNvCxnSpPr>
                  <a:stCxn id="28" idx="1"/>
                </p:cNvCxnSpPr>
                <p:nvPr/>
              </p:nvCxnSpPr>
              <p:spPr>
                <a:xfrm>
                  <a:off x="1985963" y="605851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081CEA3D-4D1B-46D5-BD47-6C55B37EA9AC}"/>
                  </a:ext>
                </a:extLst>
              </p:cNvPr>
              <p:cNvGrpSpPr/>
              <p:nvPr/>
            </p:nvGrpSpPr>
            <p:grpSpPr>
              <a:xfrm>
                <a:off x="5078646" y="1016182"/>
                <a:ext cx="187325" cy="79518"/>
                <a:chOff x="1985963" y="639225"/>
                <a:chExt cx="187325" cy="64083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ABFDB74-A13F-4755-87FD-5C40A0C0C5E7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A1469DBC-20D9-4419-A03F-D7386939F62E}"/>
                    </a:ext>
                  </a:extLst>
                </p:cNvPr>
                <p:cNvCxnSpPr>
                  <a:stCxn id="26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732072-24DC-41F0-942D-3D153296B297}"/>
                  </a:ext>
                </a:extLst>
              </p:cNvPr>
              <p:cNvSpPr txBox="1"/>
              <p:nvPr/>
            </p:nvSpPr>
            <p:spPr>
              <a:xfrm>
                <a:off x="5178913" y="433412"/>
                <a:ext cx="2744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clk</a:t>
                </a:r>
                <a:endParaRPr lang="zh-CN" altLang="en-US" sz="600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0B1F43-0326-4825-AC76-099F917EC310}"/>
                  </a:ext>
                </a:extLst>
              </p:cNvPr>
              <p:cNvSpPr txBox="1"/>
              <p:nvPr/>
            </p:nvSpPr>
            <p:spPr>
              <a:xfrm>
                <a:off x="5178913" y="621383"/>
                <a:ext cx="3241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gwe</a:t>
                </a:r>
                <a:endParaRPr lang="zh-CN" altLang="en-US" sz="600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227B058-D275-4363-88C6-87453687423B}"/>
                </a:ext>
              </a:extLst>
            </p:cNvPr>
            <p:cNvGrpSpPr/>
            <p:nvPr/>
          </p:nvGrpSpPr>
          <p:grpSpPr>
            <a:xfrm>
              <a:off x="4923276" y="1514555"/>
              <a:ext cx="1211147" cy="3513290"/>
              <a:chOff x="3066195" y="375027"/>
              <a:chExt cx="1211147" cy="351329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D8C39B3-8730-4DB1-A5DB-BD21CB193E94}"/>
                  </a:ext>
                </a:extLst>
              </p:cNvPr>
              <p:cNvSpPr/>
              <p:nvPr/>
            </p:nvSpPr>
            <p:spPr>
              <a:xfrm>
                <a:off x="3249083" y="629102"/>
                <a:ext cx="840072" cy="32592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0C4F623-B270-419A-A112-572C53C56396}"/>
                  </a:ext>
                </a:extLst>
              </p:cNvPr>
              <p:cNvSpPr txBox="1"/>
              <p:nvPr/>
            </p:nvSpPr>
            <p:spPr>
              <a:xfrm>
                <a:off x="3281031" y="375027"/>
                <a:ext cx="776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/>
                  <a:t>data_bus</a:t>
                </a:r>
                <a:endParaRPr lang="zh-CN" altLang="en-US" sz="1200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E4ABFBF-AA8D-4397-B6FB-1F43968DD0D7}"/>
                  </a:ext>
                </a:extLst>
              </p:cNvPr>
              <p:cNvSpPr txBox="1"/>
              <p:nvPr/>
            </p:nvSpPr>
            <p:spPr>
              <a:xfrm>
                <a:off x="3514354" y="971663"/>
                <a:ext cx="6559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data_out1(7:0)</a:t>
                </a:r>
                <a:endParaRPr lang="zh-CN" altLang="en-US" sz="600" dirty="0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60DB25F8-103E-4FF6-BF19-5287E340E10F}"/>
                  </a:ext>
                </a:extLst>
              </p:cNvPr>
              <p:cNvGrpSpPr/>
              <p:nvPr/>
            </p:nvGrpSpPr>
            <p:grpSpPr>
              <a:xfrm>
                <a:off x="4089155" y="1031173"/>
                <a:ext cx="187325" cy="79518"/>
                <a:chOff x="2138363" y="856973"/>
                <a:chExt cx="187325" cy="64083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58F19124-38C1-4B63-8EC5-71AE532DA4C8}"/>
                    </a:ext>
                  </a:extLst>
                </p:cNvPr>
                <p:cNvSpPr/>
                <p:nvPr/>
              </p:nvSpPr>
              <p:spPr>
                <a:xfrm>
                  <a:off x="2138363" y="856973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B80908E9-2ACD-43BC-BC50-049AC4C81304}"/>
                    </a:ext>
                  </a:extLst>
                </p:cNvPr>
                <p:cNvCxnSpPr>
                  <a:stCxn id="78" idx="1"/>
                </p:cNvCxnSpPr>
                <p:nvPr/>
              </p:nvCxnSpPr>
              <p:spPr>
                <a:xfrm>
                  <a:off x="2138363" y="889015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C139AB4-D736-443F-B8FA-6F20A605AA18}"/>
                  </a:ext>
                </a:extLst>
              </p:cNvPr>
              <p:cNvGrpSpPr/>
              <p:nvPr/>
            </p:nvGrpSpPr>
            <p:grpSpPr>
              <a:xfrm>
                <a:off x="3066195" y="1276458"/>
                <a:ext cx="187325" cy="79518"/>
                <a:chOff x="1995742" y="703622"/>
                <a:chExt cx="187325" cy="64083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8932FB23-3965-4A01-ACAE-5A3ABC83442E}"/>
                    </a:ext>
                  </a:extLst>
                </p:cNvPr>
                <p:cNvSpPr/>
                <p:nvPr/>
              </p:nvSpPr>
              <p:spPr>
                <a:xfrm>
                  <a:off x="1995742" y="703622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75A83887-D9B9-467A-8A19-4E28D3828779}"/>
                    </a:ext>
                  </a:extLst>
                </p:cNvPr>
                <p:cNvCxnSpPr>
                  <a:stCxn id="76" idx="1"/>
                </p:cNvCxnSpPr>
                <p:nvPr/>
              </p:nvCxnSpPr>
              <p:spPr>
                <a:xfrm>
                  <a:off x="1995742" y="735664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4CC6D-9508-4A17-A83C-EC215935D3E0}"/>
                  </a:ext>
                </a:extLst>
              </p:cNvPr>
              <p:cNvSpPr txBox="1"/>
              <p:nvPr/>
            </p:nvSpPr>
            <p:spPr>
              <a:xfrm>
                <a:off x="3167935" y="614303"/>
                <a:ext cx="2744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clk</a:t>
                </a:r>
                <a:endParaRPr lang="zh-CN" altLang="en-US" sz="600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14FDCD-952D-41EE-AE3E-5F778F8E33F8}"/>
                  </a:ext>
                </a:extLst>
              </p:cNvPr>
              <p:cNvSpPr txBox="1"/>
              <p:nvPr/>
            </p:nvSpPr>
            <p:spPr>
              <a:xfrm>
                <a:off x="3174517" y="781086"/>
                <a:ext cx="60465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data_in1(7:0)</a:t>
                </a:r>
                <a:endParaRPr lang="zh-CN" altLang="en-US" sz="600" dirty="0"/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404CA11-98D5-4DC7-BCBB-4C2990008BAA}"/>
                  </a:ext>
                </a:extLst>
              </p:cNvPr>
              <p:cNvGrpSpPr/>
              <p:nvPr/>
            </p:nvGrpSpPr>
            <p:grpSpPr>
              <a:xfrm>
                <a:off x="3068108" y="851636"/>
                <a:ext cx="187325" cy="79518"/>
                <a:chOff x="1995742" y="703622"/>
                <a:chExt cx="187325" cy="64083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9CA58F6E-FACB-469C-AC4F-7D82DDEAFFDB}"/>
                    </a:ext>
                  </a:extLst>
                </p:cNvPr>
                <p:cNvSpPr/>
                <p:nvPr/>
              </p:nvSpPr>
              <p:spPr>
                <a:xfrm>
                  <a:off x="1995742" y="703622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16754046-9E77-4ACB-9BA2-55D7822BA347}"/>
                    </a:ext>
                  </a:extLst>
                </p:cNvPr>
                <p:cNvCxnSpPr>
                  <a:stCxn id="74" idx="1"/>
                </p:cNvCxnSpPr>
                <p:nvPr/>
              </p:nvCxnSpPr>
              <p:spPr>
                <a:xfrm>
                  <a:off x="1995742" y="735664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AFC4B9BB-34F8-4C85-A7C9-E6CD3148859D}"/>
                  </a:ext>
                </a:extLst>
              </p:cNvPr>
              <p:cNvGrpSpPr/>
              <p:nvPr/>
            </p:nvGrpSpPr>
            <p:grpSpPr>
              <a:xfrm>
                <a:off x="3066195" y="1677811"/>
                <a:ext cx="187325" cy="79518"/>
                <a:chOff x="1995742" y="703622"/>
                <a:chExt cx="187325" cy="64083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D9D0CD2A-CCD8-4DD5-BAE4-CAB03B9A9F9A}"/>
                    </a:ext>
                  </a:extLst>
                </p:cNvPr>
                <p:cNvSpPr/>
                <p:nvPr/>
              </p:nvSpPr>
              <p:spPr>
                <a:xfrm>
                  <a:off x="1995742" y="703622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DC4346E1-FBC0-4A35-8222-10932B798F93}"/>
                    </a:ext>
                  </a:extLst>
                </p:cNvPr>
                <p:cNvCxnSpPr>
                  <a:stCxn id="72" idx="1"/>
                </p:cNvCxnSpPr>
                <p:nvPr/>
              </p:nvCxnSpPr>
              <p:spPr>
                <a:xfrm>
                  <a:off x="1995742" y="735664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054B17BE-B2E0-4763-A0BB-D6765259CBBF}"/>
                  </a:ext>
                </a:extLst>
              </p:cNvPr>
              <p:cNvGrpSpPr/>
              <p:nvPr/>
            </p:nvGrpSpPr>
            <p:grpSpPr>
              <a:xfrm>
                <a:off x="3066195" y="2066387"/>
                <a:ext cx="187325" cy="79518"/>
                <a:chOff x="1995742" y="703622"/>
                <a:chExt cx="187325" cy="64083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6E60F35-8A87-4B37-8F36-B87EDFDD332A}"/>
                    </a:ext>
                  </a:extLst>
                </p:cNvPr>
                <p:cNvSpPr/>
                <p:nvPr/>
              </p:nvSpPr>
              <p:spPr>
                <a:xfrm>
                  <a:off x="1995742" y="703622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71F4E809-05AD-4E3C-AF2C-889E57F66C5C}"/>
                    </a:ext>
                  </a:extLst>
                </p:cNvPr>
                <p:cNvCxnSpPr>
                  <a:stCxn id="70" idx="1"/>
                </p:cNvCxnSpPr>
                <p:nvPr/>
              </p:nvCxnSpPr>
              <p:spPr>
                <a:xfrm>
                  <a:off x="1995742" y="735664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D96A816-53BA-4FB2-B5D9-AB40FD17A760}"/>
                  </a:ext>
                </a:extLst>
              </p:cNvPr>
              <p:cNvGrpSpPr/>
              <p:nvPr/>
            </p:nvGrpSpPr>
            <p:grpSpPr>
              <a:xfrm>
                <a:off x="4089155" y="1410056"/>
                <a:ext cx="187325" cy="79518"/>
                <a:chOff x="2138363" y="856973"/>
                <a:chExt cx="187325" cy="64083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5A6901E3-5D88-4CE9-BEC6-00E3140B14A2}"/>
                    </a:ext>
                  </a:extLst>
                </p:cNvPr>
                <p:cNvSpPr/>
                <p:nvPr/>
              </p:nvSpPr>
              <p:spPr>
                <a:xfrm>
                  <a:off x="2138363" y="856973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37ADF106-B8C3-4055-8B44-5EF14B2C5A49}"/>
                    </a:ext>
                  </a:extLst>
                </p:cNvPr>
                <p:cNvCxnSpPr>
                  <a:stCxn id="68" idx="1"/>
                </p:cNvCxnSpPr>
                <p:nvPr/>
              </p:nvCxnSpPr>
              <p:spPr>
                <a:xfrm>
                  <a:off x="2138363" y="889015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B9DD449A-8A1E-4DCC-A758-984E19BF1FDD}"/>
                  </a:ext>
                </a:extLst>
              </p:cNvPr>
              <p:cNvGrpSpPr/>
              <p:nvPr/>
            </p:nvGrpSpPr>
            <p:grpSpPr>
              <a:xfrm>
                <a:off x="4089155" y="1757329"/>
                <a:ext cx="187325" cy="79518"/>
                <a:chOff x="2138363" y="856973"/>
                <a:chExt cx="187325" cy="64083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3BDA9C1-FE76-455B-9D6F-1C539994BB5D}"/>
                    </a:ext>
                  </a:extLst>
                </p:cNvPr>
                <p:cNvSpPr/>
                <p:nvPr/>
              </p:nvSpPr>
              <p:spPr>
                <a:xfrm>
                  <a:off x="2138363" y="856973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C4995CC2-4016-44CF-B366-20CA3ED6CDFF}"/>
                    </a:ext>
                  </a:extLst>
                </p:cNvPr>
                <p:cNvCxnSpPr>
                  <a:stCxn id="66" idx="1"/>
                </p:cNvCxnSpPr>
                <p:nvPr/>
              </p:nvCxnSpPr>
              <p:spPr>
                <a:xfrm>
                  <a:off x="2138363" y="889015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084D778-E32B-454C-B057-F25B34C13E04}"/>
                  </a:ext>
                </a:extLst>
              </p:cNvPr>
              <p:cNvGrpSpPr/>
              <p:nvPr/>
            </p:nvGrpSpPr>
            <p:grpSpPr>
              <a:xfrm>
                <a:off x="4090017" y="2118676"/>
                <a:ext cx="187325" cy="79518"/>
                <a:chOff x="2138363" y="856973"/>
                <a:chExt cx="187325" cy="64083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6F7848A-5C94-446A-A01C-362BEADC539B}"/>
                    </a:ext>
                  </a:extLst>
                </p:cNvPr>
                <p:cNvSpPr/>
                <p:nvPr/>
              </p:nvSpPr>
              <p:spPr>
                <a:xfrm>
                  <a:off x="2138363" y="856973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47F22CD9-5960-427E-8511-760867CB2DFF}"/>
                    </a:ext>
                  </a:extLst>
                </p:cNvPr>
                <p:cNvCxnSpPr>
                  <a:stCxn id="64" idx="1"/>
                </p:cNvCxnSpPr>
                <p:nvPr/>
              </p:nvCxnSpPr>
              <p:spPr>
                <a:xfrm>
                  <a:off x="2138363" y="889015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4F2EA79B-2627-4AA8-A4E2-893D23D1F3D4}"/>
                  </a:ext>
                </a:extLst>
              </p:cNvPr>
              <p:cNvGrpSpPr/>
              <p:nvPr/>
            </p:nvGrpSpPr>
            <p:grpSpPr>
              <a:xfrm>
                <a:off x="4089155" y="2764014"/>
                <a:ext cx="187325" cy="79518"/>
                <a:chOff x="2138363" y="856973"/>
                <a:chExt cx="187325" cy="64083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53C466C-0074-4F53-9AB4-60242F695EDB}"/>
                    </a:ext>
                  </a:extLst>
                </p:cNvPr>
                <p:cNvSpPr/>
                <p:nvPr/>
              </p:nvSpPr>
              <p:spPr>
                <a:xfrm>
                  <a:off x="2138363" y="856973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F0490014-2DE8-489F-A4A0-A030E7DB9DE7}"/>
                    </a:ext>
                  </a:extLst>
                </p:cNvPr>
                <p:cNvCxnSpPr>
                  <a:stCxn id="62" idx="1"/>
                </p:cNvCxnSpPr>
                <p:nvPr/>
              </p:nvCxnSpPr>
              <p:spPr>
                <a:xfrm>
                  <a:off x="2138363" y="889015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0609799C-D75C-46F2-A47E-AD563A7DFCDE}"/>
                  </a:ext>
                </a:extLst>
              </p:cNvPr>
              <p:cNvGrpSpPr/>
              <p:nvPr/>
            </p:nvGrpSpPr>
            <p:grpSpPr>
              <a:xfrm>
                <a:off x="4089155" y="3206180"/>
                <a:ext cx="187325" cy="79518"/>
                <a:chOff x="2138363" y="856973"/>
                <a:chExt cx="187325" cy="64083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D1E8CF00-1F31-4950-8A95-F6CF9AF92F29}"/>
                    </a:ext>
                  </a:extLst>
                </p:cNvPr>
                <p:cNvSpPr/>
                <p:nvPr/>
              </p:nvSpPr>
              <p:spPr>
                <a:xfrm>
                  <a:off x="2138363" y="856973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E296A093-F9D5-4F9F-8DD8-9751EE1458D4}"/>
                    </a:ext>
                  </a:extLst>
                </p:cNvPr>
                <p:cNvCxnSpPr>
                  <a:stCxn id="60" idx="1"/>
                </p:cNvCxnSpPr>
                <p:nvPr/>
              </p:nvCxnSpPr>
              <p:spPr>
                <a:xfrm>
                  <a:off x="2138363" y="889015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F68A03-2BDC-4646-83BF-2A41A8D3F1D5}"/>
                  </a:ext>
                </a:extLst>
              </p:cNvPr>
              <p:cNvSpPr txBox="1"/>
              <p:nvPr/>
            </p:nvSpPr>
            <p:spPr>
              <a:xfrm>
                <a:off x="3176217" y="1225390"/>
                <a:ext cx="60465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data_in2(7:0)</a:t>
                </a:r>
                <a:endParaRPr lang="zh-CN" altLang="en-US" sz="600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AF9FBFD-3EAE-4B3E-B401-429A5E6032F0}"/>
                  </a:ext>
                </a:extLst>
              </p:cNvPr>
              <p:cNvSpPr txBox="1"/>
              <p:nvPr/>
            </p:nvSpPr>
            <p:spPr>
              <a:xfrm>
                <a:off x="3176084" y="1608753"/>
                <a:ext cx="60465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data_in3(7:0)</a:t>
                </a:r>
                <a:endParaRPr lang="zh-CN" altLang="en-US" sz="600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C12DBF-9F19-4849-9350-DF7644DAA289}"/>
                  </a:ext>
                </a:extLst>
              </p:cNvPr>
              <p:cNvSpPr txBox="1"/>
              <p:nvPr/>
            </p:nvSpPr>
            <p:spPr>
              <a:xfrm>
                <a:off x="3182607" y="2010106"/>
                <a:ext cx="60465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data_in4(7:0)</a:t>
                </a:r>
                <a:endParaRPr lang="zh-CN" altLang="en-US" sz="600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EAD6A72-01B5-44A5-B0AF-238567FC78B4}"/>
                  </a:ext>
                </a:extLst>
              </p:cNvPr>
              <p:cNvSpPr txBox="1"/>
              <p:nvPr/>
            </p:nvSpPr>
            <p:spPr>
              <a:xfrm>
                <a:off x="3182607" y="2307997"/>
                <a:ext cx="31931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we1</a:t>
                </a:r>
                <a:endParaRPr lang="zh-CN" altLang="en-US" sz="600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50AD769-773B-49A9-8F25-B111CF71ADF0}"/>
                  </a:ext>
                </a:extLst>
              </p:cNvPr>
              <p:cNvSpPr txBox="1"/>
              <p:nvPr/>
            </p:nvSpPr>
            <p:spPr>
              <a:xfrm>
                <a:off x="3182607" y="2577260"/>
                <a:ext cx="31931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we2</a:t>
                </a:r>
                <a:endParaRPr lang="zh-CN" altLang="en-US" sz="600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813155C-E328-4855-A92B-FA66CA1D3F39}"/>
                  </a:ext>
                </a:extLst>
              </p:cNvPr>
              <p:cNvSpPr txBox="1"/>
              <p:nvPr/>
            </p:nvSpPr>
            <p:spPr>
              <a:xfrm>
                <a:off x="3182607" y="2835902"/>
                <a:ext cx="31931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we3</a:t>
                </a:r>
                <a:endParaRPr lang="zh-CN" altLang="en-US" sz="60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53B4789-829C-4EDF-8820-9DFB66480683}"/>
                  </a:ext>
                </a:extLst>
              </p:cNvPr>
              <p:cNvSpPr txBox="1"/>
              <p:nvPr/>
            </p:nvSpPr>
            <p:spPr>
              <a:xfrm>
                <a:off x="3183877" y="3103467"/>
                <a:ext cx="31931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we4</a:t>
                </a:r>
                <a:endParaRPr lang="zh-CN" altLang="en-US" sz="600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B9E2728-B494-46C6-84CC-4BE28D4F7982}"/>
                  </a:ext>
                </a:extLst>
              </p:cNvPr>
              <p:cNvSpPr txBox="1"/>
              <p:nvPr/>
            </p:nvSpPr>
            <p:spPr>
              <a:xfrm>
                <a:off x="3188658" y="3362109"/>
                <a:ext cx="4138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we_io1</a:t>
                </a:r>
                <a:endParaRPr lang="zh-CN" altLang="en-US" sz="600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D6DBEEC-DCCE-4AB2-B0FB-83A25ABE169C}"/>
                  </a:ext>
                </a:extLst>
              </p:cNvPr>
              <p:cNvSpPr txBox="1"/>
              <p:nvPr/>
            </p:nvSpPr>
            <p:spPr>
              <a:xfrm>
                <a:off x="3186398" y="3623662"/>
                <a:ext cx="4138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we_io2</a:t>
                </a:r>
                <a:endParaRPr lang="zh-CN" altLang="en-US" sz="600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411A621-EDDF-4825-90CE-7ECE487CA64E}"/>
                  </a:ext>
                </a:extLst>
              </p:cNvPr>
              <p:cNvSpPr txBox="1"/>
              <p:nvPr/>
            </p:nvSpPr>
            <p:spPr>
              <a:xfrm>
                <a:off x="3506072" y="1354303"/>
                <a:ext cx="6559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data_out2(7:0)</a:t>
                </a:r>
                <a:endParaRPr lang="zh-CN" altLang="en-US" sz="600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F85B87-F5BB-4500-B444-E1350F6D983C}"/>
                  </a:ext>
                </a:extLst>
              </p:cNvPr>
              <p:cNvSpPr txBox="1"/>
              <p:nvPr/>
            </p:nvSpPr>
            <p:spPr>
              <a:xfrm>
                <a:off x="3506072" y="1698526"/>
                <a:ext cx="6559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data_out3(7:0)</a:t>
                </a:r>
                <a:endParaRPr lang="zh-CN" altLang="en-US" sz="600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BAC473F-6828-4701-9F52-66B8934F18F0}"/>
                  </a:ext>
                </a:extLst>
              </p:cNvPr>
              <p:cNvSpPr txBox="1"/>
              <p:nvPr/>
            </p:nvSpPr>
            <p:spPr>
              <a:xfrm>
                <a:off x="3510080" y="2061174"/>
                <a:ext cx="6559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data_out4(7:0)</a:t>
                </a:r>
                <a:endParaRPr lang="zh-CN" altLang="en-US" sz="600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CCEC16D-6B0D-444B-B14A-3F6C366A4E5C}"/>
                  </a:ext>
                </a:extLst>
              </p:cNvPr>
              <p:cNvSpPr txBox="1"/>
              <p:nvPr/>
            </p:nvSpPr>
            <p:spPr>
              <a:xfrm>
                <a:off x="3554162" y="2708099"/>
                <a:ext cx="60785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data_io1(7:0)</a:t>
                </a:r>
                <a:endParaRPr lang="zh-CN" altLang="en-US" sz="600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969A1D4-1060-470B-925C-2C857C569385}"/>
                  </a:ext>
                </a:extLst>
              </p:cNvPr>
              <p:cNvSpPr txBox="1"/>
              <p:nvPr/>
            </p:nvSpPr>
            <p:spPr>
              <a:xfrm>
                <a:off x="3554162" y="3141108"/>
                <a:ext cx="60785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data_io2(7:0)</a:t>
                </a:r>
                <a:endParaRPr lang="zh-CN" altLang="en-US" sz="600" dirty="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5ED5A65-F55B-4927-8724-6D44FA8221C4}"/>
                </a:ext>
              </a:extLst>
            </p:cNvPr>
            <p:cNvGrpSpPr/>
            <p:nvPr/>
          </p:nvGrpSpPr>
          <p:grpSpPr>
            <a:xfrm rot="5400000">
              <a:off x="8723645" y="3047146"/>
              <a:ext cx="1066450" cy="1139907"/>
              <a:chOff x="7556360" y="629102"/>
              <a:chExt cx="1066450" cy="1139907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D5CDE63-98D1-4955-AE1E-CDA4174A80B0}"/>
                  </a:ext>
                </a:extLst>
              </p:cNvPr>
              <p:cNvSpPr/>
              <p:nvPr/>
            </p:nvSpPr>
            <p:spPr>
              <a:xfrm>
                <a:off x="7739325" y="881879"/>
                <a:ext cx="696160" cy="886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8453F33-E5F4-4336-9BDD-2E1D489DC85E}"/>
                  </a:ext>
                </a:extLst>
              </p:cNvPr>
              <p:cNvSpPr txBox="1"/>
              <p:nvPr/>
            </p:nvSpPr>
            <p:spPr>
              <a:xfrm>
                <a:off x="7667935" y="629102"/>
                <a:ext cx="8531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alu_74181</a:t>
                </a:r>
                <a:endParaRPr lang="zh-CN" altLang="en-US" sz="1200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3170B0E-3CB5-4E65-A81C-4741C1938272}"/>
                  </a:ext>
                </a:extLst>
              </p:cNvPr>
              <p:cNvSpPr txBox="1"/>
              <p:nvPr/>
            </p:nvSpPr>
            <p:spPr>
              <a:xfrm>
                <a:off x="7654913" y="1218072"/>
                <a:ext cx="37702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A(7:0)</a:t>
                </a:r>
                <a:endParaRPr lang="zh-CN" altLang="en-US" sz="600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5F6B343-86C1-477E-99A1-E48B4FD898C0}"/>
                  </a:ext>
                </a:extLst>
              </p:cNvPr>
              <p:cNvSpPr txBox="1"/>
              <p:nvPr/>
            </p:nvSpPr>
            <p:spPr>
              <a:xfrm>
                <a:off x="7658398" y="1403805"/>
                <a:ext cx="37061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B(7:0)</a:t>
                </a:r>
                <a:endParaRPr lang="zh-CN" altLang="en-US" sz="600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538E540-DD84-4282-8313-89926199C00F}"/>
                  </a:ext>
                </a:extLst>
              </p:cNvPr>
              <p:cNvSpPr txBox="1"/>
              <p:nvPr/>
            </p:nvSpPr>
            <p:spPr>
              <a:xfrm>
                <a:off x="7998937" y="876611"/>
                <a:ext cx="51488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C_n_plus4</a:t>
                </a:r>
                <a:endParaRPr lang="zh-CN" altLang="en-US" sz="600" dirty="0"/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E027F301-CBCE-44CC-A7E1-40CED695531B}"/>
                  </a:ext>
                </a:extLst>
              </p:cNvPr>
              <p:cNvGrpSpPr/>
              <p:nvPr/>
            </p:nvGrpSpPr>
            <p:grpSpPr>
              <a:xfrm>
                <a:off x="8435485" y="1638931"/>
                <a:ext cx="187325" cy="79518"/>
                <a:chOff x="1985963" y="573809"/>
                <a:chExt cx="187325" cy="64083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D12BBB3E-5614-46EC-B979-F6D454FB17B8}"/>
                    </a:ext>
                  </a:extLst>
                </p:cNvPr>
                <p:cNvSpPr/>
                <p:nvPr/>
              </p:nvSpPr>
              <p:spPr>
                <a:xfrm>
                  <a:off x="1985963" y="573809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53A29B3-DC8F-4493-8629-A8D1549D1EF6}"/>
                    </a:ext>
                  </a:extLst>
                </p:cNvPr>
                <p:cNvCxnSpPr>
                  <a:stCxn id="100" idx="1"/>
                </p:cNvCxnSpPr>
                <p:nvPr/>
              </p:nvCxnSpPr>
              <p:spPr>
                <a:xfrm>
                  <a:off x="1985963" y="605851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C54E893C-8D37-45C5-8FD1-415E80BCDB99}"/>
                  </a:ext>
                </a:extLst>
              </p:cNvPr>
              <p:cNvGrpSpPr/>
              <p:nvPr/>
            </p:nvGrpSpPr>
            <p:grpSpPr>
              <a:xfrm>
                <a:off x="7556360" y="1455685"/>
                <a:ext cx="187325" cy="79518"/>
                <a:chOff x="1985963" y="639225"/>
                <a:chExt cx="187325" cy="64083"/>
              </a:xfrm>
            </p:grpSpPr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D61A8013-F279-45B0-85E3-DA4D2E7EF068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DB88D97F-6D75-4543-A052-5466C3D2F7FC}"/>
                    </a:ext>
                  </a:extLst>
                </p:cNvPr>
                <p:cNvCxnSpPr>
                  <a:stCxn id="98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795E1C-2B80-4016-BE43-0FD59222862C}"/>
                  </a:ext>
                </a:extLst>
              </p:cNvPr>
              <p:cNvSpPr txBox="1"/>
              <p:nvPr/>
            </p:nvSpPr>
            <p:spPr>
              <a:xfrm>
                <a:off x="7655413" y="866558"/>
                <a:ext cx="2519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M</a:t>
                </a:r>
                <a:endParaRPr lang="zh-CN" altLang="en-US" sz="600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E59BD18-38EA-4854-813A-3886A40274C0}"/>
                  </a:ext>
                </a:extLst>
              </p:cNvPr>
              <p:cNvSpPr txBox="1"/>
              <p:nvPr/>
            </p:nvSpPr>
            <p:spPr>
              <a:xfrm>
                <a:off x="7658409" y="1040724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C_n</a:t>
                </a:r>
                <a:endParaRPr lang="zh-CN" altLang="en-US" sz="600" dirty="0"/>
              </a:p>
            </p:txBody>
          </p: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58B179F4-44E8-450F-B6D1-49E6F6073EDC}"/>
                  </a:ext>
                </a:extLst>
              </p:cNvPr>
              <p:cNvGrpSpPr/>
              <p:nvPr/>
            </p:nvGrpSpPr>
            <p:grpSpPr>
              <a:xfrm>
                <a:off x="7556360" y="1638714"/>
                <a:ext cx="187325" cy="79518"/>
                <a:chOff x="1985963" y="639225"/>
                <a:chExt cx="187325" cy="64083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02DB2F8A-836B-4AF7-AB51-C1C25C8504E4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5B4F1B18-B583-4FFE-A315-54301A0C3459}"/>
                    </a:ext>
                  </a:extLst>
                </p:cNvPr>
                <p:cNvCxnSpPr>
                  <a:stCxn id="96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EEACFE06-0FE0-468B-8AF8-74F0EDAE721E}"/>
                  </a:ext>
                </a:extLst>
              </p:cNvPr>
              <p:cNvGrpSpPr/>
              <p:nvPr/>
            </p:nvGrpSpPr>
            <p:grpSpPr>
              <a:xfrm>
                <a:off x="7558350" y="1280899"/>
                <a:ext cx="187325" cy="79518"/>
                <a:chOff x="1985963" y="639225"/>
                <a:chExt cx="187325" cy="64083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59F7A07F-5499-4CE3-9D49-2A7F22B7100B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CC764D39-8BE9-4161-8A00-4454675BEF22}"/>
                    </a:ext>
                  </a:extLst>
                </p:cNvPr>
                <p:cNvCxnSpPr>
                  <a:stCxn id="94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94C0921-0CF3-4C04-84E7-E2F39905200D}"/>
                  </a:ext>
                </a:extLst>
              </p:cNvPr>
              <p:cNvSpPr txBox="1"/>
              <p:nvPr/>
            </p:nvSpPr>
            <p:spPr>
              <a:xfrm>
                <a:off x="7658398" y="1584343"/>
                <a:ext cx="3674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S(7:0)</a:t>
                </a:r>
                <a:endParaRPr lang="zh-CN" altLang="en-US" sz="600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ACCD7F-3F84-49F2-89DC-7AE21D379D8D}"/>
                  </a:ext>
                </a:extLst>
              </p:cNvPr>
              <p:cNvSpPr txBox="1"/>
              <p:nvPr/>
            </p:nvSpPr>
            <p:spPr>
              <a:xfrm>
                <a:off x="8156852" y="1575856"/>
                <a:ext cx="36420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F(7:0)</a:t>
                </a:r>
                <a:endParaRPr lang="zh-CN" altLang="en-US" sz="600" dirty="0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E75AA419-CC9A-4899-912A-32D43B6553A3}"/>
                </a:ext>
              </a:extLst>
            </p:cNvPr>
            <p:cNvGrpSpPr/>
            <p:nvPr/>
          </p:nvGrpSpPr>
          <p:grpSpPr>
            <a:xfrm>
              <a:off x="3554703" y="2901096"/>
              <a:ext cx="868534" cy="1881191"/>
              <a:chOff x="1690733" y="1758948"/>
              <a:chExt cx="868534" cy="1881191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C9C3E866-5499-4BFA-868D-6A700CE7B413}"/>
                  </a:ext>
                </a:extLst>
              </p:cNvPr>
              <p:cNvSpPr/>
              <p:nvPr/>
            </p:nvSpPr>
            <p:spPr>
              <a:xfrm>
                <a:off x="1766615" y="2024759"/>
                <a:ext cx="711865" cy="16153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AD859B0-436D-4330-BC1A-7305D5246A1C}"/>
                  </a:ext>
                </a:extLst>
              </p:cNvPr>
              <p:cNvSpPr txBox="1"/>
              <p:nvPr/>
            </p:nvSpPr>
            <p:spPr>
              <a:xfrm>
                <a:off x="1867496" y="1758948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/>
                  <a:t>romc</a:t>
                </a:r>
                <a:endParaRPr lang="zh-CN" altLang="en-US" sz="1200" dirty="0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C170086-2906-4418-97AB-632255F6DABB}"/>
                  </a:ext>
                </a:extLst>
              </p:cNvPr>
              <p:cNvSpPr txBox="1"/>
              <p:nvPr/>
            </p:nvSpPr>
            <p:spPr>
              <a:xfrm>
                <a:off x="1692584" y="2904464"/>
                <a:ext cx="26481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S2</a:t>
                </a:r>
                <a:endParaRPr lang="zh-CN" altLang="en-US" sz="600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28C9C3F-A52D-4D83-8B77-2FD34F5775F8}"/>
                  </a:ext>
                </a:extLst>
              </p:cNvPr>
              <p:cNvSpPr txBox="1"/>
              <p:nvPr/>
            </p:nvSpPr>
            <p:spPr>
              <a:xfrm>
                <a:off x="1692826" y="3349325"/>
                <a:ext cx="26481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S3</a:t>
                </a:r>
                <a:endParaRPr lang="zh-CN" altLang="en-US" sz="600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394AF38-AFF2-44C6-B8AA-78780D5F5164}"/>
                  </a:ext>
                </a:extLst>
              </p:cNvPr>
              <p:cNvSpPr txBox="1"/>
              <p:nvPr/>
            </p:nvSpPr>
            <p:spPr>
              <a:xfrm>
                <a:off x="2215317" y="2010106"/>
                <a:ext cx="3369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OEN</a:t>
                </a:r>
                <a:endParaRPr lang="zh-CN" altLang="en-US" sz="600" dirty="0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1E1F7E6-C24B-4B0C-9038-D0A4B60632BF}"/>
                  </a:ext>
                </a:extLst>
              </p:cNvPr>
              <p:cNvSpPr txBox="1"/>
              <p:nvPr/>
            </p:nvSpPr>
            <p:spPr>
              <a:xfrm>
                <a:off x="1692826" y="2013528"/>
                <a:ext cx="26481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S0</a:t>
                </a:r>
                <a:endParaRPr lang="zh-CN" altLang="en-US" sz="600" dirty="0"/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07C8FB7-BCBD-4024-AA10-60DD316209B6}"/>
                  </a:ext>
                </a:extLst>
              </p:cNvPr>
              <p:cNvSpPr txBox="1"/>
              <p:nvPr/>
            </p:nvSpPr>
            <p:spPr>
              <a:xfrm>
                <a:off x="1690733" y="2459641"/>
                <a:ext cx="26481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S1</a:t>
                </a:r>
                <a:endParaRPr lang="zh-CN" altLang="en-US" sz="6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C97C1F1-2E6A-4EAE-9C63-D5E2A6F802AC}"/>
                  </a:ext>
                </a:extLst>
              </p:cNvPr>
              <p:cNvSpPr txBox="1"/>
              <p:nvPr/>
            </p:nvSpPr>
            <p:spPr>
              <a:xfrm>
                <a:off x="2214219" y="2179020"/>
                <a:ext cx="3337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WE1</a:t>
                </a:r>
                <a:endParaRPr lang="zh-CN" altLang="en-US" sz="600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7EE7A2D-D255-46EA-B0B2-79ED5E2ECE1F}"/>
                  </a:ext>
                </a:extLst>
              </p:cNvPr>
              <p:cNvSpPr txBox="1"/>
              <p:nvPr/>
            </p:nvSpPr>
            <p:spPr>
              <a:xfrm>
                <a:off x="2211072" y="2366841"/>
                <a:ext cx="3337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WE2</a:t>
                </a:r>
                <a:endParaRPr lang="zh-CN" altLang="en-US" sz="600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A31EF5A-D7AA-4BBA-B776-EDA7BA649363}"/>
                  </a:ext>
                </a:extLst>
              </p:cNvPr>
              <p:cNvSpPr txBox="1"/>
              <p:nvPr/>
            </p:nvSpPr>
            <p:spPr>
              <a:xfrm>
                <a:off x="2163630" y="2551507"/>
                <a:ext cx="38504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GWE1</a:t>
                </a:r>
                <a:endParaRPr lang="zh-CN" altLang="en-US" sz="600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50137DB-7336-4448-8D54-88CF923A95D8}"/>
                  </a:ext>
                </a:extLst>
              </p:cNvPr>
              <p:cNvSpPr txBox="1"/>
              <p:nvPr/>
            </p:nvSpPr>
            <p:spPr>
              <a:xfrm>
                <a:off x="2162923" y="2907168"/>
                <a:ext cx="38504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GWE2</a:t>
                </a:r>
                <a:endParaRPr lang="zh-CN" altLang="en-US" sz="600" dirty="0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10BC4F29-3EFA-407C-8D48-D3753F22CE3B}"/>
                  </a:ext>
                </a:extLst>
              </p:cNvPr>
              <p:cNvSpPr txBox="1"/>
              <p:nvPr/>
            </p:nvSpPr>
            <p:spPr>
              <a:xfrm>
                <a:off x="2162452" y="3269338"/>
                <a:ext cx="38504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GWE3</a:t>
                </a:r>
                <a:endParaRPr lang="zh-CN" altLang="en-US" sz="600" dirty="0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56C575C-3966-401B-A960-E911E477C22E}"/>
                  </a:ext>
                </a:extLst>
              </p:cNvPr>
              <p:cNvSpPr txBox="1"/>
              <p:nvPr/>
            </p:nvSpPr>
            <p:spPr>
              <a:xfrm>
                <a:off x="2121230" y="2729011"/>
                <a:ext cx="4331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OENN1</a:t>
                </a:r>
                <a:endParaRPr lang="zh-CN" altLang="en-US" sz="6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00EF3E7-CCA3-4B1D-BF8F-7C005EE980C5}"/>
                  </a:ext>
                </a:extLst>
              </p:cNvPr>
              <p:cNvSpPr txBox="1"/>
              <p:nvPr/>
            </p:nvSpPr>
            <p:spPr>
              <a:xfrm>
                <a:off x="2126135" y="3088187"/>
                <a:ext cx="4331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OENN2</a:t>
                </a:r>
                <a:endParaRPr lang="zh-CN" altLang="en-US" sz="600" dirty="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ED4DC2C-A9E5-46C4-BDF9-5EA5D1B12358}"/>
                  </a:ext>
                </a:extLst>
              </p:cNvPr>
              <p:cNvSpPr txBox="1"/>
              <p:nvPr/>
            </p:nvSpPr>
            <p:spPr>
              <a:xfrm>
                <a:off x="2121230" y="3447182"/>
                <a:ext cx="43313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OENN3</a:t>
                </a:r>
                <a:endParaRPr lang="zh-CN" altLang="en-US" sz="600" dirty="0"/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86AC86C-F7D8-4820-A4AA-33090C76DFEF}"/>
                </a:ext>
              </a:extLst>
            </p:cNvPr>
            <p:cNvGrpSpPr/>
            <p:nvPr/>
          </p:nvGrpSpPr>
          <p:grpSpPr>
            <a:xfrm>
              <a:off x="7214662" y="2470109"/>
              <a:ext cx="1067664" cy="1002971"/>
              <a:chOff x="5078646" y="195956"/>
              <a:chExt cx="1067664" cy="1002971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6A665A1-A0B0-48C9-8A0B-C503C77846DE}"/>
                  </a:ext>
                </a:extLst>
              </p:cNvPr>
              <p:cNvSpPr/>
              <p:nvPr/>
            </p:nvSpPr>
            <p:spPr>
              <a:xfrm>
                <a:off x="5262825" y="448733"/>
                <a:ext cx="696160" cy="713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B4571F9E-5791-437F-B695-F22A4A29EB7A}"/>
                  </a:ext>
                </a:extLst>
              </p:cNvPr>
              <p:cNvSpPr txBox="1"/>
              <p:nvPr/>
            </p:nvSpPr>
            <p:spPr>
              <a:xfrm>
                <a:off x="5172309" y="195956"/>
                <a:ext cx="87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reg_74373</a:t>
                </a:r>
                <a:endParaRPr lang="zh-CN" altLang="en-US" sz="1200" dirty="0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FB57407B-C387-495A-99C9-FF455E0DB41A}"/>
                  </a:ext>
                </a:extLst>
              </p:cNvPr>
              <p:cNvSpPr txBox="1"/>
              <p:nvPr/>
            </p:nvSpPr>
            <p:spPr>
              <a:xfrm>
                <a:off x="5178913" y="785478"/>
                <a:ext cx="38504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oen_n</a:t>
                </a:r>
                <a:endParaRPr lang="zh-CN" altLang="en-US" sz="600" dirty="0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C5F1D4D-9E37-4AF2-ABF3-F3D2CE731599}"/>
                  </a:ext>
                </a:extLst>
              </p:cNvPr>
              <p:cNvSpPr txBox="1"/>
              <p:nvPr/>
            </p:nvSpPr>
            <p:spPr>
              <a:xfrm>
                <a:off x="5178913" y="969782"/>
                <a:ext cx="439544" cy="229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Din(7:0)</a:t>
                </a:r>
                <a:endParaRPr lang="zh-CN" altLang="en-US" sz="600" dirty="0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21489A5-D50D-487A-807F-5840DBB28B73}"/>
                  </a:ext>
                </a:extLst>
              </p:cNvPr>
              <p:cNvSpPr txBox="1"/>
              <p:nvPr/>
            </p:nvSpPr>
            <p:spPr>
              <a:xfrm>
                <a:off x="5542572" y="442122"/>
                <a:ext cx="4956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Qout</a:t>
                </a:r>
                <a:r>
                  <a:rPr lang="en-US" altLang="zh-CN" sz="600" dirty="0"/>
                  <a:t>(7:0)</a:t>
                </a:r>
                <a:endParaRPr lang="zh-CN" altLang="en-US" sz="600" dirty="0"/>
              </a:p>
            </p:txBody>
          </p: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1FD8C1CE-852B-441D-A459-683CBE4CC3D1}"/>
                  </a:ext>
                </a:extLst>
              </p:cNvPr>
              <p:cNvGrpSpPr/>
              <p:nvPr/>
            </p:nvGrpSpPr>
            <p:grpSpPr>
              <a:xfrm>
                <a:off x="5958985" y="499438"/>
                <a:ext cx="187325" cy="79518"/>
                <a:chOff x="1985963" y="573809"/>
                <a:chExt cx="187325" cy="64083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DA1D458A-04EA-4096-9876-14EE5ED2879F}"/>
                    </a:ext>
                  </a:extLst>
                </p:cNvPr>
                <p:cNvSpPr/>
                <p:nvPr/>
              </p:nvSpPr>
              <p:spPr>
                <a:xfrm>
                  <a:off x="1985963" y="573809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180E4E33-DD37-4C25-B4B1-E147C5681904}"/>
                    </a:ext>
                  </a:extLst>
                </p:cNvPr>
                <p:cNvCxnSpPr>
                  <a:stCxn id="130" idx="1"/>
                </p:cNvCxnSpPr>
                <p:nvPr/>
              </p:nvCxnSpPr>
              <p:spPr>
                <a:xfrm>
                  <a:off x="1985963" y="605851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3CB77724-6083-4795-9364-EE4362FCA00F}"/>
                  </a:ext>
                </a:extLst>
              </p:cNvPr>
              <p:cNvGrpSpPr/>
              <p:nvPr/>
            </p:nvGrpSpPr>
            <p:grpSpPr>
              <a:xfrm>
                <a:off x="5078646" y="1016182"/>
                <a:ext cx="187325" cy="79518"/>
                <a:chOff x="1985963" y="639225"/>
                <a:chExt cx="187325" cy="64083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6F816153-97BF-4345-9D5D-7462D8C9A2CA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0E536221-E670-4697-A47D-64900DF36619}"/>
                    </a:ext>
                  </a:extLst>
                </p:cNvPr>
                <p:cNvCxnSpPr>
                  <a:stCxn id="128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64621E0-19E8-4DC9-9FAB-103D30BDF49F}"/>
                  </a:ext>
                </a:extLst>
              </p:cNvPr>
              <p:cNvSpPr txBox="1"/>
              <p:nvPr/>
            </p:nvSpPr>
            <p:spPr>
              <a:xfrm>
                <a:off x="5178913" y="433412"/>
                <a:ext cx="2744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clk</a:t>
                </a:r>
                <a:endParaRPr lang="zh-CN" altLang="en-US" sz="600" dirty="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7D3077AE-CE81-4EE4-96D8-E5C7BE96B568}"/>
                  </a:ext>
                </a:extLst>
              </p:cNvPr>
              <p:cNvSpPr txBox="1"/>
              <p:nvPr/>
            </p:nvSpPr>
            <p:spPr>
              <a:xfrm>
                <a:off x="5178913" y="621383"/>
                <a:ext cx="3241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gwe</a:t>
                </a:r>
                <a:endParaRPr lang="zh-CN" altLang="en-US" sz="600" dirty="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A1C19C37-A242-4918-93A0-32104ACC056D}"/>
                </a:ext>
              </a:extLst>
            </p:cNvPr>
            <p:cNvGrpSpPr/>
            <p:nvPr/>
          </p:nvGrpSpPr>
          <p:grpSpPr>
            <a:xfrm>
              <a:off x="6552720" y="3846842"/>
              <a:ext cx="1067664" cy="1002971"/>
              <a:chOff x="5078646" y="195956"/>
              <a:chExt cx="1067664" cy="1002971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A766D7BC-234A-48BF-9F72-14D1605AB551}"/>
                  </a:ext>
                </a:extLst>
              </p:cNvPr>
              <p:cNvSpPr/>
              <p:nvPr/>
            </p:nvSpPr>
            <p:spPr>
              <a:xfrm>
                <a:off x="5262825" y="448733"/>
                <a:ext cx="696160" cy="713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1149D00-C9DC-4CAA-86B6-9393E1B8EAB3}"/>
                  </a:ext>
                </a:extLst>
              </p:cNvPr>
              <p:cNvSpPr txBox="1"/>
              <p:nvPr/>
            </p:nvSpPr>
            <p:spPr>
              <a:xfrm>
                <a:off x="5172309" y="195956"/>
                <a:ext cx="87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reg_74373</a:t>
                </a:r>
                <a:endParaRPr lang="zh-CN" altLang="en-US" sz="1200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9494C8A-FF61-428A-9CB8-CBC90DFFA5E5}"/>
                  </a:ext>
                </a:extLst>
              </p:cNvPr>
              <p:cNvSpPr txBox="1"/>
              <p:nvPr/>
            </p:nvSpPr>
            <p:spPr>
              <a:xfrm>
                <a:off x="5178913" y="785478"/>
                <a:ext cx="38504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oen_n</a:t>
                </a:r>
                <a:endParaRPr lang="zh-CN" altLang="en-US" sz="600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5FFF6E36-64DB-4D6E-AA22-8ABD03C7B969}"/>
                  </a:ext>
                </a:extLst>
              </p:cNvPr>
              <p:cNvSpPr txBox="1"/>
              <p:nvPr/>
            </p:nvSpPr>
            <p:spPr>
              <a:xfrm>
                <a:off x="5178913" y="969782"/>
                <a:ext cx="439544" cy="229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Din(7:0)</a:t>
                </a:r>
                <a:endParaRPr lang="zh-CN" altLang="en-US" sz="600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B7CE7F3-E842-4144-8C32-CFF3E044E5A9}"/>
                  </a:ext>
                </a:extLst>
              </p:cNvPr>
              <p:cNvSpPr txBox="1"/>
              <p:nvPr/>
            </p:nvSpPr>
            <p:spPr>
              <a:xfrm>
                <a:off x="5542572" y="442122"/>
                <a:ext cx="49564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Qout</a:t>
                </a:r>
                <a:r>
                  <a:rPr lang="en-US" altLang="zh-CN" sz="600" dirty="0"/>
                  <a:t>(7:0)</a:t>
                </a:r>
                <a:endParaRPr lang="zh-CN" altLang="en-US" sz="600" dirty="0"/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4F9AE1B1-9CC4-4BCF-9C3F-8EF2BAC9E3C7}"/>
                  </a:ext>
                </a:extLst>
              </p:cNvPr>
              <p:cNvGrpSpPr/>
              <p:nvPr/>
            </p:nvGrpSpPr>
            <p:grpSpPr>
              <a:xfrm>
                <a:off x="5958985" y="499438"/>
                <a:ext cx="187325" cy="79518"/>
                <a:chOff x="1985963" y="573809"/>
                <a:chExt cx="187325" cy="64083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2FDC7A5-EDD4-4107-8E7B-C393B648CF99}"/>
                    </a:ext>
                  </a:extLst>
                </p:cNvPr>
                <p:cNvSpPr/>
                <p:nvPr/>
              </p:nvSpPr>
              <p:spPr>
                <a:xfrm>
                  <a:off x="1985963" y="573809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6415E889-98FE-4F78-84A0-10BA91EA015E}"/>
                    </a:ext>
                  </a:extLst>
                </p:cNvPr>
                <p:cNvCxnSpPr>
                  <a:stCxn id="144" idx="1"/>
                </p:cNvCxnSpPr>
                <p:nvPr/>
              </p:nvCxnSpPr>
              <p:spPr>
                <a:xfrm>
                  <a:off x="1985963" y="605851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7B87F3B4-ED98-414E-81B0-35743C12285E}"/>
                  </a:ext>
                </a:extLst>
              </p:cNvPr>
              <p:cNvGrpSpPr/>
              <p:nvPr/>
            </p:nvGrpSpPr>
            <p:grpSpPr>
              <a:xfrm>
                <a:off x="5078646" y="1016182"/>
                <a:ext cx="187325" cy="79518"/>
                <a:chOff x="1985963" y="639225"/>
                <a:chExt cx="187325" cy="64083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0D8F774F-2509-41D5-BD18-02D52ED53B8C}"/>
                    </a:ext>
                  </a:extLst>
                </p:cNvPr>
                <p:cNvSpPr/>
                <p:nvPr/>
              </p:nvSpPr>
              <p:spPr>
                <a:xfrm>
                  <a:off x="1985963" y="639225"/>
                  <a:ext cx="180975" cy="640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93519546-3CB1-469A-B755-E6C1B57416F1}"/>
                    </a:ext>
                  </a:extLst>
                </p:cNvPr>
                <p:cNvCxnSpPr>
                  <a:stCxn id="142" idx="1"/>
                </p:cNvCxnSpPr>
                <p:nvPr/>
              </p:nvCxnSpPr>
              <p:spPr>
                <a:xfrm>
                  <a:off x="1985963" y="671267"/>
                  <a:ext cx="187325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44AF104-7EB9-4A33-B8C5-3B4D1F30EC6B}"/>
                  </a:ext>
                </a:extLst>
              </p:cNvPr>
              <p:cNvSpPr txBox="1"/>
              <p:nvPr/>
            </p:nvSpPr>
            <p:spPr>
              <a:xfrm>
                <a:off x="5178913" y="433412"/>
                <a:ext cx="2744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/>
                  <a:t>clk</a:t>
                </a:r>
                <a:endParaRPr lang="zh-CN" altLang="en-US" sz="600" dirty="0"/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ECE13724-C869-4441-9E56-29C3AAFF9739}"/>
                  </a:ext>
                </a:extLst>
              </p:cNvPr>
              <p:cNvSpPr txBox="1"/>
              <p:nvPr/>
            </p:nvSpPr>
            <p:spPr>
              <a:xfrm>
                <a:off x="5178913" y="621383"/>
                <a:ext cx="3241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/>
                  <a:t>gwe</a:t>
                </a:r>
                <a:endParaRPr lang="zh-CN" altLang="en-US" sz="600" dirty="0"/>
              </a:p>
            </p:txBody>
          </p:sp>
        </p:grp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BCD56D2F-0681-4C70-8F4C-1439DD3B9A10}"/>
                </a:ext>
              </a:extLst>
            </p:cNvPr>
            <p:cNvCxnSpPr>
              <a:stCxn id="14" idx="3"/>
              <a:endCxn id="74" idx="1"/>
            </p:cNvCxnSpPr>
            <p:nvPr/>
          </p:nvCxnSpPr>
          <p:spPr>
            <a:xfrm>
              <a:off x="4516287" y="2027811"/>
              <a:ext cx="408902" cy="31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459C38B-F9A2-43DD-A146-F233D55C92DB}"/>
                </a:ext>
              </a:extLst>
            </p:cNvPr>
            <p:cNvCxnSpPr>
              <a:cxnSpLocks/>
              <a:stCxn id="78" idx="3"/>
              <a:endCxn id="26" idx="1"/>
            </p:cNvCxnSpPr>
            <p:nvPr/>
          </p:nvCxnSpPr>
          <p:spPr>
            <a:xfrm flipV="1">
              <a:off x="6127211" y="2207283"/>
              <a:ext cx="1081472" cy="31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连接符: 肘形 147">
              <a:extLst>
                <a:ext uri="{FF2B5EF4-FFF2-40B4-BE49-F238E27FC236}">
                  <a16:creationId xmlns:a16="http://schemas.microsoft.com/office/drawing/2014/main" id="{63E00FFC-FDCD-4836-A78B-7C564A862807}"/>
                </a:ext>
              </a:extLst>
            </p:cNvPr>
            <p:cNvCxnSpPr>
              <a:stCxn id="68" idx="3"/>
              <a:endCxn id="128" idx="1"/>
            </p:cNvCxnSpPr>
            <p:nvPr/>
          </p:nvCxnSpPr>
          <p:spPr>
            <a:xfrm>
              <a:off x="6127211" y="2589343"/>
              <a:ext cx="1087451" cy="740751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F6AF7BF0-FF47-4DCE-B2C4-D0B4ABAA2EB2}"/>
                </a:ext>
              </a:extLst>
            </p:cNvPr>
            <p:cNvCxnSpPr>
              <a:cxnSpLocks/>
              <a:stCxn id="66" idx="3"/>
              <a:endCxn id="142" idx="1"/>
            </p:cNvCxnSpPr>
            <p:nvPr/>
          </p:nvCxnSpPr>
          <p:spPr>
            <a:xfrm>
              <a:off x="6127211" y="2936616"/>
              <a:ext cx="425509" cy="1770211"/>
            </a:xfrm>
            <a:prstGeom prst="bentConnector3">
              <a:avLst>
                <a:gd name="adj1" fmla="val 112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连接符: 肘形 149">
              <a:extLst>
                <a:ext uri="{FF2B5EF4-FFF2-40B4-BE49-F238E27FC236}">
                  <a16:creationId xmlns:a16="http://schemas.microsoft.com/office/drawing/2014/main" id="{CEFED19B-33A6-4BA5-A5BC-614CB4548727}"/>
                </a:ext>
              </a:extLst>
            </p:cNvPr>
            <p:cNvCxnSpPr>
              <a:cxnSpLocks/>
              <a:stCxn id="130" idx="3"/>
              <a:endCxn id="98" idx="1"/>
            </p:cNvCxnSpPr>
            <p:nvPr/>
          </p:nvCxnSpPr>
          <p:spPr>
            <a:xfrm>
              <a:off x="8275976" y="2813350"/>
              <a:ext cx="684506" cy="270525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064C0364-813B-4292-86B2-D4B211513918}"/>
                </a:ext>
              </a:extLst>
            </p:cNvPr>
            <p:cNvCxnSpPr>
              <a:cxnSpLocks/>
              <a:stCxn id="28" idx="3"/>
              <a:endCxn id="94" idx="1"/>
            </p:cNvCxnSpPr>
            <p:nvPr/>
          </p:nvCxnSpPr>
          <p:spPr>
            <a:xfrm>
              <a:off x="8269997" y="1690539"/>
              <a:ext cx="865271" cy="1395326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连接符: 肘形 151">
              <a:extLst>
                <a:ext uri="{FF2B5EF4-FFF2-40B4-BE49-F238E27FC236}">
                  <a16:creationId xmlns:a16="http://schemas.microsoft.com/office/drawing/2014/main" id="{0ED33B53-DA90-486D-A76B-ABFBAFDDCB3D}"/>
                </a:ext>
              </a:extLst>
            </p:cNvPr>
            <p:cNvCxnSpPr>
              <a:cxnSpLocks/>
              <a:stCxn id="100" idx="3"/>
              <a:endCxn id="76" idx="1"/>
            </p:cNvCxnSpPr>
            <p:nvPr/>
          </p:nvCxnSpPr>
          <p:spPr>
            <a:xfrm rot="5400000" flipH="1">
              <a:off x="6006141" y="1372880"/>
              <a:ext cx="1688230" cy="3853960"/>
            </a:xfrm>
            <a:prstGeom prst="bentConnector4">
              <a:avLst>
                <a:gd name="adj1" fmla="val -71219"/>
                <a:gd name="adj2" fmla="val 108458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E237DB95-2E92-4281-833D-F0533F16B3CD}"/>
                </a:ext>
              </a:extLst>
            </p:cNvPr>
            <p:cNvGrpSpPr/>
            <p:nvPr/>
          </p:nvGrpSpPr>
          <p:grpSpPr>
            <a:xfrm>
              <a:off x="7802185" y="4096616"/>
              <a:ext cx="700833" cy="184666"/>
              <a:chOff x="7802185" y="4096616"/>
              <a:chExt cx="700833" cy="184666"/>
            </a:xfrm>
          </p:grpSpPr>
          <p:sp>
            <p:nvSpPr>
              <p:cNvPr id="154" name="箭头: 右 153">
                <a:extLst>
                  <a:ext uri="{FF2B5EF4-FFF2-40B4-BE49-F238E27FC236}">
                    <a16:creationId xmlns:a16="http://schemas.microsoft.com/office/drawing/2014/main" id="{4300809E-C453-44FD-ABDE-07CF34C158AD}"/>
                  </a:ext>
                </a:extLst>
              </p:cNvPr>
              <p:cNvSpPr/>
              <p:nvPr/>
            </p:nvSpPr>
            <p:spPr>
              <a:xfrm>
                <a:off x="7843442" y="4145308"/>
                <a:ext cx="657840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C62B2B9-78A9-496B-9231-E5CAF593ECCE}"/>
                  </a:ext>
                </a:extLst>
              </p:cNvPr>
              <p:cNvSpPr txBox="1"/>
              <p:nvPr/>
            </p:nvSpPr>
            <p:spPr>
              <a:xfrm>
                <a:off x="7802185" y="4096616"/>
                <a:ext cx="70083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DATA_OUT(7:0)</a:t>
                </a:r>
                <a:endParaRPr lang="zh-CN" altLang="en-US" sz="600" dirty="0"/>
              </a:p>
            </p:txBody>
          </p:sp>
        </p:grp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480F3B11-D026-4793-967F-EF97A3370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289" y="4192157"/>
              <a:ext cx="231183" cy="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2D869A5E-F7DE-40C7-B6CF-D6485F5A6421}"/>
                </a:ext>
              </a:extLst>
            </p:cNvPr>
            <p:cNvGrpSpPr/>
            <p:nvPr/>
          </p:nvGrpSpPr>
          <p:grpSpPr>
            <a:xfrm>
              <a:off x="8176194" y="2851750"/>
              <a:ext cx="452337" cy="184666"/>
              <a:chOff x="7802185" y="4096616"/>
              <a:chExt cx="699097" cy="184666"/>
            </a:xfrm>
          </p:grpSpPr>
          <p:sp>
            <p:nvSpPr>
              <p:cNvPr id="158" name="箭头: 右 157">
                <a:extLst>
                  <a:ext uri="{FF2B5EF4-FFF2-40B4-BE49-F238E27FC236}">
                    <a16:creationId xmlns:a16="http://schemas.microsoft.com/office/drawing/2014/main" id="{64E60106-3DDD-48A2-96B0-27879372B82E}"/>
                  </a:ext>
                </a:extLst>
              </p:cNvPr>
              <p:cNvSpPr/>
              <p:nvPr/>
            </p:nvSpPr>
            <p:spPr>
              <a:xfrm>
                <a:off x="7843442" y="4145308"/>
                <a:ext cx="657840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C213630-6C01-466D-A969-737935320AB1}"/>
                  </a:ext>
                </a:extLst>
              </p:cNvPr>
              <p:cNvSpPr txBox="1"/>
              <p:nvPr/>
            </p:nvSpPr>
            <p:spPr>
              <a:xfrm>
                <a:off x="7802185" y="4096616"/>
                <a:ext cx="69666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CTL(7:0)</a:t>
                </a:r>
                <a:endParaRPr lang="zh-CN" altLang="en-US" sz="600" dirty="0"/>
              </a:p>
            </p:txBody>
          </p:sp>
        </p:grpSp>
        <p:cxnSp>
          <p:nvCxnSpPr>
            <p:cNvPr id="160" name="连接符: 肘形 159">
              <a:extLst>
                <a:ext uri="{FF2B5EF4-FFF2-40B4-BE49-F238E27FC236}">
                  <a16:creationId xmlns:a16="http://schemas.microsoft.com/office/drawing/2014/main" id="{1E1E9931-47CA-49A6-866C-90BF6E944133}"/>
                </a:ext>
              </a:extLst>
            </p:cNvPr>
            <p:cNvCxnSpPr>
              <a:cxnSpLocks/>
              <a:stCxn id="158" idx="3"/>
              <a:endCxn id="96" idx="1"/>
            </p:cNvCxnSpPr>
            <p:nvPr/>
          </p:nvCxnSpPr>
          <p:spPr>
            <a:xfrm>
              <a:off x="8628531" y="2943427"/>
              <a:ext cx="148922" cy="140448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C7D1A27E-41F7-435C-ABD7-35DE219D9C74}"/>
                </a:ext>
              </a:extLst>
            </p:cNvPr>
            <p:cNvGrpSpPr/>
            <p:nvPr/>
          </p:nvGrpSpPr>
          <p:grpSpPr>
            <a:xfrm>
              <a:off x="2526734" y="2283812"/>
              <a:ext cx="627095" cy="184666"/>
              <a:chOff x="7802185" y="4096616"/>
              <a:chExt cx="702257" cy="184666"/>
            </a:xfrm>
          </p:grpSpPr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219F541D-16A2-466F-BE50-DD1D98CD0FCA}"/>
                  </a:ext>
                </a:extLst>
              </p:cNvPr>
              <p:cNvSpPr/>
              <p:nvPr/>
            </p:nvSpPr>
            <p:spPr>
              <a:xfrm>
                <a:off x="7843442" y="4145308"/>
                <a:ext cx="657840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CBD76B3-58D3-445F-8EC4-81606A26D171}"/>
                  </a:ext>
                </a:extLst>
              </p:cNvPr>
              <p:cNvSpPr txBox="1"/>
              <p:nvPr/>
            </p:nvSpPr>
            <p:spPr>
              <a:xfrm>
                <a:off x="7802185" y="4096616"/>
                <a:ext cx="70225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DATA_IN(7:0)</a:t>
                </a:r>
                <a:endParaRPr lang="zh-CN" altLang="en-US" sz="600" dirty="0"/>
              </a:p>
            </p:txBody>
          </p:sp>
        </p:grp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54E4AE6B-9AC2-46FC-8E34-C2A22CC87378}"/>
                </a:ext>
              </a:extLst>
            </p:cNvPr>
            <p:cNvCxnSpPr>
              <a:cxnSpLocks/>
              <a:stCxn id="163" idx="3"/>
              <a:endCxn id="12" idx="1"/>
            </p:cNvCxnSpPr>
            <p:nvPr/>
          </p:nvCxnSpPr>
          <p:spPr>
            <a:xfrm>
              <a:off x="3153829" y="2376145"/>
              <a:ext cx="301144" cy="2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E44CC6E0-B596-419B-BDCA-51963C80BF60}"/>
                </a:ext>
              </a:extLst>
            </p:cNvPr>
            <p:cNvGrpSpPr/>
            <p:nvPr/>
          </p:nvGrpSpPr>
          <p:grpSpPr>
            <a:xfrm>
              <a:off x="3189143" y="3165004"/>
              <a:ext cx="200805" cy="184666"/>
              <a:chOff x="7843435" y="4095960"/>
              <a:chExt cx="657839" cy="184666"/>
            </a:xfrm>
          </p:grpSpPr>
          <p:sp>
            <p:nvSpPr>
              <p:cNvPr id="166" name="箭头: 右 165">
                <a:extLst>
                  <a:ext uri="{FF2B5EF4-FFF2-40B4-BE49-F238E27FC236}">
                    <a16:creationId xmlns:a16="http://schemas.microsoft.com/office/drawing/2014/main" id="{2777F193-27A0-4741-9DC6-4B0976B44E0C}"/>
                  </a:ext>
                </a:extLst>
              </p:cNvPr>
              <p:cNvSpPr/>
              <p:nvPr/>
            </p:nvSpPr>
            <p:spPr>
              <a:xfrm>
                <a:off x="7843435" y="4145308"/>
                <a:ext cx="657839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0190BEE-D188-4720-9D4B-FE7009C94332}"/>
                  </a:ext>
                </a:extLst>
              </p:cNvPr>
              <p:cNvSpPr txBox="1"/>
              <p:nvPr/>
            </p:nvSpPr>
            <p:spPr>
              <a:xfrm>
                <a:off x="7869856" y="4095960"/>
                <a:ext cx="29655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S0</a:t>
                </a:r>
                <a:endParaRPr lang="zh-CN" altLang="en-US" sz="600" dirty="0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696212E-669D-4A31-AF92-92D6F86B0EF5}"/>
                </a:ext>
              </a:extLst>
            </p:cNvPr>
            <p:cNvGrpSpPr/>
            <p:nvPr/>
          </p:nvGrpSpPr>
          <p:grpSpPr>
            <a:xfrm>
              <a:off x="3155324" y="3602194"/>
              <a:ext cx="264816" cy="184666"/>
              <a:chOff x="7720768" y="4096832"/>
              <a:chExt cx="867540" cy="184666"/>
            </a:xfrm>
          </p:grpSpPr>
          <p:sp>
            <p:nvSpPr>
              <p:cNvPr id="169" name="箭头: 右 168">
                <a:extLst>
                  <a:ext uri="{FF2B5EF4-FFF2-40B4-BE49-F238E27FC236}">
                    <a16:creationId xmlns:a16="http://schemas.microsoft.com/office/drawing/2014/main" id="{CA3AF64F-4E51-469D-8207-806367FC055B}"/>
                  </a:ext>
                </a:extLst>
              </p:cNvPr>
              <p:cNvSpPr/>
              <p:nvPr/>
            </p:nvSpPr>
            <p:spPr>
              <a:xfrm>
                <a:off x="7843435" y="4145308"/>
                <a:ext cx="657839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E22B274-38DB-4D3C-AFD2-EE038389DF57}"/>
                  </a:ext>
                </a:extLst>
              </p:cNvPr>
              <p:cNvSpPr txBox="1"/>
              <p:nvPr/>
            </p:nvSpPr>
            <p:spPr>
              <a:xfrm>
                <a:off x="7720768" y="4096832"/>
                <a:ext cx="8675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S1</a:t>
                </a:r>
                <a:endParaRPr lang="zh-CN" altLang="en-US" sz="600" dirty="0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58DCED99-8593-4D61-BF0F-4BE618C672E2}"/>
                </a:ext>
              </a:extLst>
            </p:cNvPr>
            <p:cNvGrpSpPr/>
            <p:nvPr/>
          </p:nvGrpSpPr>
          <p:grpSpPr>
            <a:xfrm>
              <a:off x="3164524" y="4058329"/>
              <a:ext cx="264816" cy="184666"/>
              <a:chOff x="7720768" y="4096832"/>
              <a:chExt cx="867540" cy="184666"/>
            </a:xfrm>
          </p:grpSpPr>
          <p:sp>
            <p:nvSpPr>
              <p:cNvPr id="172" name="箭头: 右 171">
                <a:extLst>
                  <a:ext uri="{FF2B5EF4-FFF2-40B4-BE49-F238E27FC236}">
                    <a16:creationId xmlns:a16="http://schemas.microsoft.com/office/drawing/2014/main" id="{F1B0FBD3-DAD4-4860-B0DD-A4AE00E59C3B}"/>
                  </a:ext>
                </a:extLst>
              </p:cNvPr>
              <p:cNvSpPr/>
              <p:nvPr/>
            </p:nvSpPr>
            <p:spPr>
              <a:xfrm>
                <a:off x="7843435" y="4145308"/>
                <a:ext cx="657839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D79B55BB-2DEA-40AF-9573-FE565653DB04}"/>
                  </a:ext>
                </a:extLst>
              </p:cNvPr>
              <p:cNvSpPr txBox="1"/>
              <p:nvPr/>
            </p:nvSpPr>
            <p:spPr>
              <a:xfrm>
                <a:off x="7720768" y="4096832"/>
                <a:ext cx="8675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S2</a:t>
                </a:r>
                <a:endParaRPr lang="zh-CN" altLang="en-US" sz="600" dirty="0"/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A0AFA715-3242-429F-BE56-34536D6AA0E6}"/>
                </a:ext>
              </a:extLst>
            </p:cNvPr>
            <p:cNvGrpSpPr/>
            <p:nvPr/>
          </p:nvGrpSpPr>
          <p:grpSpPr>
            <a:xfrm>
              <a:off x="3157970" y="4514464"/>
              <a:ext cx="264816" cy="184666"/>
              <a:chOff x="7720768" y="4096832"/>
              <a:chExt cx="867540" cy="184666"/>
            </a:xfrm>
          </p:grpSpPr>
          <p:sp>
            <p:nvSpPr>
              <p:cNvPr id="175" name="箭头: 右 174">
                <a:extLst>
                  <a:ext uri="{FF2B5EF4-FFF2-40B4-BE49-F238E27FC236}">
                    <a16:creationId xmlns:a16="http://schemas.microsoft.com/office/drawing/2014/main" id="{99638409-143B-4508-BBC5-B1CC5469C316}"/>
                  </a:ext>
                </a:extLst>
              </p:cNvPr>
              <p:cNvSpPr/>
              <p:nvPr/>
            </p:nvSpPr>
            <p:spPr>
              <a:xfrm>
                <a:off x="7843435" y="4145308"/>
                <a:ext cx="657839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29FFF33A-A6D6-447A-9032-1C99865608CA}"/>
                  </a:ext>
                </a:extLst>
              </p:cNvPr>
              <p:cNvSpPr txBox="1"/>
              <p:nvPr/>
            </p:nvSpPr>
            <p:spPr>
              <a:xfrm>
                <a:off x="7720768" y="4096832"/>
                <a:ext cx="8675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S3</a:t>
                </a:r>
                <a:endParaRPr lang="zh-CN" altLang="en-US" sz="600" dirty="0"/>
              </a:p>
            </p:txBody>
          </p:sp>
        </p:grpSp>
        <p:cxnSp>
          <p:nvCxnSpPr>
            <p:cNvPr id="177" name="连接符: 肘形 176">
              <a:extLst>
                <a:ext uri="{FF2B5EF4-FFF2-40B4-BE49-F238E27FC236}">
                  <a16:creationId xmlns:a16="http://schemas.microsoft.com/office/drawing/2014/main" id="{84F2FA3F-BBDA-4301-B314-F0C04D8E08C5}"/>
                </a:ext>
              </a:extLst>
            </p:cNvPr>
            <p:cNvCxnSpPr>
              <a:cxnSpLocks/>
            </p:cNvCxnSpPr>
            <p:nvPr/>
          </p:nvCxnSpPr>
          <p:spPr>
            <a:xfrm>
              <a:off x="4345681" y="4681663"/>
              <a:ext cx="2149443" cy="504822"/>
            </a:xfrm>
            <a:prstGeom prst="bentConnector3">
              <a:avLst>
                <a:gd name="adj1" fmla="val 15878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6605155C-8ED2-47B1-A536-0E5A1BA012D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86789" y="4748286"/>
              <a:ext cx="651132" cy="234462"/>
            </a:xfrm>
            <a:prstGeom prst="bentConnector2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9DAE5CD0-E79E-47AC-AA8C-A35D15914C3C}"/>
                </a:ext>
              </a:extLst>
            </p:cNvPr>
            <p:cNvGrpSpPr/>
            <p:nvPr/>
          </p:nvGrpSpPr>
          <p:grpSpPr>
            <a:xfrm>
              <a:off x="4536220" y="1149062"/>
              <a:ext cx="200805" cy="184666"/>
              <a:chOff x="7843435" y="4095960"/>
              <a:chExt cx="657839" cy="184666"/>
            </a:xfrm>
          </p:grpSpPr>
          <p:sp>
            <p:nvSpPr>
              <p:cNvPr id="180" name="箭头: 右 179">
                <a:extLst>
                  <a:ext uri="{FF2B5EF4-FFF2-40B4-BE49-F238E27FC236}">
                    <a16:creationId xmlns:a16="http://schemas.microsoft.com/office/drawing/2014/main" id="{42E1749A-2035-4A61-ABCE-4F70F37AA93A}"/>
                  </a:ext>
                </a:extLst>
              </p:cNvPr>
              <p:cNvSpPr/>
              <p:nvPr/>
            </p:nvSpPr>
            <p:spPr>
              <a:xfrm>
                <a:off x="7843435" y="4145308"/>
                <a:ext cx="657839" cy="85970"/>
              </a:xfrm>
              <a:prstGeom prst="rightArrow">
                <a:avLst>
                  <a:gd name="adj1" fmla="val 100000"/>
                  <a:gd name="adj2" fmla="val 709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AD97806-76FE-42DE-817E-223918C6082D}"/>
                  </a:ext>
                </a:extLst>
              </p:cNvPr>
              <p:cNvSpPr txBox="1"/>
              <p:nvPr/>
            </p:nvSpPr>
            <p:spPr>
              <a:xfrm>
                <a:off x="7869856" y="4095960"/>
                <a:ext cx="29655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/>
                  <a:t>S0</a:t>
                </a:r>
                <a:endParaRPr lang="zh-CN" altLang="en-US" sz="600" dirty="0"/>
              </a:p>
            </p:txBody>
          </p:sp>
        </p:grpSp>
        <p:cxnSp>
          <p:nvCxnSpPr>
            <p:cNvPr id="182" name="连接符: 肘形 181">
              <a:extLst>
                <a:ext uri="{FF2B5EF4-FFF2-40B4-BE49-F238E27FC236}">
                  <a16:creationId xmlns:a16="http://schemas.microsoft.com/office/drawing/2014/main" id="{291D8FBD-E5D8-4F0E-9BE2-D2F17516ACA6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5" y="1247576"/>
              <a:ext cx="2011229" cy="2935236"/>
            </a:xfrm>
            <a:prstGeom prst="bentConnector3">
              <a:avLst>
                <a:gd name="adj1" fmla="val 74311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D7A6D93B-6963-45D4-9F1B-3C031BEC2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733" y="2802728"/>
              <a:ext cx="1159453" cy="56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8D5B71D8-7DE0-46AB-AABD-BB7049395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961" y="1684040"/>
              <a:ext cx="1159453" cy="56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连接符: 肘形 184">
              <a:extLst>
                <a:ext uri="{FF2B5EF4-FFF2-40B4-BE49-F238E27FC236}">
                  <a16:creationId xmlns:a16="http://schemas.microsoft.com/office/drawing/2014/main" id="{7488C0E8-3C01-4C69-BD22-552E0652F2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75623" y="1443748"/>
              <a:ext cx="616786" cy="221779"/>
            </a:xfrm>
            <a:prstGeom prst="bentConnector3">
              <a:avLst>
                <a:gd name="adj1" fmla="val 100447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1FD3106-FB20-4525-AE77-DE35456BB8C4}"/>
                </a:ext>
              </a:extLst>
            </p:cNvPr>
            <p:cNvSpPr/>
            <p:nvPr/>
          </p:nvSpPr>
          <p:spPr>
            <a:xfrm>
              <a:off x="4864126" y="1238630"/>
              <a:ext cx="18000" cy="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890311A9-1557-47E8-9F16-7FC7360892AE}"/>
                </a:ext>
              </a:extLst>
            </p:cNvPr>
            <p:cNvSpPr/>
            <p:nvPr/>
          </p:nvSpPr>
          <p:spPr>
            <a:xfrm>
              <a:off x="6223980" y="1681535"/>
              <a:ext cx="18000" cy="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DD114DE-FCEF-4423-BAB7-01A77C4EDB42}"/>
                </a:ext>
              </a:extLst>
            </p:cNvPr>
            <p:cNvSpPr/>
            <p:nvPr/>
          </p:nvSpPr>
          <p:spPr>
            <a:xfrm>
              <a:off x="6224733" y="2799143"/>
              <a:ext cx="18000" cy="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53051DA1-0C80-4E25-9F13-77CC7A20E727}"/>
                </a:ext>
              </a:extLst>
            </p:cNvPr>
            <p:cNvCxnSpPr>
              <a:cxnSpLocks/>
            </p:cNvCxnSpPr>
            <p:nvPr/>
          </p:nvCxnSpPr>
          <p:spPr>
            <a:xfrm>
              <a:off x="3389948" y="3257337"/>
              <a:ext cx="23454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554B2090-C5A6-400A-8595-9A15BF8B4E8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948" y="3693655"/>
              <a:ext cx="23454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AA6DC3DD-C816-49DB-AFC1-DDE0B0E43057}"/>
                </a:ext>
              </a:extLst>
            </p:cNvPr>
            <p:cNvCxnSpPr>
              <a:cxnSpLocks/>
            </p:cNvCxnSpPr>
            <p:nvPr/>
          </p:nvCxnSpPr>
          <p:spPr>
            <a:xfrm>
              <a:off x="3399129" y="4145308"/>
              <a:ext cx="23454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F65E26ED-616F-48B7-9B33-D038E68E419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948" y="4605925"/>
              <a:ext cx="23454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连接符: 肘形 192">
              <a:extLst>
                <a:ext uri="{FF2B5EF4-FFF2-40B4-BE49-F238E27FC236}">
                  <a16:creationId xmlns:a16="http://schemas.microsoft.com/office/drawing/2014/main" id="{334EEB07-496B-4D76-91C5-AE6BE88CF96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13084" y="2261018"/>
              <a:ext cx="3119341" cy="1341570"/>
            </a:xfrm>
            <a:prstGeom prst="bentConnector3">
              <a:avLst>
                <a:gd name="adj1" fmla="val 50000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连接符: 肘形 193">
              <a:extLst>
                <a:ext uri="{FF2B5EF4-FFF2-40B4-BE49-F238E27FC236}">
                  <a16:creationId xmlns:a16="http://schemas.microsoft.com/office/drawing/2014/main" id="{1D8C42BA-2416-49AD-A89A-F5936234C39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9979" y="1369892"/>
              <a:ext cx="3530075" cy="2993285"/>
            </a:xfrm>
            <a:prstGeom prst="bentConnector3">
              <a:avLst>
                <a:gd name="adj1" fmla="val 6828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0DB285F0-2A8C-4E4E-AA72-731138664D36}"/>
                </a:ext>
              </a:extLst>
            </p:cNvPr>
            <p:cNvCxnSpPr>
              <a:cxnSpLocks/>
            </p:cNvCxnSpPr>
            <p:nvPr/>
          </p:nvCxnSpPr>
          <p:spPr>
            <a:xfrm>
              <a:off x="4335594" y="4491473"/>
              <a:ext cx="20794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连接符: 肘形 195">
              <a:extLst>
                <a:ext uri="{FF2B5EF4-FFF2-40B4-BE49-F238E27FC236}">
                  <a16:creationId xmlns:a16="http://schemas.microsoft.com/office/drawing/2014/main" id="{EFC88E32-6928-4A91-A5F6-8354349BF72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6623" y="2980580"/>
              <a:ext cx="2762951" cy="2315019"/>
            </a:xfrm>
            <a:prstGeom prst="bentConnector3">
              <a:avLst>
                <a:gd name="adj1" fmla="val 38049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连接符: 肘形 196">
              <a:extLst>
                <a:ext uri="{FF2B5EF4-FFF2-40B4-BE49-F238E27FC236}">
                  <a16:creationId xmlns:a16="http://schemas.microsoft.com/office/drawing/2014/main" id="{2B5B9201-5810-4883-808B-EA32B5E1434A}"/>
                </a:ext>
              </a:extLst>
            </p:cNvPr>
            <p:cNvCxnSpPr>
              <a:cxnSpLocks/>
            </p:cNvCxnSpPr>
            <p:nvPr/>
          </p:nvCxnSpPr>
          <p:spPr>
            <a:xfrm>
              <a:off x="4335687" y="4141649"/>
              <a:ext cx="304595" cy="1153950"/>
            </a:xfrm>
            <a:prstGeom prst="bentConnector2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连接符: 肘形 197">
              <a:extLst>
                <a:ext uri="{FF2B5EF4-FFF2-40B4-BE49-F238E27FC236}">
                  <a16:creationId xmlns:a16="http://schemas.microsoft.com/office/drawing/2014/main" id="{47470C90-4C11-4A8A-8161-69EB7F81A0E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4350870" y="3602059"/>
              <a:ext cx="756000" cy="216000"/>
            </a:xfrm>
            <a:prstGeom prst="bentConnector3">
              <a:avLst>
                <a:gd name="adj1" fmla="val 45520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连接符: 肘形 198">
              <a:extLst>
                <a:ext uri="{FF2B5EF4-FFF2-40B4-BE49-F238E27FC236}">
                  <a16:creationId xmlns:a16="http://schemas.microsoft.com/office/drawing/2014/main" id="{6E627865-55EA-4E10-9A92-47B4E578A098}"/>
                </a:ext>
              </a:extLst>
            </p:cNvPr>
            <p:cNvCxnSpPr>
              <a:cxnSpLocks/>
            </p:cNvCxnSpPr>
            <p:nvPr/>
          </p:nvCxnSpPr>
          <p:spPr>
            <a:xfrm>
              <a:off x="4352438" y="3419779"/>
              <a:ext cx="756000" cy="126000"/>
            </a:xfrm>
            <a:prstGeom prst="bentConnector3">
              <a:avLst>
                <a:gd name="adj1" fmla="val 67919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连接符: 肘形 199">
              <a:extLst>
                <a:ext uri="{FF2B5EF4-FFF2-40B4-BE49-F238E27FC236}">
                  <a16:creationId xmlns:a16="http://schemas.microsoft.com/office/drawing/2014/main" id="{EE7F2266-76F8-49C8-B307-3F88FD355A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6066" y="2210460"/>
              <a:ext cx="720000" cy="1043827"/>
            </a:xfrm>
            <a:prstGeom prst="bentConnector5">
              <a:avLst>
                <a:gd name="adj1" fmla="val -46593"/>
                <a:gd name="adj2" fmla="val 145306"/>
                <a:gd name="adj3" fmla="val 133867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连接符: 肘形 200">
              <a:extLst>
                <a:ext uri="{FF2B5EF4-FFF2-40B4-BE49-F238E27FC236}">
                  <a16:creationId xmlns:a16="http://schemas.microsoft.com/office/drawing/2014/main" id="{DF0406FA-038B-4515-9684-6F6E8D770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544" y="1413197"/>
              <a:ext cx="2808000" cy="2376000"/>
            </a:xfrm>
            <a:prstGeom prst="bentConnector3">
              <a:avLst>
                <a:gd name="adj1" fmla="val 16712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7AFBB511-4BC9-4E33-80EE-5915258023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47454" y="1522069"/>
              <a:ext cx="457823" cy="234000"/>
            </a:xfrm>
            <a:prstGeom prst="bentConnector2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连接符: 肘形 202">
              <a:extLst>
                <a:ext uri="{FF2B5EF4-FFF2-40B4-BE49-F238E27FC236}">
                  <a16:creationId xmlns:a16="http://schemas.microsoft.com/office/drawing/2014/main" id="{4D09406F-C8AE-4837-9DAC-38AD4C9DA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6191" y="1596125"/>
              <a:ext cx="1818000" cy="2376000"/>
            </a:xfrm>
            <a:prstGeom prst="bentConnector3">
              <a:avLst>
                <a:gd name="adj1" fmla="val 24178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连接符: 肘形 203">
              <a:extLst>
                <a:ext uri="{FF2B5EF4-FFF2-40B4-BE49-F238E27FC236}">
                  <a16:creationId xmlns:a16="http://schemas.microsoft.com/office/drawing/2014/main" id="{81087B93-AB41-457B-8E2C-0872FA96C7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49477" y="1207079"/>
              <a:ext cx="450000" cy="1224000"/>
            </a:xfrm>
            <a:prstGeom prst="bentConnector2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连接符: 肘形 204">
              <a:extLst>
                <a:ext uri="{FF2B5EF4-FFF2-40B4-BE49-F238E27FC236}">
                  <a16:creationId xmlns:a16="http://schemas.microsoft.com/office/drawing/2014/main" id="{4CBBAE20-E31C-4243-9DA2-D8D7EF4FE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559" y="1643440"/>
              <a:ext cx="1926000" cy="2682000"/>
            </a:xfrm>
            <a:prstGeom prst="bentConnector3">
              <a:avLst>
                <a:gd name="adj1" fmla="val 20441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连接符: 肘形 205">
              <a:extLst>
                <a:ext uri="{FF2B5EF4-FFF2-40B4-BE49-F238E27FC236}">
                  <a16:creationId xmlns:a16="http://schemas.microsoft.com/office/drawing/2014/main" id="{D5E45B7E-D6E9-46EB-B881-5238386C69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73461" y="1842261"/>
              <a:ext cx="1515600" cy="1123200"/>
            </a:xfrm>
            <a:prstGeom prst="bentConnector2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连接符: 肘形 206">
              <a:extLst>
                <a:ext uri="{FF2B5EF4-FFF2-40B4-BE49-F238E27FC236}">
                  <a16:creationId xmlns:a16="http://schemas.microsoft.com/office/drawing/2014/main" id="{69A2ADBE-9C3B-43A9-87CA-2F7DF4C379B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60960" y="4632611"/>
              <a:ext cx="1404000" cy="288000"/>
            </a:xfrm>
            <a:prstGeom prst="bentConnector2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E9E181F-BC4B-409B-8796-234B6DDC4754}"/>
                </a:ext>
              </a:extLst>
            </p:cNvPr>
            <p:cNvSpPr/>
            <p:nvPr/>
          </p:nvSpPr>
          <p:spPr>
            <a:xfrm>
              <a:off x="4809784" y="4588483"/>
              <a:ext cx="18000" cy="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06896BB-FB59-4A00-9FFA-5410BE4A5448}"/>
                </a:ext>
              </a:extLst>
            </p:cNvPr>
            <p:cNvSpPr/>
            <p:nvPr/>
          </p:nvSpPr>
          <p:spPr>
            <a:xfrm>
              <a:off x="4810518" y="4334948"/>
              <a:ext cx="18000" cy="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0B33D97-3388-4AFD-AA94-345ACDC45D09}"/>
                </a:ext>
              </a:extLst>
            </p:cNvPr>
            <p:cNvSpPr/>
            <p:nvPr/>
          </p:nvSpPr>
          <p:spPr>
            <a:xfrm>
              <a:off x="4809728" y="4853920"/>
              <a:ext cx="18000" cy="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F239EFBC-4076-4966-B0BC-FCF21964E933}"/>
                </a:ext>
              </a:extLst>
            </p:cNvPr>
            <p:cNvCxnSpPr>
              <a:cxnSpLocks/>
            </p:cNvCxnSpPr>
            <p:nvPr/>
          </p:nvCxnSpPr>
          <p:spPr>
            <a:xfrm>
              <a:off x="4818960" y="4345708"/>
              <a:ext cx="285291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9C2EDA5B-2DC4-4763-B415-78F77401D05D}"/>
                </a:ext>
              </a:extLst>
            </p:cNvPr>
            <p:cNvCxnSpPr>
              <a:cxnSpLocks/>
            </p:cNvCxnSpPr>
            <p:nvPr/>
          </p:nvCxnSpPr>
          <p:spPr>
            <a:xfrm>
              <a:off x="4822854" y="4595836"/>
              <a:ext cx="285291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26D3B4AB-52C2-40C0-B654-CA0E0CC05C0E}"/>
                </a:ext>
              </a:extLst>
            </p:cNvPr>
            <p:cNvCxnSpPr>
              <a:cxnSpLocks/>
            </p:cNvCxnSpPr>
            <p:nvPr/>
          </p:nvCxnSpPr>
          <p:spPr>
            <a:xfrm>
              <a:off x="4818960" y="4865517"/>
              <a:ext cx="285291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4A5C5999-FBD8-4842-AFA7-698D2E98C374}"/>
                </a:ext>
              </a:extLst>
            </p:cNvPr>
            <p:cNvGrpSpPr/>
            <p:nvPr/>
          </p:nvGrpSpPr>
          <p:grpSpPr>
            <a:xfrm>
              <a:off x="4589547" y="5479429"/>
              <a:ext cx="319318" cy="169385"/>
              <a:chOff x="4577366" y="5627711"/>
              <a:chExt cx="319318" cy="169385"/>
            </a:xfrm>
          </p:grpSpPr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A6A64DD4-F39C-44B5-8B91-3E84302F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6265" y="5627711"/>
                <a:ext cx="1080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83323EB1-B3FB-4BC5-9B58-886599C01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3728" y="5650994"/>
                <a:ext cx="720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5A767C8A-3887-4A07-85FE-0C3D84CB8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728" y="5674278"/>
                <a:ext cx="360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EC49DFD-2078-4626-9932-804F866E1DD8}"/>
                  </a:ext>
                </a:extLst>
              </p:cNvPr>
              <p:cNvSpPr txBox="1"/>
              <p:nvPr/>
            </p:nvSpPr>
            <p:spPr>
              <a:xfrm>
                <a:off x="4577366" y="5627819"/>
                <a:ext cx="31931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/>
                  <a:t>GND</a:t>
                </a:r>
                <a:endParaRPr lang="zh-CN" altLang="en-US" sz="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03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494</Words>
  <Application>Microsoft Office PowerPoint</Application>
  <PresentationFormat>宽屏</PresentationFormat>
  <Paragraphs>199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35</cp:revision>
  <cp:lastPrinted>2019-06-24T09:59:54Z</cp:lastPrinted>
  <dcterms:created xsi:type="dcterms:W3CDTF">2019-06-23T14:03:51Z</dcterms:created>
  <dcterms:modified xsi:type="dcterms:W3CDTF">2019-06-24T11:35:48Z</dcterms:modified>
</cp:coreProperties>
</file>