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317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7524D-C70A-4447-8A58-9D0BF0FF363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B902-2DBA-4697-AEF4-95BD164B7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3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2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7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3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9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923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2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4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4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6DAE-505E-4D69-83FB-E72D5448BF93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0DD2-D85B-4290-94B6-C85B9D5B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FD931-7017-4497-A7CB-923B7FBD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AWS</a:t>
            </a:r>
            <a:r>
              <a:rPr lang="zh-CN" altLang="en-US" dirty="0"/>
              <a:t>物联网框架中的</a:t>
            </a:r>
            <a:r>
              <a:rPr lang="zh-CN" altLang="en-US"/>
              <a:t>边缘服务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的云端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整体架构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的终端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6" name="Group 51">
            <a:extLst>
              <a:ext uri="{FF2B5EF4-FFF2-40B4-BE49-F238E27FC236}">
                <a16:creationId xmlns:a16="http://schemas.microsoft.com/office/drawing/2014/main" id="{59126D34-2695-4B3F-B82D-D13CF0A2FC2E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4491236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77" name="AutoShape 52">
              <a:extLst>
                <a:ext uri="{FF2B5EF4-FFF2-40B4-BE49-F238E27FC236}">
                  <a16:creationId xmlns:a16="http://schemas.microsoft.com/office/drawing/2014/main" id="{48BC4C6B-D655-420D-B351-1AF78C479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的边缘端</a:t>
              </a:r>
            </a:p>
          </p:txBody>
        </p:sp>
        <p:sp>
          <p:nvSpPr>
            <p:cNvPr id="78" name="AutoShape 53">
              <a:extLst>
                <a:ext uri="{FF2B5EF4-FFF2-40B4-BE49-F238E27FC236}">
                  <a16:creationId xmlns:a16="http://schemas.microsoft.com/office/drawing/2014/main" id="{F66D9F84-F0C0-46E1-8F89-5B0C30F3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9" name="Group 51">
            <a:extLst>
              <a:ext uri="{FF2B5EF4-FFF2-40B4-BE49-F238E27FC236}">
                <a16:creationId xmlns:a16="http://schemas.microsoft.com/office/drawing/2014/main" id="{B0B0199A-D54D-4F3B-8DCB-465FDD2AF8FB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551715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80" name="AutoShape 52">
              <a:extLst>
                <a:ext uri="{FF2B5EF4-FFF2-40B4-BE49-F238E27FC236}">
                  <a16:creationId xmlns:a16="http://schemas.microsoft.com/office/drawing/2014/main" id="{B9D17F81-6DB5-4CC2-933C-1CEB36CFE1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AWS IoT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的边缘端核心软件</a:t>
              </a:r>
            </a:p>
          </p:txBody>
        </p: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C7796B44-6546-4960-97B7-1FDEA9FE1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整体架构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联网并控制终端设备</a:t>
            </a:r>
            <a:endParaRPr lang="en-US" altLang="zh-CN" dirty="0"/>
          </a:p>
          <a:p>
            <a:pPr lvl="1"/>
            <a:r>
              <a:rPr lang="zh-CN" altLang="en-US" dirty="0"/>
              <a:t>设备发送当前状态</a:t>
            </a:r>
            <a:endParaRPr lang="en-US" altLang="zh-CN" dirty="0"/>
          </a:p>
          <a:p>
            <a:pPr lvl="1"/>
            <a:r>
              <a:rPr lang="zh-CN" altLang="en-US" dirty="0"/>
              <a:t>云端更新</a:t>
            </a:r>
            <a:r>
              <a:rPr lang="en-US" altLang="zh-CN" dirty="0"/>
              <a:t>Device Shadow</a:t>
            </a:r>
          </a:p>
          <a:p>
            <a:pPr lvl="1"/>
            <a:r>
              <a:rPr lang="zh-CN" altLang="en-US" dirty="0"/>
              <a:t>应用程序修改设备状态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CF24C-BE4D-435A-9F42-575D1E2C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0" y="3102797"/>
            <a:ext cx="7310120" cy="32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920C-550E-4159-ACAE-52C9B2B9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的云端：</a:t>
            </a:r>
            <a:r>
              <a:rPr lang="en-US" altLang="zh-CN" dirty="0"/>
              <a:t>AWS IoT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736D-0FF3-4D91-875E-ECFEDF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支持使用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MQTT</a:t>
            </a:r>
            <a:r>
              <a:rPr lang="zh-CN" altLang="en-US" dirty="0"/>
              <a:t>等协议上传设备状态</a:t>
            </a:r>
            <a:endParaRPr lang="en-US" altLang="zh-CN" dirty="0"/>
          </a:p>
          <a:p>
            <a:r>
              <a:rPr lang="zh-CN" altLang="en-US" dirty="0"/>
              <a:t>设备身份验证</a:t>
            </a:r>
            <a:endParaRPr lang="en-US" altLang="zh-CN" dirty="0"/>
          </a:p>
          <a:p>
            <a:r>
              <a:rPr lang="zh-CN" altLang="en-US" dirty="0"/>
              <a:t>端到端加密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AWS Lambda</a:t>
            </a:r>
            <a:r>
              <a:rPr lang="zh-CN" altLang="en-US" dirty="0"/>
              <a:t>、</a:t>
            </a:r>
            <a:r>
              <a:rPr lang="en-US" altLang="zh-CN" dirty="0"/>
              <a:t>Amazon Kinesis</a:t>
            </a:r>
            <a:r>
              <a:rPr lang="zh-CN" altLang="en-US" dirty="0"/>
              <a:t>、</a:t>
            </a:r>
            <a:r>
              <a:rPr lang="en-US" altLang="zh-CN" dirty="0"/>
              <a:t>Amazon S3</a:t>
            </a:r>
            <a:r>
              <a:rPr lang="zh-CN" altLang="en-US" dirty="0"/>
              <a:t>、</a:t>
            </a:r>
            <a:r>
              <a:rPr lang="en-US" altLang="zh-CN" dirty="0"/>
              <a:t>Amazon DynamoDB</a:t>
            </a:r>
            <a:r>
              <a:rPr lang="zh-CN" altLang="en-US" dirty="0"/>
              <a:t>、</a:t>
            </a:r>
            <a:r>
              <a:rPr lang="en-US" altLang="zh-CN" dirty="0"/>
              <a:t>Amazon CloudWatch </a:t>
            </a:r>
            <a:r>
              <a:rPr lang="zh-CN" altLang="en-US" dirty="0"/>
              <a:t>和 </a:t>
            </a:r>
            <a:r>
              <a:rPr lang="en-US" altLang="zh-CN" dirty="0"/>
              <a:t>Amazon Elasticsearch Service </a:t>
            </a:r>
            <a:r>
              <a:rPr lang="zh-CN" altLang="en-US" dirty="0"/>
              <a:t>等 </a:t>
            </a:r>
            <a:r>
              <a:rPr lang="en-US" altLang="zh-CN" dirty="0"/>
              <a:t>AWS </a:t>
            </a:r>
            <a:r>
              <a:rPr lang="zh-CN" altLang="en-US" dirty="0"/>
              <a:t>服务整合</a:t>
            </a:r>
          </a:p>
        </p:txBody>
      </p:sp>
    </p:spTree>
    <p:extLst>
      <p:ext uri="{BB962C8B-B14F-4D97-AF65-F5344CB8AC3E}">
        <p14:creationId xmlns:p14="http://schemas.microsoft.com/office/powerpoint/2010/main" val="40186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的终端：</a:t>
            </a:r>
            <a:r>
              <a:rPr lang="en-US" altLang="zh-CN" dirty="0"/>
              <a:t>AWS IoT Device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用于开发</a:t>
            </a:r>
            <a:r>
              <a:rPr lang="en-US" altLang="zh-CN" dirty="0"/>
              <a:t>AWS IoT </a:t>
            </a:r>
            <a:r>
              <a:rPr lang="zh-CN" altLang="en-US" dirty="0"/>
              <a:t>终端设备</a:t>
            </a:r>
            <a:endParaRPr lang="en-US" altLang="zh-CN" dirty="0"/>
          </a:p>
          <a:p>
            <a:r>
              <a:rPr lang="zh-CN" altLang="en-US" dirty="0"/>
              <a:t>包含一系列与</a:t>
            </a:r>
            <a:r>
              <a:rPr lang="en-US" altLang="zh-CN" dirty="0"/>
              <a:t>AWS IoT Core</a:t>
            </a:r>
            <a:r>
              <a:rPr lang="zh-CN" altLang="en-US" dirty="0"/>
              <a:t>通信的库</a:t>
            </a:r>
            <a:endParaRPr lang="en-US" altLang="zh-CN" dirty="0"/>
          </a:p>
          <a:p>
            <a:pPr lvl="1"/>
            <a:r>
              <a:rPr lang="zh-CN" altLang="en-US" dirty="0"/>
              <a:t>上报设备状态</a:t>
            </a:r>
            <a:endParaRPr lang="en-US" altLang="zh-CN" dirty="0"/>
          </a:p>
          <a:p>
            <a:pPr lvl="1"/>
            <a:r>
              <a:rPr lang="zh-CN" altLang="en-US" dirty="0"/>
              <a:t>接收控制信息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支持多种语言</a:t>
            </a:r>
          </a:p>
        </p:txBody>
      </p:sp>
    </p:spTree>
    <p:extLst>
      <p:ext uri="{BB962C8B-B14F-4D97-AF65-F5344CB8AC3E}">
        <p14:creationId xmlns:p14="http://schemas.microsoft.com/office/powerpoint/2010/main" val="249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5089-3669-4781-B754-F947E10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CFAB-F348-4218-A530-663A45A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部署在“本地”，部分替代</a:t>
            </a:r>
            <a:r>
              <a:rPr lang="en-US" altLang="zh-CN" dirty="0"/>
              <a:t>AWS IoT Core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“本地”可能代表一个建筑层、一辆卡车或整个矿区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FC2288-42B0-4CBE-BD38-CC9A42DF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48" y="2606428"/>
            <a:ext cx="6104352" cy="1645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92727-26A1-45B5-B487-066297DD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48" y="4225784"/>
            <a:ext cx="6104352" cy="23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CAF66-11DA-4935-99DD-5463110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r>
              <a:rPr lang="zh-CN" altLang="en-US" dirty="0"/>
              <a:t>的边缘端：</a:t>
            </a:r>
            <a:r>
              <a:rPr lang="en-US" altLang="zh-CN" dirty="0"/>
              <a:t>AWS IoT Greengrass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7435E-3183-49E2-9199-1677F93B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无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终端设备直连云端</a:t>
            </a:r>
            <a:r>
              <a:rPr lang="en-US" altLang="zh-CN" sz="2000" dirty="0"/>
              <a:t>AWS IoT Core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5250F75-4DC1-4AD7-AD59-578975ABD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3176671"/>
            <a:ext cx="5386388" cy="1446046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12ADC-132B-4B40-BBCD-9E2404024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AWS IoT Greengrass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2000" dirty="0"/>
              <a:t>终端设备先连</a:t>
            </a:r>
            <a:r>
              <a:rPr lang="en-US" altLang="zh-CN" sz="2000" dirty="0"/>
              <a:t>AWS IoT Greengrass Core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A12C7585-9A22-4534-8798-0813F80A9A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5440"/>
            <a:ext cx="5183188" cy="1961672"/>
          </a:xfrm>
        </p:spPr>
      </p:pic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72F98105-EF50-406C-870A-CE531D80F4FC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80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AWS IoT Greengrass Core</a:t>
            </a:r>
            <a:r>
              <a:rPr lang="zh-CN" altLang="en-US" sz="2000" dirty="0"/>
              <a:t>统一上报云端</a:t>
            </a:r>
            <a:endParaRPr lang="en-US" altLang="zh-CN" sz="2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700976-C482-41FA-8A67-F8087501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70884"/>
            <a:ext cx="5180012" cy="2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直接与 </a:t>
            </a:r>
            <a:r>
              <a:rPr lang="en-US" altLang="zh-CN" dirty="0"/>
              <a:t>AWS IoT Core </a:t>
            </a:r>
            <a:r>
              <a:rPr lang="zh-CN" altLang="en-US" dirty="0"/>
              <a:t>和 </a:t>
            </a:r>
            <a:r>
              <a:rPr lang="en-US" altLang="zh-CN" dirty="0"/>
              <a:t>AWS IoT Greengrass </a:t>
            </a:r>
            <a:r>
              <a:rPr lang="zh-CN" altLang="en-US" dirty="0"/>
              <a:t>服务进行通信</a:t>
            </a:r>
            <a:endParaRPr lang="en-US" altLang="zh-CN" dirty="0"/>
          </a:p>
          <a:p>
            <a:r>
              <a:rPr lang="zh-CN" altLang="en-US" dirty="0"/>
              <a:t>具有自己的设备证书，用于在 </a:t>
            </a:r>
            <a:r>
              <a:rPr lang="en-US" altLang="zh-CN" dirty="0"/>
              <a:t>AWS IoT Core </a:t>
            </a:r>
            <a:r>
              <a:rPr lang="zh-CN" altLang="en-US" dirty="0"/>
              <a:t>中进行身份验证</a:t>
            </a:r>
            <a:endParaRPr lang="en-US" altLang="zh-CN" dirty="0"/>
          </a:p>
          <a:p>
            <a:r>
              <a:rPr lang="zh-CN" altLang="en-US" dirty="0"/>
              <a:t>有自己的</a:t>
            </a:r>
            <a:r>
              <a:rPr lang="en-US" altLang="zh-CN" dirty="0"/>
              <a:t>Device Shadow</a:t>
            </a:r>
            <a:r>
              <a:rPr lang="zh-CN" altLang="en-US" dirty="0"/>
              <a:t>和一个 </a:t>
            </a:r>
            <a:r>
              <a:rPr lang="en-US" altLang="zh-CN" dirty="0"/>
              <a:t>AWS IoT Core </a:t>
            </a:r>
            <a:r>
              <a:rPr lang="zh-CN" altLang="en-US" dirty="0"/>
              <a:t>注册表中的条目</a:t>
            </a:r>
          </a:p>
        </p:txBody>
      </p:sp>
    </p:spTree>
    <p:extLst>
      <p:ext uri="{BB962C8B-B14F-4D97-AF65-F5344CB8AC3E}">
        <p14:creationId xmlns:p14="http://schemas.microsoft.com/office/powerpoint/2010/main" val="129412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AWS IoT Greengrass 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该软件是一个可执行程序，需要部署于用户“本地”的边缘服务器</a:t>
            </a:r>
            <a:endParaRPr lang="en-US" altLang="zh-CN" dirty="0"/>
          </a:p>
          <a:p>
            <a:pPr lvl="1"/>
            <a:r>
              <a:rPr lang="en-US" altLang="zh-CN" dirty="0"/>
              <a:t>Lambda </a:t>
            </a:r>
            <a:r>
              <a:rPr lang="zh-CN" altLang="en-US" dirty="0"/>
              <a:t>函数的部署、本地执行、自动更新</a:t>
            </a:r>
            <a:endParaRPr lang="en-US" altLang="zh-CN" dirty="0"/>
          </a:p>
          <a:p>
            <a:pPr lvl="1"/>
            <a:r>
              <a:rPr lang="zh-CN" altLang="en-US" dirty="0"/>
              <a:t>在本地处理数据流，并自动导出到 </a:t>
            </a:r>
            <a:r>
              <a:rPr lang="en-US" altLang="zh-CN" dirty="0"/>
              <a:t>AWS </a:t>
            </a:r>
            <a:r>
              <a:rPr lang="zh-CN" altLang="en-US" dirty="0"/>
              <a:t>云</a:t>
            </a:r>
            <a:endParaRPr lang="en-US" altLang="zh-CN" dirty="0"/>
          </a:p>
          <a:p>
            <a:pPr lvl="1"/>
            <a:r>
              <a:rPr lang="zh-CN" altLang="en-US" dirty="0"/>
              <a:t>通过本地网络或</a:t>
            </a:r>
            <a:r>
              <a:rPr lang="en-US" altLang="zh-CN" dirty="0"/>
              <a:t>AWS IoT</a:t>
            </a:r>
            <a:r>
              <a:rPr lang="zh-CN" altLang="en-US" dirty="0"/>
              <a:t>在设备、连接器和 </a:t>
            </a:r>
            <a:r>
              <a:rPr lang="en-US" altLang="zh-CN" dirty="0"/>
              <a:t>Lambda </a:t>
            </a:r>
            <a:r>
              <a:rPr lang="zh-CN" altLang="en-US" dirty="0"/>
              <a:t>函数之间进行的 </a:t>
            </a:r>
            <a:r>
              <a:rPr lang="en-US" altLang="zh-CN" dirty="0"/>
              <a:t>MQTT </a:t>
            </a:r>
            <a:r>
              <a:rPr lang="zh-CN" altLang="en-US" dirty="0"/>
              <a:t>消息传递</a:t>
            </a:r>
            <a:endParaRPr lang="en-US" altLang="zh-CN" dirty="0"/>
          </a:p>
          <a:p>
            <a:pPr lvl="1"/>
            <a:r>
              <a:rPr lang="zh-CN" altLang="en-US" dirty="0"/>
              <a:t>设备身份验证和授权确保设备和云之间的安全连接</a:t>
            </a:r>
            <a:endParaRPr lang="en-US" altLang="zh-CN" dirty="0"/>
          </a:p>
          <a:p>
            <a:pPr lvl="1"/>
            <a:r>
              <a:rPr lang="zh-CN" altLang="en-US" dirty="0"/>
              <a:t>本地和云端</a:t>
            </a:r>
            <a:r>
              <a:rPr lang="en-US" altLang="zh-CN" dirty="0"/>
              <a:t>Device Shadow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/>
              <a:t>本地设备和卷资源的受控访问</a:t>
            </a:r>
            <a:endParaRPr lang="en-US" altLang="zh-CN" dirty="0"/>
          </a:p>
          <a:p>
            <a:pPr lvl="1"/>
            <a:r>
              <a:rPr lang="zh-CN" altLang="en-US" dirty="0"/>
              <a:t>云训练机器学习模型的本地部署运行</a:t>
            </a:r>
          </a:p>
        </p:txBody>
      </p:sp>
    </p:spTree>
    <p:extLst>
      <p:ext uri="{BB962C8B-B14F-4D97-AF65-F5344CB8AC3E}">
        <p14:creationId xmlns:p14="http://schemas.microsoft.com/office/powerpoint/2010/main" val="459497119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130</TotalTime>
  <Words>368</Words>
  <Application>Microsoft Office PowerPoint</Application>
  <PresentationFormat>宽屏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DengXian</vt:lpstr>
      <vt:lpstr>DengXian</vt:lpstr>
      <vt:lpstr>楷体</vt:lpstr>
      <vt:lpstr>微软雅黑</vt:lpstr>
      <vt:lpstr>Arial</vt:lpstr>
      <vt:lpstr>Calibri</vt:lpstr>
      <vt:lpstr>Wingdings</vt:lpstr>
      <vt:lpstr>组会模板16：9</vt:lpstr>
      <vt:lpstr>AWS IoT Greengrass</vt:lpstr>
      <vt:lpstr>PowerPoint 演示文稿</vt:lpstr>
      <vt:lpstr>AWS IoT整体架构</vt:lpstr>
      <vt:lpstr>AWS IoT的云端：AWS IoT Core</vt:lpstr>
      <vt:lpstr>AWS IoT的终端：AWS IoT Device SDK</vt:lpstr>
      <vt:lpstr>AWS IoT的边缘端：AWS IoT Greengrass</vt:lpstr>
      <vt:lpstr>AWS IoT的边缘端：AWS IoT Greengrass</vt:lpstr>
      <vt:lpstr>核心软件：AWS IoT Greengrass Core</vt:lpstr>
      <vt:lpstr>核心软件：AWS IoT Greengrass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</dc:title>
  <dc:creator>Yin Daheng</dc:creator>
  <cp:lastModifiedBy>Yin Daheng</cp:lastModifiedBy>
  <cp:revision>43</cp:revision>
  <dcterms:created xsi:type="dcterms:W3CDTF">2020-06-21T07:27:04Z</dcterms:created>
  <dcterms:modified xsi:type="dcterms:W3CDTF">2020-06-23T08:20:23Z</dcterms:modified>
</cp:coreProperties>
</file>