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C9A67-85A5-4288-8887-91EBF4C4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9B152C-9EB9-45DB-8F33-D7553EB8A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E6BCA-E3F5-4F29-893C-4FB57733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B25E5-88B6-4C50-9C0C-4AC910F7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AF9B6-40AB-4332-864F-4635AC6D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4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B05C-307A-4EF0-AB1B-99697B8C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18157-394C-4E53-8A52-D6F0227C4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2E82F-E39E-479A-AE51-1B184043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6C6F2-C1F6-4FC9-8376-C74097A8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DABAB-8FFD-4F35-A5FF-9C6A9DD7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3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CB55EC-2D34-40FE-B379-7C22492AE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72ED40-EEBE-42AB-AC81-5A576AAF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20198-4FCA-4B18-A02D-09F37C1A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14209-9E70-451B-8FED-9052DD84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B904F-1BBF-4BD5-80CB-E9C0056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329DA-CCE2-4364-998C-C9A710DB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66614-6AD9-4AFD-A016-50DA737B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BB393-3E19-4137-B5A4-481632F1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089E9-A1FD-4490-9F17-5C2CA447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66074-42BA-4A22-ABFB-CC2CD52E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ACB3E-289D-494F-864E-EECFA426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D3416-FBA1-4FA9-BD1E-71E05C59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3C915-14B7-46C0-8AE8-0B6B9E74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9F330-F48A-464F-9FDE-8D5A2314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A3808-58DF-40BA-A5A9-27BE5906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6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BFE7D-8D23-474B-BD12-9E5C2252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A87F0-D0B4-427F-9B97-D58199D1E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DB8FD-8EB3-425E-8EB8-339EF93C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E149B-0485-4E5C-8A7E-BC18E3C9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B1D4E-1C5E-455A-B1A8-E9901BD0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00E6F-6C87-4214-B35B-6CFEBDF6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8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2E679-56BE-441F-BBCF-F2148146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70319-C001-4E14-A97F-34F1B35A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EBD8D-F49B-4247-9ECD-7F3A726FC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E3521B-7354-4E13-AF80-77C96F1AA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0103FF-5164-41B1-849B-E819B26E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3A2367-1E57-4DA0-894C-CBA99863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85FE7C-859F-49A8-9062-8DBC40AE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95D87-428E-43C2-BEE7-E8FE9B79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3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D382D-5E81-4912-BC1D-C4BF634C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5BA3A2-91D7-43B9-B1EB-EE68B1E2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1CD569-64C3-45AB-A831-68B87BE3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4A6AEC-35AD-4431-9A29-DCCD8B6E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6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E6CC8A-A2E4-4861-9DDC-C8A8057C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1453FA-FFF4-4CC6-B921-69387E90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AB732-726B-4727-9F03-8400470E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9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DDD2-A402-4E25-BE49-0E0D0E86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0E33A-8772-4693-AF8E-FCC68498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4E637-362E-48F8-B025-DA86B482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8A5F0-13BB-4AD4-A60F-D1A7637B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90F35-01B2-4FAC-BCB7-578D28ED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AC842-F121-4234-8CB3-61DEDDF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5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98C3D-1AE7-459B-93A0-A8EA0FC5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B1E26A-F0C8-4A34-8236-C02084EEB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AD62E-8367-4D5A-BD65-6A8341DEC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F88D7-1912-40A3-8FF0-04ACB574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EF40B9-C060-4B1B-83CF-0E6240DF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CA973-8E22-457B-86AA-7AA8731A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0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81375A-F3D0-4AF9-A0E0-0AEF8FB6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50EBA-01E0-4656-BBE8-96E892B2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262A2-CDAA-4C25-B4D0-739CBE9BF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0950-2054-428B-9889-8F686D45EC3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87646-4C94-448B-9946-AF1E4A434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AF296-0C44-4B46-B0C3-6F32C68A5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5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284F3-0CF6-4958-9C57-D811DF7CE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2921D-729C-4C3C-872D-90570A72A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Central Office Re-Architected as a Data Center</a:t>
            </a:r>
          </a:p>
          <a:p>
            <a:r>
              <a:rPr lang="zh-CN" altLang="en-US" dirty="0"/>
              <a:t>运营商机房数据中心化改造</a:t>
            </a:r>
          </a:p>
        </p:txBody>
      </p:sp>
    </p:spTree>
    <p:extLst>
      <p:ext uri="{BB962C8B-B14F-4D97-AF65-F5344CB8AC3E}">
        <p14:creationId xmlns:p14="http://schemas.microsoft.com/office/powerpoint/2010/main" val="391519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83298-C391-4166-B44C-86B34C9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CORD——</a:t>
            </a:r>
            <a:br>
              <a:rPr lang="en-US" altLang="zh-CN" dirty="0"/>
            </a:br>
            <a:r>
              <a:rPr lang="en-US" altLang="zh-CN" dirty="0"/>
              <a:t>OCP(Open Compute Project)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DE3EC-3D0A-4A72-8A77-D9B41FFCB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开源数据中心设计方案</a:t>
            </a:r>
          </a:p>
        </p:txBody>
      </p:sp>
    </p:spTree>
    <p:extLst>
      <p:ext uri="{BB962C8B-B14F-4D97-AF65-F5344CB8AC3E}">
        <p14:creationId xmlns:p14="http://schemas.microsoft.com/office/powerpoint/2010/main" val="409291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F8B0F-D041-4545-940B-1B92F6CA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OCP</a:t>
            </a:r>
            <a:r>
              <a:rPr lang="zh-CN" altLang="en-US" dirty="0"/>
              <a:t>的诞生：</a:t>
            </a:r>
            <a:r>
              <a:rPr lang="en-US" altLang="zh-CN" dirty="0"/>
              <a:t>Facebook</a:t>
            </a:r>
            <a:r>
              <a:rPr lang="zh-CN" altLang="en-US" dirty="0"/>
              <a:t>数据中心设计方案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4BD87-F606-447B-90A7-FE27D00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2005/2006</a:t>
            </a:r>
            <a:r>
              <a:rPr lang="zh-CN" altLang="en-US" dirty="0"/>
              <a:t>年的</a:t>
            </a:r>
            <a:r>
              <a:rPr lang="en-US" altLang="zh-CN" dirty="0"/>
              <a:t>Google</a:t>
            </a:r>
            <a:r>
              <a:rPr lang="zh-CN" altLang="en-US" dirty="0"/>
              <a:t>：数据中心代工自用</a:t>
            </a:r>
            <a:endParaRPr lang="en-US" altLang="zh-CN" dirty="0"/>
          </a:p>
          <a:p>
            <a:pPr lvl="1"/>
            <a:r>
              <a:rPr lang="zh-CN" altLang="en-US" dirty="0"/>
              <a:t>软硬件基础设施建设处在公司战略的最核心地位</a:t>
            </a:r>
            <a:endParaRPr lang="en-US" altLang="zh-CN" dirty="0"/>
          </a:p>
          <a:p>
            <a:pPr lvl="1"/>
            <a:r>
              <a:rPr lang="zh-CN" altLang="en-US" dirty="0"/>
              <a:t>自己组件团队设计数据中心</a:t>
            </a:r>
            <a:endParaRPr lang="en-US" altLang="zh-CN" dirty="0"/>
          </a:p>
          <a:p>
            <a:pPr lvl="1"/>
            <a:r>
              <a:rPr lang="zh-CN" altLang="en-US" dirty="0"/>
              <a:t>自行寻找数据中心代工厂家</a:t>
            </a:r>
            <a:endParaRPr lang="en-US" altLang="zh-CN" dirty="0"/>
          </a:p>
          <a:p>
            <a:pPr lvl="1"/>
            <a:r>
              <a:rPr lang="zh-CN" altLang="en-US" dirty="0"/>
              <a:t>内部架构和软硬件严格保密</a:t>
            </a:r>
            <a:endParaRPr lang="en-US" altLang="zh-CN" dirty="0"/>
          </a:p>
          <a:p>
            <a:r>
              <a:rPr lang="en-US" altLang="zh-CN" dirty="0"/>
              <a:t>2011</a:t>
            </a:r>
            <a:r>
              <a:rPr lang="zh-CN" altLang="en-US" dirty="0"/>
              <a:t>年的</a:t>
            </a:r>
            <a:r>
              <a:rPr lang="en-US" altLang="zh-CN" dirty="0"/>
              <a:t>Facebook</a:t>
            </a:r>
            <a:r>
              <a:rPr lang="zh-CN" altLang="en-US" dirty="0"/>
              <a:t>：开源数据中心设计方案</a:t>
            </a:r>
            <a:endParaRPr lang="en-US" altLang="zh-CN" dirty="0"/>
          </a:p>
          <a:p>
            <a:pPr lvl="1"/>
            <a:r>
              <a:rPr lang="zh-CN" altLang="en-US" dirty="0"/>
              <a:t>设计和研制数据中心硬件基础不是公司的业务核心</a:t>
            </a:r>
            <a:endParaRPr lang="en-US" altLang="zh-CN" dirty="0"/>
          </a:p>
          <a:p>
            <a:pPr lvl="1"/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月公开</a:t>
            </a:r>
            <a:r>
              <a:rPr lang="en-US" altLang="zh-CN" dirty="0"/>
              <a:t>Facebook</a:t>
            </a:r>
            <a:r>
              <a:rPr lang="zh-CN" altLang="en-US" dirty="0"/>
              <a:t>的数据中心设计方案</a:t>
            </a:r>
            <a:endParaRPr lang="en-US" altLang="zh-CN" dirty="0"/>
          </a:p>
          <a:p>
            <a:pPr lvl="1"/>
            <a:r>
              <a:rPr lang="en-US" altLang="zh-CN" dirty="0"/>
              <a:t>OCP</a:t>
            </a:r>
            <a:r>
              <a:rPr lang="zh-CN" altLang="en-US" dirty="0"/>
              <a:t>组织成立</a:t>
            </a:r>
          </a:p>
        </p:txBody>
      </p:sp>
    </p:spTree>
    <p:extLst>
      <p:ext uri="{BB962C8B-B14F-4D97-AF65-F5344CB8AC3E}">
        <p14:creationId xmlns:p14="http://schemas.microsoft.com/office/powerpoint/2010/main" val="89967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5CFC-FB7B-4DF6-AA80-B3156B8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OCP</a:t>
            </a:r>
            <a:r>
              <a:rPr lang="zh-CN" altLang="en-US" dirty="0"/>
              <a:t>的项目内容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DD74-03F4-46ED-B04D-BC64E33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数据中心硬件</a:t>
            </a:r>
            <a:endParaRPr lang="en-US" altLang="zh-CN" dirty="0"/>
          </a:p>
          <a:p>
            <a:pPr lvl="1"/>
            <a:r>
              <a:rPr lang="zh-CN" altLang="en-US" dirty="0"/>
              <a:t>计算设备</a:t>
            </a:r>
            <a:endParaRPr lang="en-US" altLang="zh-CN" dirty="0"/>
          </a:p>
          <a:p>
            <a:pPr lvl="1"/>
            <a:r>
              <a:rPr lang="zh-CN" altLang="en-US" dirty="0"/>
              <a:t>交换设备</a:t>
            </a:r>
            <a:endParaRPr lang="en-US" altLang="zh-CN" dirty="0"/>
          </a:p>
          <a:p>
            <a:pPr lvl="1"/>
            <a:r>
              <a:rPr lang="zh-CN" altLang="en-US" dirty="0"/>
              <a:t>存储设备</a:t>
            </a:r>
            <a:endParaRPr lang="en-US" altLang="zh-CN" dirty="0"/>
          </a:p>
          <a:p>
            <a:pPr lvl="1"/>
            <a:r>
              <a:rPr lang="zh-CN" altLang="en-US" dirty="0"/>
              <a:t>供电设备</a:t>
            </a:r>
            <a:endParaRPr lang="en-US" altLang="zh-CN" dirty="0"/>
          </a:p>
          <a:p>
            <a:pPr lvl="1"/>
            <a:r>
              <a:rPr lang="zh-CN" altLang="en-US" dirty="0"/>
              <a:t>机架设计方案</a:t>
            </a:r>
            <a:endParaRPr lang="en-US" altLang="zh-CN" dirty="0"/>
          </a:p>
          <a:p>
            <a:pPr lvl="1"/>
            <a:r>
              <a:rPr lang="zh-CN" altLang="en-US" dirty="0"/>
              <a:t>设备摆放方案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r>
              <a:rPr lang="zh-CN" altLang="en-US" dirty="0"/>
              <a:t>数据中心软件</a:t>
            </a:r>
            <a:endParaRPr lang="en-US" altLang="zh-CN" dirty="0"/>
          </a:p>
          <a:p>
            <a:pPr lvl="1"/>
            <a:r>
              <a:rPr lang="zh-CN" altLang="en-US" dirty="0"/>
              <a:t>平台管理软件</a:t>
            </a:r>
            <a:endParaRPr lang="en-US" altLang="zh-CN" dirty="0"/>
          </a:p>
          <a:p>
            <a:pPr lvl="1"/>
            <a:r>
              <a:rPr lang="zh-CN" altLang="en-US" dirty="0"/>
              <a:t>驱动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23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F7FA-4566-4097-9F1A-B93B4DFD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br>
              <a:rPr lang="en-US" altLang="zh-CN" dirty="0"/>
            </a:br>
            <a:r>
              <a:rPr lang="en-US" altLang="zh-CN" dirty="0"/>
              <a:t>Central Office Re-architected as Datacenter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035AF6-ADF7-477B-BF05-5CB963F7E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用设计数据中心的方案设计运营商机房</a:t>
            </a:r>
            <a:endParaRPr lang="en-US" altLang="zh-CN" dirty="0"/>
          </a:p>
          <a:p>
            <a:r>
              <a:rPr lang="zh-CN" altLang="en-US" dirty="0"/>
              <a:t>开源运营商机房设计方案</a:t>
            </a:r>
          </a:p>
        </p:txBody>
      </p:sp>
    </p:spTree>
    <p:extLst>
      <p:ext uri="{BB962C8B-B14F-4D97-AF65-F5344CB8AC3E}">
        <p14:creationId xmlns:p14="http://schemas.microsoft.com/office/powerpoint/2010/main" val="130531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5CFC-FB7B-4DF6-AA80-B3156B8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r>
              <a:rPr lang="zh-CN" altLang="en-US" dirty="0"/>
              <a:t>项目思路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DD74-03F4-46ED-B04D-BC64E33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问题：运营商机房运维复杂</a:t>
            </a:r>
            <a:endParaRPr lang="en-US" altLang="zh-CN" dirty="0"/>
          </a:p>
          <a:p>
            <a:pPr lvl="1"/>
            <a:r>
              <a:rPr lang="zh-CN" altLang="en-US" dirty="0"/>
              <a:t>设备种类远大于数据中心</a:t>
            </a:r>
            <a:endParaRPr lang="en-US" altLang="zh-CN" dirty="0"/>
          </a:p>
          <a:p>
            <a:pPr lvl="1"/>
            <a:r>
              <a:rPr lang="zh-CN" altLang="en-US" dirty="0"/>
              <a:t>硬件标准不统一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r>
              <a:rPr lang="zh-CN" altLang="en-US" dirty="0"/>
              <a:t>解决问题：用</a:t>
            </a:r>
            <a:r>
              <a:rPr lang="en-US" altLang="zh-CN" dirty="0"/>
              <a:t>OCP</a:t>
            </a:r>
            <a:r>
              <a:rPr lang="zh-CN" altLang="en-US" dirty="0"/>
              <a:t>中的数据中心代替运营商机房</a:t>
            </a:r>
          </a:p>
          <a:p>
            <a:pPr lvl="1"/>
            <a:r>
              <a:rPr lang="zh-CN" altLang="en-US" dirty="0"/>
              <a:t>运营商机房设备所做的事，在数据中心用虚拟化也能完成</a:t>
            </a:r>
            <a:endParaRPr lang="en-US" altLang="zh-CN" dirty="0"/>
          </a:p>
          <a:p>
            <a:pPr lvl="1"/>
            <a:r>
              <a:rPr lang="zh-CN" altLang="en-US" dirty="0"/>
              <a:t>运营商机房硬件标准不统一，而数据中心硬件有</a:t>
            </a:r>
            <a:r>
              <a:rPr lang="en-US" altLang="zh-CN" dirty="0"/>
              <a:t>OCP</a:t>
            </a:r>
            <a:r>
              <a:rPr lang="zh-CN" altLang="en-US" dirty="0"/>
              <a:t>进行统一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0B438D-E86C-4347-931E-D211116E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41" y="1346780"/>
            <a:ext cx="5390159" cy="18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78B0F-DE50-4F26-B288-4DC52EB0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r>
              <a:rPr lang="zh-CN" altLang="en-US" dirty="0"/>
              <a:t>主要项目内容：</a:t>
            </a:r>
            <a:r>
              <a:rPr lang="en-US" altLang="zh-CN" dirty="0"/>
              <a:t>OCP+</a:t>
            </a:r>
            <a:r>
              <a:rPr lang="zh-CN" altLang="en-US" dirty="0"/>
              <a:t>虚拟化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A296B-2D02-4DB7-8266-900AF95B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在数据中心虚拟一个运营商机房</a:t>
            </a:r>
            <a:endParaRPr lang="en-US" altLang="zh-CN" dirty="0"/>
          </a:p>
          <a:p>
            <a:r>
              <a:rPr lang="en-US" altLang="zh-CN" dirty="0"/>
              <a:t>CORD</a:t>
            </a:r>
            <a:r>
              <a:rPr lang="zh-CN" altLang="en-US" dirty="0"/>
              <a:t>虚拟了什么</a:t>
            </a:r>
            <a:endParaRPr lang="en-US" altLang="zh-CN" dirty="0"/>
          </a:p>
          <a:p>
            <a:pPr lvl="1"/>
            <a:r>
              <a:rPr lang="en-US" altLang="zh-CN" dirty="0" err="1"/>
              <a:t>vRouter</a:t>
            </a:r>
            <a:r>
              <a:rPr lang="zh-CN" altLang="en-US" dirty="0"/>
              <a:t>：虚拟路由器</a:t>
            </a:r>
            <a:endParaRPr lang="en-US" altLang="zh-CN" dirty="0"/>
          </a:p>
          <a:p>
            <a:pPr lvl="1"/>
            <a:r>
              <a:rPr lang="en-US" altLang="zh-CN" dirty="0" err="1"/>
              <a:t>vTN</a:t>
            </a:r>
            <a:r>
              <a:rPr lang="zh-CN" altLang="en-US" dirty="0"/>
              <a:t>：虚拟租户网络服务</a:t>
            </a:r>
            <a:endParaRPr lang="en-US" altLang="zh-CN" dirty="0"/>
          </a:p>
          <a:p>
            <a:pPr lvl="1"/>
            <a:r>
              <a:rPr lang="en-US" altLang="zh-CN" dirty="0" err="1"/>
              <a:t>vTR</a:t>
            </a:r>
            <a:r>
              <a:rPr lang="zh-CN" altLang="en-US" dirty="0"/>
              <a:t>：模拟用户和设备测试连通性</a:t>
            </a:r>
            <a:endParaRPr lang="en-US" altLang="zh-CN" dirty="0"/>
          </a:p>
          <a:p>
            <a:pPr lvl="1"/>
            <a:r>
              <a:rPr lang="en-US" altLang="zh-CN" dirty="0" err="1"/>
              <a:t>vOLT</a:t>
            </a:r>
            <a:r>
              <a:rPr lang="zh-CN" altLang="en-US" dirty="0"/>
              <a:t>、</a:t>
            </a:r>
            <a:r>
              <a:rPr lang="en-US" altLang="zh-CN" dirty="0" err="1"/>
              <a:t>vCPE</a:t>
            </a:r>
            <a:r>
              <a:rPr lang="zh-CN" altLang="en-US" dirty="0"/>
              <a:t>：虚拟</a:t>
            </a:r>
            <a:r>
              <a:rPr lang="en-US" altLang="zh-CN" dirty="0"/>
              <a:t>OLT</a:t>
            </a:r>
            <a:r>
              <a:rPr lang="zh-CN" altLang="en-US" dirty="0"/>
              <a:t>设备的控制平面</a:t>
            </a:r>
            <a:endParaRPr lang="en-US" altLang="zh-CN" dirty="0"/>
          </a:p>
          <a:p>
            <a:pPr lvl="1"/>
            <a:r>
              <a:rPr lang="en-US" altLang="zh-CN" dirty="0" err="1"/>
              <a:t>vSG</a:t>
            </a:r>
            <a:r>
              <a:rPr lang="zh-CN" altLang="en-US" dirty="0"/>
              <a:t>：为用户提供家庭网关功能</a:t>
            </a:r>
            <a:endParaRPr lang="en-US" altLang="zh-CN" dirty="0"/>
          </a:p>
          <a:p>
            <a:pPr lvl="1"/>
            <a:r>
              <a:rPr lang="en-US" altLang="zh-CN" dirty="0" err="1"/>
              <a:t>vNaaS</a:t>
            </a:r>
            <a:r>
              <a:rPr lang="zh-CN" altLang="en-US" dirty="0"/>
              <a:t>：虚拟网络即服务</a:t>
            </a:r>
            <a:endParaRPr lang="en-US" altLang="zh-CN" dirty="0"/>
          </a:p>
          <a:p>
            <a:pPr lvl="1"/>
            <a:r>
              <a:rPr lang="en-US" altLang="zh-CN" dirty="0" err="1"/>
              <a:t>vEE</a:t>
            </a:r>
            <a:r>
              <a:rPr lang="zh-CN" altLang="en-US" dirty="0"/>
              <a:t>：虚拟以太网边缘设备</a:t>
            </a:r>
            <a:endParaRPr lang="en-US" altLang="zh-CN" dirty="0"/>
          </a:p>
          <a:p>
            <a:pPr lvl="1"/>
            <a:r>
              <a:rPr lang="en-US" altLang="zh-CN" dirty="0" err="1"/>
              <a:t>vEG</a:t>
            </a:r>
            <a:r>
              <a:rPr lang="zh-CN" altLang="en-US" dirty="0"/>
              <a:t>：虚拟企业网关</a:t>
            </a:r>
            <a:endParaRPr lang="en-US" altLang="zh-CN" dirty="0"/>
          </a:p>
          <a:p>
            <a:pPr lvl="1"/>
            <a:r>
              <a:rPr lang="en-US" altLang="zh-CN" dirty="0" err="1"/>
              <a:t>vENB</a:t>
            </a:r>
            <a:r>
              <a:rPr lang="zh-CN" altLang="en-US" dirty="0"/>
              <a:t>：虚拟化的移动通信（</a:t>
            </a:r>
            <a:r>
              <a:rPr lang="en-US" altLang="zh-CN" dirty="0"/>
              <a:t>4G</a:t>
            </a:r>
            <a:r>
              <a:rPr lang="zh-CN" altLang="en-US" dirty="0"/>
              <a:t>、</a:t>
            </a:r>
            <a:r>
              <a:rPr lang="en-US" altLang="zh-CN" dirty="0"/>
              <a:t>5G</a:t>
            </a:r>
            <a:r>
              <a:rPr lang="zh-CN" altLang="en-US" dirty="0"/>
              <a:t>）基站</a:t>
            </a:r>
            <a:endParaRPr lang="en-US" altLang="zh-CN" dirty="0"/>
          </a:p>
          <a:p>
            <a:pPr lvl="1"/>
            <a:r>
              <a:rPr lang="en-US" altLang="zh-CN" dirty="0" err="1"/>
              <a:t>vSPGWC</a:t>
            </a:r>
            <a:r>
              <a:rPr lang="zh-CN" altLang="en-US" dirty="0"/>
              <a:t>：虚拟化的</a:t>
            </a:r>
            <a:r>
              <a:rPr lang="en-US" altLang="zh-CN" dirty="0"/>
              <a:t>PDN</a:t>
            </a:r>
            <a:r>
              <a:rPr lang="zh-CN" altLang="en-US" dirty="0"/>
              <a:t>网关的控制平面</a:t>
            </a:r>
            <a:endParaRPr lang="en-US" altLang="zh-CN" dirty="0"/>
          </a:p>
          <a:p>
            <a:pPr lvl="1"/>
            <a:r>
              <a:rPr lang="en-US" altLang="zh-CN" dirty="0" err="1"/>
              <a:t>vSPGWC</a:t>
            </a:r>
            <a:r>
              <a:rPr lang="zh-CN" altLang="en-US" dirty="0"/>
              <a:t>：虚拟化的</a:t>
            </a:r>
            <a:r>
              <a:rPr lang="en-US" altLang="zh-CN" dirty="0"/>
              <a:t>PDN</a:t>
            </a:r>
            <a:r>
              <a:rPr lang="zh-CN" altLang="en-US" dirty="0"/>
              <a:t>网关的用户平面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0E978B-ABDE-4A19-A5C9-A2D1FA44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41" y="1346780"/>
            <a:ext cx="5390159" cy="18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8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83298-C391-4166-B44C-86B34C9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After CORD——</a:t>
            </a:r>
            <a:br>
              <a:rPr lang="en-US" altLang="zh-CN" dirty="0"/>
            </a:br>
            <a:r>
              <a:rPr lang="en-US" altLang="zh-CN" dirty="0"/>
              <a:t>TIP(Telecom Infra Project)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DE3EC-3D0A-4A72-8A77-D9B41FFCB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统一运营商网络硬件</a:t>
            </a:r>
          </a:p>
        </p:txBody>
      </p:sp>
    </p:spTree>
    <p:extLst>
      <p:ext uri="{BB962C8B-B14F-4D97-AF65-F5344CB8AC3E}">
        <p14:creationId xmlns:p14="http://schemas.microsoft.com/office/powerpoint/2010/main" val="269807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5CFC-FB7B-4DF6-AA80-B3156B8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</a:t>
            </a:r>
            <a:r>
              <a:rPr lang="zh-CN" altLang="en-US" dirty="0"/>
              <a:t>项目思路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DD74-03F4-46ED-B04D-BC64E33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CORD</a:t>
            </a:r>
            <a:r>
              <a:rPr lang="zh-CN" altLang="en-US" dirty="0"/>
              <a:t>只能统一运营商机房</a:t>
            </a:r>
            <a:endParaRPr lang="en-US" altLang="zh-CN" dirty="0"/>
          </a:p>
          <a:p>
            <a:pPr lvl="1"/>
            <a:r>
              <a:rPr lang="zh-CN" altLang="en-US" dirty="0"/>
              <a:t>在运营商机房之外，移动运营商还有许多无线硬件没有统一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r>
              <a:rPr lang="zh-CN" altLang="en-US" dirty="0"/>
              <a:t>解决问题：开源</a:t>
            </a:r>
            <a:r>
              <a:rPr lang="en-US" altLang="zh-CN" dirty="0"/>
              <a:t>CORD</a:t>
            </a:r>
            <a:r>
              <a:rPr lang="zh-CN" altLang="en-US" dirty="0"/>
              <a:t>统一不了的运营商硬件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DDAF2B-6DE9-470C-93BB-2AF04EABC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7" y="4001294"/>
            <a:ext cx="10620413" cy="1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4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397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CORD</vt:lpstr>
      <vt:lpstr>Before CORD—— OCP(Open Compute Project)</vt:lpstr>
      <vt:lpstr>OCP的诞生：Facebook数据中心设计方案</vt:lpstr>
      <vt:lpstr>OCP的项目内容</vt:lpstr>
      <vt:lpstr>CORD Central Office Re-architected as Datacenter</vt:lpstr>
      <vt:lpstr>CORD项目思路</vt:lpstr>
      <vt:lpstr>CORD主要项目内容：OCP+虚拟化</vt:lpstr>
      <vt:lpstr>After CORD—— TIP(Telecom Infra Project)</vt:lpstr>
      <vt:lpstr>TIP项目思路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</dc:title>
  <dc:creator>Yin Daheng</dc:creator>
  <cp:lastModifiedBy>Yin Daheng</cp:lastModifiedBy>
  <cp:revision>41</cp:revision>
  <dcterms:created xsi:type="dcterms:W3CDTF">2020-06-21T06:49:08Z</dcterms:created>
  <dcterms:modified xsi:type="dcterms:W3CDTF">2020-06-22T13:19:58Z</dcterms:modified>
</cp:coreProperties>
</file>