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317" r:id="rId21"/>
    <p:sldId id="370" r:id="rId22"/>
    <p:sldId id="371" r:id="rId23"/>
    <p:sldId id="366" r:id="rId24"/>
    <p:sldId id="367" r:id="rId25"/>
    <p:sldId id="369" r:id="rId26"/>
    <p:sldId id="3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6876" autoAdjust="0"/>
  </p:normalViewPr>
  <p:slideViewPr>
    <p:cSldViewPr>
      <p:cViewPr varScale="1">
        <p:scale>
          <a:sx n="69" d="100"/>
          <a:sy n="69" d="100"/>
        </p:scale>
        <p:origin x="56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45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5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 userDrawn="1"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 userDrawn="1"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3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 userDrawn="1"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58" y="1707614"/>
            <a:ext cx="5961442" cy="585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2646045"/>
          <a:ext cx="7886700" cy="3036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UTS</a:t>
                      </a:r>
                      <a:r>
                        <a:rPr lang="zh-CN" altLang="en-US" sz="1400">
                          <a:effectLst/>
                        </a:rPr>
                        <a:t>名称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值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含义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内核名称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DESKTOP-IG564I6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主机在网络节点上的名称或主机名称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release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4.4.0-18362-Microsoft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linux</a:t>
                      </a:r>
                      <a:r>
                        <a:rPr lang="zh-CN" altLang="en-US" sz="1400">
                          <a:effectLst/>
                        </a:rPr>
                        <a:t>操作系统内核版本号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version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nn-NO" sz="1400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操作系统版本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主机的硬件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CPU)</a:t>
                      </a:r>
                      <a:r>
                        <a:rPr lang="zh-CN" altLang="en-US" sz="1400">
                          <a:effectLst/>
                        </a:rPr>
                        <a:t>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domainname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processor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处理器类型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hardware-platform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硬件平台类型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operating-system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GNU/Linux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操作系统名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78" y="3534491"/>
            <a:ext cx="446484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11" y="4293096"/>
            <a:ext cx="4128578" cy="22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4491236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735B7676-A5BB-4842-83CD-ED706903F0E0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6EB0A87-71E5-45D0-9C22-A20BE63C14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141F16AD-ECC0-4100-9231-0B598DB9F8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42FCC5EA-6906-4B35-8157-F5FE9A2B3A68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91019504-B6B0-4A84-BAB7-54489BC9A8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435DFF0A-60A2-43D4-9B9C-D74EF5F5B8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46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942E84CB-68B2-4DD3-91CE-464469CE687B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3D63BFC6-1C0B-45EB-9851-8F380E8B07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292CFEDD-A5BF-4692-A378-7FBBABE81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577E3CA8-6294-456B-948D-A327984E7179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1133AEA-2034-4E31-8ED8-21E35AC84E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A013DA59-A2C2-4F2D-B631-69AF629E8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181E8839-4F40-4591-A58B-86DC3C383052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66E8A06C-0B8E-428D-879F-F7AA645990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1A97FDE3-FE34-4AD8-B93B-B40108920D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1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551715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C72F0F51-4015-46A0-BDA8-386F72ADE8E7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00CEDF99-56AE-42FD-A4E8-33C07105C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CA72367B-CE2F-41DF-86E4-AE30F141AD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1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245902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3753897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169801A8-4A7A-4A07-85D6-5AE4B44197BD}"/>
              </a:ext>
            </a:extLst>
          </p:cNvPr>
          <p:cNvGrpSpPr>
            <a:grpSpLocks/>
          </p:cNvGrpSpPr>
          <p:nvPr/>
        </p:nvGrpSpPr>
        <p:grpSpPr bwMode="auto">
          <a:xfrm>
            <a:off x="3753896" y="4497779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916066-2893-4B56-AAE0-79E80E57C8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AA253D0C-43B7-4FF1-8BA4-00C7516BF8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F39B873F-7FCF-459B-9AA4-CE3C8633F756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551715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B24E7D3B-83BF-4BEF-B16E-E775E43A94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F8B8F7A5-9E2B-4FCF-A326-0BF146C9C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56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0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42" y="3540750"/>
            <a:ext cx="3868340" cy="115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09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74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6310908" y="3178375"/>
            <a:ext cx="2977872" cy="10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7132320" y="4232910"/>
            <a:ext cx="2057400" cy="54864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15750</TotalTime>
  <Words>790</Words>
  <Application>Microsoft Office PowerPoint</Application>
  <PresentationFormat>宽屏</PresentationFormat>
  <Paragraphs>181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DengXian</vt:lpstr>
      <vt:lpstr>楷体</vt:lpstr>
      <vt:lpstr>微软雅黑</vt:lpstr>
      <vt:lpstr>Arial</vt:lpstr>
      <vt:lpstr>Calibri</vt:lpstr>
      <vt:lpstr>Office 主题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1077</cp:revision>
  <dcterms:created xsi:type="dcterms:W3CDTF">2018-11-26T12:59:36Z</dcterms:created>
  <dcterms:modified xsi:type="dcterms:W3CDTF">2020-06-23T06:49:50Z</dcterms:modified>
</cp:coreProperties>
</file>