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3" r:id="rId5"/>
    <p:sldId id="261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317" r:id="rId21"/>
    <p:sldId id="370" r:id="rId22"/>
    <p:sldId id="371" r:id="rId23"/>
    <p:sldId id="366" r:id="rId24"/>
    <p:sldId id="367" r:id="rId25"/>
    <p:sldId id="369" r:id="rId26"/>
    <p:sldId id="3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B9CDE5"/>
    <a:srgbClr val="F68426"/>
    <a:srgbClr val="02409A"/>
    <a:srgbClr val="FFFFFF"/>
    <a:srgbClr val="F7F7F7"/>
    <a:srgbClr val="08A86B"/>
    <a:srgbClr val="05A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6876" autoAdjust="0"/>
  </p:normalViewPr>
  <p:slideViewPr>
    <p:cSldViewPr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5C8D-4DFB-4B1E-8249-6E9452730FDA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70DA-DA27-4190-A562-701D56EFF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45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8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65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24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9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25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9144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DE20E8B-1E8F-44B3-9891-E6F8913B76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33440"/>
            <a:ext cx="8229600" cy="50927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 userDrawn="1"/>
        </p:nvGrpSpPr>
        <p:grpSpPr>
          <a:xfrm rot="5400000">
            <a:off x="5283200" y="2997202"/>
            <a:ext cx="6858001" cy="863601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20102" y="622301"/>
            <a:ext cx="554038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673978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406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440"/>
            <a:ext cx="8229600" cy="50927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 userDrawn="1"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3343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73201"/>
            <a:ext cx="4040188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3343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73201"/>
            <a:ext cx="4041775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09B3318C-3D5E-42E6-8EA0-D82647DA50EF}"/>
              </a:ext>
            </a:extLst>
          </p:cNvPr>
          <p:cNvSpPr txBox="1">
            <a:spLocks/>
          </p:cNvSpPr>
          <p:nvPr userDrawn="1"/>
        </p:nvSpPr>
        <p:spPr>
          <a:xfrm>
            <a:off x="0" y="2277691"/>
            <a:ext cx="9144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4E805E5-A002-4D3B-A9C5-F8BBAF8D3D5C}"/>
              </a:ext>
            </a:extLst>
          </p:cNvPr>
          <p:cNvSpPr txBox="1"/>
          <p:nvPr userDrawn="1"/>
        </p:nvSpPr>
        <p:spPr>
          <a:xfrm>
            <a:off x="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116E31C-1D04-457B-AE81-C33D911A0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9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 userDrawn="1"/>
        </p:nvGrpSpPr>
        <p:grpSpPr>
          <a:xfrm>
            <a:off x="0" y="-24"/>
            <a:ext cx="3575050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4DBB-1B38-4895-9164-2789FD2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与</a:t>
            </a:r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9256-5D39-499F-9276-3FA4511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系统中</a:t>
            </a:r>
            <a:r>
              <a:rPr lang="en-US" altLang="zh-CN" dirty="0"/>
              <a:t>Init</a:t>
            </a:r>
            <a:r>
              <a:rPr lang="zh-CN" altLang="en-US" dirty="0"/>
              <a:t>进程的权力和责任</a:t>
            </a:r>
            <a:endParaRPr lang="en-US" altLang="zh-CN" dirty="0"/>
          </a:p>
          <a:p>
            <a:pPr lvl="1"/>
            <a:r>
              <a:rPr lang="zh-CN" altLang="en-US" dirty="0"/>
              <a:t>作为所有进程的父进程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</a:t>
            </a:r>
            <a:endParaRPr lang="en-US" altLang="zh-CN" dirty="0"/>
          </a:p>
          <a:p>
            <a:r>
              <a:rPr lang="en-US" altLang="zh-CN" dirty="0"/>
              <a:t>Docker Daemon</a:t>
            </a:r>
            <a:r>
              <a:rPr lang="zh-CN" altLang="en-US" dirty="0"/>
              <a:t>的责任</a:t>
            </a:r>
            <a:endParaRPr lang="en-US" altLang="zh-CN" dirty="0"/>
          </a:p>
          <a:p>
            <a:pPr lvl="1"/>
            <a:r>
              <a:rPr lang="zh-CN" altLang="en-US" dirty="0"/>
              <a:t>作为所有容器</a:t>
            </a:r>
            <a:r>
              <a:rPr lang="en-US" altLang="zh-CN" dirty="0"/>
              <a:t>PID namespace</a:t>
            </a:r>
            <a:r>
              <a:rPr lang="zh-CN" altLang="en-US" dirty="0"/>
              <a:t>的父</a:t>
            </a:r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并回收孤儿进程和容器的</a:t>
            </a:r>
            <a:r>
              <a:rPr lang="en-US" altLang="zh-CN" dirty="0"/>
              <a:t>namespace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r>
              <a:rPr lang="zh-CN" altLang="en-US" dirty="0"/>
              <a:t>：隔离进程间通信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包含了系统</a:t>
            </a:r>
            <a:r>
              <a:rPr lang="en-US" altLang="zh-CN" dirty="0"/>
              <a:t>IPC</a:t>
            </a:r>
            <a:r>
              <a:rPr lang="zh-CN" altLang="en-US" dirty="0"/>
              <a:t>标识符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POSIX</a:t>
            </a:r>
            <a:r>
              <a:rPr lang="zh-CN" altLang="en-US" dirty="0"/>
              <a:t>消息队列的文件系统</a:t>
            </a:r>
            <a:endParaRPr lang="en-US" altLang="zh-CN" dirty="0"/>
          </a:p>
          <a:p>
            <a:r>
              <a:rPr lang="zh-CN" altLang="en-US" dirty="0"/>
              <a:t>隔离信号量、消息队列和共享内存等</a:t>
            </a:r>
            <a:endParaRPr lang="en-US" altLang="zh-CN" dirty="0"/>
          </a:p>
          <a:p>
            <a:r>
              <a:rPr lang="zh-CN" altLang="en-US" dirty="0"/>
              <a:t>同一个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下的进程彼此可通信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下的进程彼此互不可通信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4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br>
              <a:rPr lang="en-US" altLang="zh-CN" dirty="0"/>
            </a:br>
            <a:r>
              <a:rPr lang="en-US" altLang="zh-CN" dirty="0"/>
              <a:t>User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主机所用的操作系统的版本、硬件名称等基本信息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0F34B-1792-4287-AE9B-432E1C9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58" y="1707614"/>
            <a:ext cx="5961442" cy="58500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18C64-6D3B-461E-9FB2-F19EFD9DAF13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646045"/>
          <a:ext cx="7886700" cy="30365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49715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0012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4353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UTS</a:t>
                      </a:r>
                      <a:r>
                        <a:rPr lang="zh-CN" altLang="en-US" sz="1400">
                          <a:effectLst/>
                        </a:rPr>
                        <a:t>名称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值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含义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56238038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sysname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内核名称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158180414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nodename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DESKTOP-IG564I6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主机在网络节点上的名称或主机名称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1584239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release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4.4.0-18362-Microsoft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linux</a:t>
                      </a:r>
                      <a:r>
                        <a:rPr lang="zh-CN" altLang="en-US" sz="1400">
                          <a:effectLst/>
                        </a:rPr>
                        <a:t>操作系统内核版本号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327686632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version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nn-NO" sz="1400" dirty="0">
                          <a:effectLst/>
                        </a:rPr>
                        <a:t>#836-Microsoft Mon May 05 16:04:00 PST 2020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操作系统版本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4567374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machine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主机的硬件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CPU)</a:t>
                      </a:r>
                      <a:r>
                        <a:rPr lang="zh-CN" altLang="en-US" sz="1400">
                          <a:effectLst/>
                        </a:rPr>
                        <a:t>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0441265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domainname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81509248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processor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处理器类型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46866379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hardware-platform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硬件平台类型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2498310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operating-system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GNU/Linux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操作系统名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0032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9113-97A3-4087-A1A6-FC4C4664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：隔离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920-1037-4EC8-AA41-4839008D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可以有独立的主机名、操作系统版本、域名等</a:t>
            </a:r>
          </a:p>
        </p:txBody>
      </p:sp>
    </p:spTree>
    <p:extLst>
      <p:ext uri="{BB962C8B-B14F-4D97-AF65-F5344CB8AC3E}">
        <p14:creationId xmlns:p14="http://schemas.microsoft.com/office/powerpoint/2010/main" val="16326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：隔离用户和用户组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中有独立的用户和用户组同时使用多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User namespace</a:t>
            </a:r>
            <a:r>
              <a:rPr lang="zh-CN" altLang="en-US" dirty="0"/>
              <a:t>的用户成为</a:t>
            </a:r>
            <a:r>
              <a:rPr lang="en-US" altLang="zh-CN" dirty="0"/>
              <a:t>User namespace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同时创建多个</a:t>
            </a:r>
            <a:r>
              <a:rPr lang="en-US" altLang="zh-CN" dirty="0"/>
              <a:t>namespace</a:t>
            </a:r>
            <a:r>
              <a:rPr lang="zh-CN" altLang="en-US" dirty="0"/>
              <a:t>时，</a:t>
            </a:r>
            <a:r>
              <a:rPr lang="en-US" altLang="zh-CN" dirty="0"/>
              <a:t>User namespace</a:t>
            </a:r>
            <a:r>
              <a:rPr lang="zh-CN" altLang="en-US" dirty="0"/>
              <a:t>总是最先被创建</a:t>
            </a:r>
            <a:endParaRPr lang="en-US" altLang="zh-CN" dirty="0"/>
          </a:p>
          <a:p>
            <a:pPr lvl="1"/>
            <a:r>
              <a:rPr lang="zh-CN" altLang="en-US" dirty="0"/>
              <a:t>保证新</a:t>
            </a:r>
            <a:r>
              <a:rPr lang="en-US" altLang="zh-CN" dirty="0"/>
              <a:t>namespace</a:t>
            </a:r>
            <a:r>
              <a:rPr lang="zh-CN" altLang="en-US" dirty="0"/>
              <a:t>中的操作权限</a:t>
            </a:r>
          </a:p>
        </p:txBody>
      </p:sp>
    </p:spTree>
    <p:extLst>
      <p:ext uri="{BB962C8B-B14F-4D97-AF65-F5344CB8AC3E}">
        <p14:creationId xmlns:p14="http://schemas.microsoft.com/office/powerpoint/2010/main" val="4883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虚拟网络设备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：一根虚拟网线和两个虚拟网卡</a:t>
            </a:r>
          </a:p>
          <a:p>
            <a:r>
              <a:rPr lang="en-US" altLang="zh-CN" dirty="0"/>
              <a:t>Bridge</a:t>
            </a:r>
            <a:r>
              <a:rPr lang="zh-CN" altLang="en-US" dirty="0"/>
              <a:t>：虚拟交换机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AD912-D799-4CFC-A3DC-0BFE8991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78" y="3534490"/>
            <a:ext cx="4464844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25B9-38F5-4AB3-B6AC-1ADB8B4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r>
              <a:rPr lang="zh-CN" altLang="en-US" dirty="0"/>
              <a:t>：隔离网络资源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3594-C778-46DB-95CA-34A48BA8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一个虚拟网卡最多存在于一个</a:t>
            </a:r>
            <a:r>
              <a:rPr lang="en-US" altLang="zh-CN" dirty="0"/>
              <a:t>network namespace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将网卡分配给</a:t>
            </a:r>
            <a:r>
              <a:rPr lang="en-US" altLang="zh-CN" dirty="0"/>
              <a:t>namespace 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en-US" altLang="zh-CN" dirty="0"/>
              <a:t> link set [</a:t>
            </a:r>
            <a:r>
              <a:rPr lang="zh-CN" altLang="en-US" dirty="0"/>
              <a:t>网卡</a:t>
            </a:r>
            <a:r>
              <a:rPr lang="en-US" altLang="zh-CN" dirty="0"/>
              <a:t>] </a:t>
            </a:r>
            <a:r>
              <a:rPr lang="en-US" altLang="zh-CN" dirty="0" err="1"/>
              <a:t>netns</a:t>
            </a:r>
            <a:r>
              <a:rPr lang="en-US" altLang="zh-CN" dirty="0"/>
              <a:t> [namespace</a:t>
            </a:r>
            <a:r>
              <a:rPr lang="zh-CN" altLang="en-US" dirty="0"/>
              <a:t>名称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连接不同</a:t>
            </a:r>
            <a:r>
              <a:rPr lang="en-US" altLang="zh-CN" dirty="0"/>
              <a:t>network namespace</a:t>
            </a:r>
            <a:r>
              <a:rPr lang="zh-CN" altLang="en-US" dirty="0"/>
              <a:t>中的虚拟网卡或将</a:t>
            </a:r>
            <a:r>
              <a:rPr lang="en-US" altLang="zh-CN" dirty="0"/>
              <a:t>network namespace</a:t>
            </a:r>
            <a:r>
              <a:rPr lang="zh-CN" altLang="en-US" dirty="0"/>
              <a:t>连到</a:t>
            </a:r>
            <a:r>
              <a:rPr lang="en-US" altLang="zh-CN" dirty="0"/>
              <a:t>bridge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1ADDB-C59E-4CAE-9F81-822604F6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11" y="4293096"/>
            <a:ext cx="4128578" cy="22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A15E-C6C8-4C90-A9BD-F7637D3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与</a:t>
            </a:r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6E8C-D4B2-4F77-8CF6-CB6B5D58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，和宿主机共用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，和某个容器共用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None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，不进行任何配置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</a:t>
            </a:r>
            <a:r>
              <a:rPr lang="en-US" altLang="zh-CN" dirty="0"/>
              <a:t>docker0</a:t>
            </a:r>
            <a:r>
              <a:rPr lang="zh-CN" altLang="en-US" dirty="0"/>
              <a:t>网桥</a:t>
            </a:r>
            <a:endParaRPr lang="en-US" altLang="zh-CN" dirty="0"/>
          </a:p>
          <a:p>
            <a:r>
              <a:rPr lang="zh-CN" altLang="en-US" dirty="0"/>
              <a:t>自定义网络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连接到自定义的网桥</a:t>
            </a:r>
            <a:endParaRPr lang="en-US" altLang="zh-CN" dirty="0"/>
          </a:p>
          <a:p>
            <a:pPr lvl="1"/>
            <a:r>
              <a:rPr lang="zh-CN" altLang="en-US" dirty="0"/>
              <a:t>自定义的网桥可以控制哪些容器可以相互通信，还可以使用</a:t>
            </a:r>
            <a:r>
              <a:rPr lang="en-US" altLang="zh-CN" dirty="0"/>
              <a:t>DNS</a:t>
            </a:r>
            <a:r>
              <a:rPr lang="zh-CN" altLang="en-US" dirty="0"/>
              <a:t>等功能</a:t>
            </a:r>
            <a:endParaRPr lang="en-US" altLang="zh-CN" dirty="0"/>
          </a:p>
          <a:p>
            <a:pPr lvl="1"/>
            <a:r>
              <a:rPr lang="zh-CN" altLang="en-US" dirty="0"/>
              <a:t>多用于容器编排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2439392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6" name="Group 51">
            <a:extLst>
              <a:ext uri="{FF2B5EF4-FFF2-40B4-BE49-F238E27FC236}">
                <a16:creationId xmlns:a16="http://schemas.microsoft.com/office/drawing/2014/main" id="{59126D34-2695-4B3F-B82D-D13CF0A2FC2E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4491235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77" name="AutoShape 52">
              <a:extLst>
                <a:ext uri="{FF2B5EF4-FFF2-40B4-BE49-F238E27FC236}">
                  <a16:creationId xmlns:a16="http://schemas.microsoft.com/office/drawing/2014/main" id="{48BC4C6B-D655-420D-B351-1AF78C479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8" name="AutoShape 53">
              <a:extLst>
                <a:ext uri="{FF2B5EF4-FFF2-40B4-BE49-F238E27FC236}">
                  <a16:creationId xmlns:a16="http://schemas.microsoft.com/office/drawing/2014/main" id="{F66D9F84-F0C0-46E1-8F89-5B0C30F3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9" name="Group 51">
            <a:extLst>
              <a:ext uri="{FF2B5EF4-FFF2-40B4-BE49-F238E27FC236}">
                <a16:creationId xmlns:a16="http://schemas.microsoft.com/office/drawing/2014/main" id="{B0B0199A-D54D-4F3B-8DCB-465FDD2AF8FB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5517157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80" name="AutoShape 52">
              <a:extLst>
                <a:ext uri="{FF2B5EF4-FFF2-40B4-BE49-F238E27FC236}">
                  <a16:creationId xmlns:a16="http://schemas.microsoft.com/office/drawing/2014/main" id="{B9D17F81-6DB5-4CC2-933C-1CEB36CFE1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C7796B44-6546-4960-97B7-1FDEA9FE1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735B7676-A5BB-4842-83CD-ED706903F0E0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6EB0A87-71E5-45D0-9C22-A20BE63C14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141F16AD-ECC0-4100-9231-0B598DB9F8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42FCC5EA-6906-4B35-8157-F5FE9A2B3A68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91019504-B6B0-4A84-BAB7-54489BC9A8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435DFF0A-60A2-43D4-9B9C-D74EF5F5B8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46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63D91BA3-79D8-4708-98AC-E163236B3052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3505A779-2210-480D-9D68-3AB34222C2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136486A1-F90B-48A0-B196-55B93C80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942E84CB-68B2-4DD3-91CE-464469CE687B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3D63BFC6-1C0B-45EB-9851-8F380E8B07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292CFEDD-A5BF-4692-A378-7FBBABE81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577E3CA8-6294-456B-948D-A327984E7179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2439392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A1133AEA-2034-4E31-8ED8-21E35AC84E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A013DA59-A2C2-4F2D-B631-69AF629E89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181E8839-4F40-4591-A58B-86DC3C383052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66E8A06C-0B8E-428D-879F-F7AA645990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1A97FDE3-FE34-4AD8-B93B-B40108920D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63D91BA3-79D8-4708-98AC-E163236B3052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3505A779-2210-480D-9D68-3AB34222C2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136486A1-F90B-48A0-B196-55B93C80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1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C72F0F51-4015-46A0-BDA8-386F72ADE8E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00CEDF99-56AE-42FD-A4E8-33C07105C8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CA72367B-CE2F-41DF-86E4-AE30F141AD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1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169801A8-4A7A-4A07-85D6-5AE4B44197BD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9E916066-2893-4B56-AAE0-79E80E57C8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AA253D0C-43B7-4FF1-8BA4-00C7516BF8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F39B873F-7FCF-459B-9AA4-CE3C8633F756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5517157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B24E7D3B-83BF-4BEF-B16E-E775E43A94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F8B8F7A5-9E2B-4FCF-A326-0BF146C9C7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56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D791-D6DF-416E-A790-89D3B995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Mount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32052-1BE7-4287-B942-305E6E72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C2955-5A9D-4078-BE72-4170D95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后</a:t>
            </a:r>
          </a:p>
        </p:txBody>
      </p:sp>
      <p:pic>
        <p:nvPicPr>
          <p:cNvPr id="7" name="Picture 2" descr="U 盘和 Linux 系统文件目录结构">
            <a:extLst>
              <a:ext uri="{FF2B5EF4-FFF2-40B4-BE49-F238E27FC236}">
                <a16:creationId xmlns:a16="http://schemas.microsoft.com/office/drawing/2014/main" id="{77DF8505-E3CE-4EF0-9D79-326EE6972C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2" y="3540750"/>
            <a:ext cx="3868340" cy="115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文件系统挂载">
            <a:extLst>
              <a:ext uri="{FF2B5EF4-FFF2-40B4-BE49-F238E27FC236}">
                <a16:creationId xmlns:a16="http://schemas.microsoft.com/office/drawing/2014/main" id="{57EB8FB4-D32F-4DA4-A78F-7AD58F1D0F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08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98F6-4C6A-4B27-A876-715E898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C5E8E-032F-439F-9756-37438F7CA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挂载：</a:t>
            </a:r>
            <a:r>
              <a:rPr lang="en-US" altLang="zh-CN" dirty="0"/>
              <a:t>mount</a:t>
            </a:r>
          </a:p>
          <a:p>
            <a:r>
              <a:rPr lang="zh-CN" altLang="en-US" dirty="0"/>
              <a:t>将“设备”挂载到“挂载点”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EACA9-C93B-4D3C-92FB-31AEB891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mount –bind</a:t>
            </a:r>
            <a:r>
              <a:rPr lang="zh-CN" altLang="en-US" dirty="0"/>
              <a:t>将一个“挂载点”绑定到另一个“挂载点”</a:t>
            </a:r>
          </a:p>
        </p:txBody>
      </p:sp>
      <p:pic>
        <p:nvPicPr>
          <p:cNvPr id="7" name="Picture 2" descr="文件系统挂载">
            <a:extLst>
              <a:ext uri="{FF2B5EF4-FFF2-40B4-BE49-F238E27FC236}">
                <a16:creationId xmlns:a16="http://schemas.microsoft.com/office/drawing/2014/main" id="{269081FD-BCF3-444D-AF21-98E4643BF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3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文件系统挂载">
            <a:extLst>
              <a:ext uri="{FF2B5EF4-FFF2-40B4-BE49-F238E27FC236}">
                <a16:creationId xmlns:a16="http://schemas.microsoft.com/office/drawing/2014/main" id="{BD78F1A0-6E3C-4F79-9B3B-F0153536BF4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0" b="43872"/>
          <a:stretch/>
        </p:blipFill>
        <p:spPr bwMode="auto">
          <a:xfrm>
            <a:off x="4786908" y="3178374"/>
            <a:ext cx="2977872" cy="10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2E97769E-2C22-486C-977E-7A8384A15336}"/>
              </a:ext>
            </a:extLst>
          </p:cNvPr>
          <p:cNvSpPr/>
          <p:nvPr/>
        </p:nvSpPr>
        <p:spPr>
          <a:xfrm>
            <a:off x="5608320" y="4232910"/>
            <a:ext cx="2057400" cy="54864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r>
              <a:rPr lang="zh-CN" altLang="en-US" dirty="0"/>
              <a:t>：隔离挂载点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Mount namespace</a:t>
            </a:r>
            <a:r>
              <a:rPr lang="zh-CN" altLang="en-US" dirty="0"/>
              <a:t>时复制挂载点关系到新</a:t>
            </a:r>
            <a:r>
              <a:rPr lang="en-US" altLang="zh-CN" dirty="0"/>
              <a:t>namespace</a:t>
            </a:r>
          </a:p>
          <a:p>
            <a:r>
              <a:rPr lang="zh-CN" altLang="en-US" dirty="0"/>
              <a:t>各</a:t>
            </a:r>
            <a:r>
              <a:rPr lang="en-US" altLang="zh-CN" dirty="0"/>
              <a:t>namespace</a:t>
            </a:r>
            <a:r>
              <a:rPr lang="zh-CN" altLang="en-US" dirty="0"/>
              <a:t>中挂载与卸载互不影响</a:t>
            </a:r>
          </a:p>
        </p:txBody>
      </p:sp>
    </p:spTree>
    <p:extLst>
      <p:ext uri="{BB962C8B-B14F-4D97-AF65-F5344CB8AC3E}">
        <p14:creationId xmlns:p14="http://schemas.microsoft.com/office/powerpoint/2010/main" val="23292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CE1E-4F57-44A8-8C3A-847D0E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Shared subtree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Mount namespace</a:t>
            </a:r>
            <a:r>
              <a:rPr lang="zh-CN" altLang="en-US" dirty="0"/>
              <a:t>中传播挂载事件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E208-6AF9-4A47-B80C-03C61732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共享挂载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从属挂载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中也自动挂载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不自动挂载</a:t>
            </a:r>
            <a:r>
              <a:rPr lang="en-US" altLang="zh-CN" dirty="0"/>
              <a:t>C</a:t>
            </a:r>
            <a:endParaRPr lang="zh-CN" altLang="en-US" dirty="0"/>
          </a:p>
          <a:p>
            <a:r>
              <a:rPr lang="zh-CN" altLang="en-US" dirty="0"/>
              <a:t>私有挂载</a:t>
            </a:r>
            <a:endParaRPr lang="en-US" altLang="zh-CN" dirty="0"/>
          </a:p>
          <a:p>
            <a:pPr lvl="1"/>
            <a:r>
              <a:rPr lang="en-US" altLang="zh-CN" dirty="0"/>
              <a:t>AB</a:t>
            </a:r>
            <a:r>
              <a:rPr lang="zh-CN" altLang="en-US" dirty="0"/>
              <a:t>互相独立，各自的挂载互不影响</a:t>
            </a:r>
          </a:p>
          <a:p>
            <a:r>
              <a:rPr lang="zh-CN" altLang="en-US" dirty="0"/>
              <a:t>不可绑定挂载</a:t>
            </a:r>
            <a:endParaRPr lang="en-US" altLang="zh-CN" dirty="0"/>
          </a:p>
          <a:p>
            <a:pPr lvl="1"/>
            <a:r>
              <a:rPr lang="zh-CN" altLang="en-US" dirty="0"/>
              <a:t>不可执行绑定操作（</a:t>
            </a:r>
            <a:r>
              <a:rPr lang="en-US" altLang="zh-CN" dirty="0"/>
              <a:t>mount –bind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br>
              <a:rPr lang="en-US" altLang="zh-CN" dirty="0"/>
            </a:br>
            <a:r>
              <a:rPr lang="en-US" altLang="zh-CN" dirty="0"/>
              <a:t>IPC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：隔离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树型结构：</a:t>
            </a:r>
            <a:endParaRPr lang="en-US" altLang="zh-CN" dirty="0"/>
          </a:p>
          <a:p>
            <a:pPr lvl="1"/>
            <a:r>
              <a:rPr lang="en-US" altLang="zh-CN" dirty="0"/>
              <a:t>PID namespace A</a:t>
            </a:r>
            <a:r>
              <a:rPr lang="zh-CN" altLang="en-US" dirty="0"/>
              <a:t>中创建新的</a:t>
            </a:r>
            <a:r>
              <a:rPr lang="en-US" altLang="zh-CN" dirty="0"/>
              <a:t>PID namespace B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</a:t>
            </a:r>
            <a:r>
              <a:rPr lang="en-US" altLang="zh-CN" dirty="0"/>
              <a:t>namespace</a:t>
            </a:r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namespace</a:t>
            </a:r>
            <a:r>
              <a:rPr lang="zh-CN" altLang="en-US" dirty="0"/>
              <a:t>可以看到子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pPr lvl="1"/>
            <a:r>
              <a:rPr lang="zh-CN" altLang="en-US" dirty="0"/>
              <a:t>子</a:t>
            </a:r>
            <a:r>
              <a:rPr lang="en-US" altLang="zh-CN" dirty="0"/>
              <a:t>namespace</a:t>
            </a:r>
            <a:r>
              <a:rPr lang="zh-CN" altLang="en-US" dirty="0"/>
              <a:t>不能看到父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不可变</a:t>
            </a:r>
            <a:endParaRPr lang="en-US" altLang="zh-CN" dirty="0"/>
          </a:p>
          <a:p>
            <a:pPr lvl="1"/>
            <a:r>
              <a:rPr lang="zh-CN" altLang="en-US" dirty="0"/>
              <a:t>进程不能在</a:t>
            </a:r>
            <a:r>
              <a:rPr lang="en-US" altLang="zh-CN" dirty="0"/>
              <a:t>PID namespace</a:t>
            </a:r>
            <a:r>
              <a:rPr lang="zh-CN" altLang="en-US" dirty="0"/>
              <a:t>间移动</a:t>
            </a:r>
            <a:endParaRPr lang="en-US" altLang="zh-CN" dirty="0"/>
          </a:p>
          <a:p>
            <a:r>
              <a:rPr lang="zh-CN" altLang="en-US" dirty="0"/>
              <a:t>信号量屏蔽</a:t>
            </a:r>
            <a:endParaRPr lang="en-US" altLang="zh-CN" dirty="0"/>
          </a:p>
          <a:p>
            <a:pPr lvl="1"/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不会</a:t>
            </a:r>
            <a:r>
              <a:rPr lang="en-US" altLang="zh-CN" dirty="0"/>
              <a:t>kill</a:t>
            </a:r>
            <a:r>
              <a:rPr lang="zh-CN" altLang="en-US" dirty="0"/>
              <a:t>当前</a:t>
            </a:r>
            <a:r>
              <a:rPr lang="en-US" altLang="zh-CN" dirty="0"/>
              <a:t>namespace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可以</a:t>
            </a:r>
            <a:r>
              <a:rPr lang="en-US" altLang="zh-CN" dirty="0"/>
              <a:t>kill</a:t>
            </a:r>
            <a:r>
              <a:rPr lang="zh-CN" altLang="en-US" dirty="0"/>
              <a:t>子</a:t>
            </a:r>
            <a:r>
              <a:rPr lang="en-US" altLang="zh-CN" dirty="0"/>
              <a:t>PID namespace</a:t>
            </a:r>
            <a:r>
              <a:rPr lang="zh-CN" altLang="en-US" dirty="0"/>
              <a:t>中任意进程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1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908E-5BB2-4CE3-8389-36B453E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namespace+/proc</a:t>
            </a:r>
            <a:r>
              <a:rPr lang="zh-CN" altLang="en-US" dirty="0"/>
              <a:t>：完全隔离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E793-064D-4587-B862-B5CA28A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PID namespace</a:t>
            </a:r>
            <a:r>
              <a:rPr lang="zh-CN" altLang="en-US" dirty="0"/>
              <a:t>只影响部分</a:t>
            </a:r>
            <a:r>
              <a:rPr lang="en-US" altLang="zh-CN" dirty="0"/>
              <a:t>PID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PID</a:t>
            </a:r>
            <a:r>
              <a:rPr lang="zh-CN" altLang="en-US" dirty="0"/>
              <a:t>特性依靠</a:t>
            </a:r>
            <a:r>
              <a:rPr lang="en-US" altLang="zh-CN" dirty="0"/>
              <a:t>/proc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PID namespace</a:t>
            </a:r>
            <a:r>
              <a:rPr lang="zh-CN" altLang="en-US" dirty="0"/>
              <a:t>中读取</a:t>
            </a:r>
            <a:r>
              <a:rPr lang="en-US" altLang="zh-CN" dirty="0"/>
              <a:t>/proc</a:t>
            </a:r>
            <a:r>
              <a:rPr lang="zh-CN" altLang="en-US" dirty="0"/>
              <a:t>能看见系统内所有进程</a:t>
            </a:r>
            <a:endParaRPr lang="en-US" altLang="zh-CN" dirty="0"/>
          </a:p>
          <a:p>
            <a:r>
              <a:rPr lang="zh-CN" altLang="en-US" dirty="0"/>
              <a:t>完全隔离</a:t>
            </a:r>
            <a:r>
              <a:rPr lang="en-US" altLang="zh-CN" dirty="0"/>
              <a:t>PID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PID namespace</a:t>
            </a:r>
            <a:r>
              <a:rPr lang="zh-CN" altLang="en-US" dirty="0"/>
              <a:t>和</a:t>
            </a:r>
            <a:r>
              <a:rPr lang="en-US" altLang="zh-CN" dirty="0"/>
              <a:t>Mount namespace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Mount namespace</a:t>
            </a:r>
            <a:r>
              <a:rPr lang="zh-CN" altLang="en-US" dirty="0"/>
              <a:t>中重新挂载</a:t>
            </a:r>
            <a:r>
              <a:rPr lang="en-US" altLang="zh-CN" dirty="0"/>
              <a:t>/proc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namespace</a:t>
            </a:r>
            <a:r>
              <a:rPr lang="zh-CN" altLang="en-US" dirty="0"/>
              <a:t>中创建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8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15752</TotalTime>
  <Words>799</Words>
  <Application>Microsoft Office PowerPoint</Application>
  <PresentationFormat>全屏显示(4:3)</PresentationFormat>
  <Paragraphs>189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DengXian</vt:lpstr>
      <vt:lpstr>楷体</vt:lpstr>
      <vt:lpstr>微软雅黑</vt:lpstr>
      <vt:lpstr>Arial</vt:lpstr>
      <vt:lpstr>Calibri</vt:lpstr>
      <vt:lpstr>Office 主题</vt:lpstr>
      <vt:lpstr>Namespaces</vt:lpstr>
      <vt:lpstr>Mount namespace</vt:lpstr>
      <vt:lpstr>何为Mount</vt:lpstr>
      <vt:lpstr>Mount分类</vt:lpstr>
      <vt:lpstr>Mount namespace：隔离挂载点</vt:lpstr>
      <vt:lpstr>Shared subtree： 在Mount namespace中传播挂载事件</vt:lpstr>
      <vt:lpstr>PID namespace IPC namespace</vt:lpstr>
      <vt:lpstr>PID namespace：隔离PID</vt:lpstr>
      <vt:lpstr>PID namespace+/proc：完全隔离PID</vt:lpstr>
      <vt:lpstr>PID namespace与Docker Daemon</vt:lpstr>
      <vt:lpstr>IPC namespace：隔离进程间通信</vt:lpstr>
      <vt:lpstr>UTS namespace User namespace</vt:lpstr>
      <vt:lpstr>何为UTS</vt:lpstr>
      <vt:lpstr>UTS namespace：隔离UTS</vt:lpstr>
      <vt:lpstr>User namespace：隔离用户和用户组</vt:lpstr>
      <vt:lpstr>Network namespace</vt:lpstr>
      <vt:lpstr>Linux 虚拟网络设备</vt:lpstr>
      <vt:lpstr>Network namespace：隔离网络资源</vt:lpstr>
      <vt:lpstr>Docker与Network namespace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Genevieve</dc:creator>
  <cp:lastModifiedBy>Yin Daheng</cp:lastModifiedBy>
  <cp:revision>1072</cp:revision>
  <dcterms:created xsi:type="dcterms:W3CDTF">2018-11-26T12:59:36Z</dcterms:created>
  <dcterms:modified xsi:type="dcterms:W3CDTF">2020-06-23T06:48:26Z</dcterms:modified>
</cp:coreProperties>
</file>