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15903-05A3-44AC-811C-2A16E483E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AF446A-8E6D-40A6-8E5F-79F611A86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405679-E3B1-4C34-BA24-E29EC3D9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EEDE-5051-4A1A-B125-B42A4A984F89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5B637F-C33B-41E2-BFC9-554813BD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EBF7C-47FE-4B40-B76C-94ED0AA5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2522-A4EF-425D-AE19-D44C581E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9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6F2B8-6A33-40FF-B0E6-10703563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A49C2A-4940-474B-A6C8-2F843B2B2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35B2C1-9677-4D69-A6C4-C9E2419D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EEDE-5051-4A1A-B125-B42A4A984F89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DFAFD-E2CF-4C35-AA96-208F5856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8821C-A9D7-4F55-BF02-E0C09160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2522-A4EF-425D-AE19-D44C581E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85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7BC53F-194F-4613-8E55-C7F830D21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7EB0F8-7070-409E-967A-4329EEDB9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5384A1-6A75-4155-9C57-034AD2CBD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EEDE-5051-4A1A-B125-B42A4A984F89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9C441B-333A-48FD-8F79-23F8EC99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84263-91A3-4286-AA57-B981DBEE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2522-A4EF-425D-AE19-D44C581E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10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E8E2B-39B2-435A-A9E6-96EEEFAD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0C090-A1A0-4C45-817E-E760E4D9C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E1046-6880-4828-BD78-F99A20441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EEDE-5051-4A1A-B125-B42A4A984F89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A4C29-B00D-4275-A832-69453298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05D24C-3556-4787-825C-BCACDE1E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2522-A4EF-425D-AE19-D44C581E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2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43B35-C685-4A74-A9DF-82413C19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827528-A8FE-4790-AA61-BAA18F91F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4B40C-22B3-42F2-BAC5-BD9C2C25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EEDE-5051-4A1A-B125-B42A4A984F89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FC5ACF-072C-4DD3-93C9-F665AEBA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E2A670-C503-4C58-9DCA-FBA7A37A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2522-A4EF-425D-AE19-D44C581E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85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43BD4-9445-43AC-856C-76BF2F1F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C5D905-6685-48ED-BD6A-435A56877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C61729-83FF-4CB0-9CFA-A71CB8FE5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4D7493-2F36-4C78-96C7-3898937A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EEDE-5051-4A1A-B125-B42A4A984F89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4B045-BAC5-45C9-A152-A8E637BE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6E8F35-9827-497D-AC42-878F53A5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2522-A4EF-425D-AE19-D44C581E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39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92FC1-2D29-48F0-96A9-F3334DD3F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C63C73-A3C7-427B-A4F9-6C6D6CA78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50D8D6-B2B8-4241-9D69-DD9171C48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CB5591-4789-4D8D-9D64-FE2A5DDC3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EEFACC-6CC3-4233-8722-DC29F15C6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8268EF-84DC-41CB-8209-A9C63B08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EEDE-5051-4A1A-B125-B42A4A984F89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095D96-311E-44A0-A5BB-8A0609AC6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F5E843-5C07-4140-8550-8CE4D681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2522-A4EF-425D-AE19-D44C581E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02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D5ECE-AB0B-4EB8-A9CF-3E59F09D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A0550E-68F8-4A2E-892C-5DE4F76B8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EEDE-5051-4A1A-B125-B42A4A984F89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2E2617-1D34-4DE8-93C3-78F8F3B08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09150A-1D28-4A61-A39B-192E8953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2522-A4EF-425D-AE19-D44C581E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22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BA29A6-EE04-4DF9-ACB8-2F9B9D587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EEDE-5051-4A1A-B125-B42A4A984F89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F332B8-5F5E-449C-B8AA-A449590E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9F3929-4535-432A-A834-74F55605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2522-A4EF-425D-AE19-D44C581E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65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22F76-6919-4F60-A692-7C1AA8CFD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FB6E2-D4DC-4BF0-9A96-ABE548681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37FAA9-473F-43DF-9300-D8C844A0D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5E5DD7-FD8A-4BC3-AF47-D1801C68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EEDE-5051-4A1A-B125-B42A4A984F89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8E89B3-4EAC-498E-A555-58770976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C306B3-5283-4720-9D72-DA1B35ED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2522-A4EF-425D-AE19-D44C581E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46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FFC51-D628-4B78-A0DA-BDA5B05D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B76A47-A949-426D-8932-F4A4D5E25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963087-F6E1-49EE-9672-202F17CC6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41C9F4-5B91-445B-A719-BC9A002A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EEDE-5051-4A1A-B125-B42A4A984F89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B6AFF9-873E-411C-88B4-07EAA34B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01A02-FB8E-4F2B-96D4-B2EF1006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2522-A4EF-425D-AE19-D44C581E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39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65161E-D047-4379-A350-4E5D43A7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C5EC09-E43C-4151-8B43-181A4E38C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0B44E-EE78-4F66-A36D-053426B21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DEEDE-5051-4A1A-B125-B42A4A984F89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9DD3A-28AB-43B3-BCE7-076842793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AD4279-2D3F-489F-9BE6-0C5D21057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A2522-A4EF-425D-AE19-D44C581E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4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57A9965-BD57-4810-894A-C4AD28C1685D}"/>
              </a:ext>
            </a:extLst>
          </p:cNvPr>
          <p:cNvSpPr/>
          <p:nvPr/>
        </p:nvSpPr>
        <p:spPr>
          <a:xfrm>
            <a:off x="5748866" y="1905800"/>
            <a:ext cx="1116000" cy="11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Agent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5D2E984-FA2A-461C-87E8-A7232D170BE5}"/>
              </a:ext>
            </a:extLst>
          </p:cNvPr>
          <p:cNvGrpSpPr/>
          <p:nvPr/>
        </p:nvGrpSpPr>
        <p:grpSpPr>
          <a:xfrm>
            <a:off x="3420533" y="1312333"/>
            <a:ext cx="1557868" cy="2201334"/>
            <a:chOff x="2158999" y="2277533"/>
            <a:chExt cx="1557868" cy="22013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BE83FCF8-DD6E-428A-B5D5-186A2897EFF1}"/>
                    </a:ext>
                  </a:extLst>
                </p:cNvPr>
                <p:cNvSpPr/>
                <p:nvPr/>
              </p:nvSpPr>
              <p:spPr>
                <a:xfrm>
                  <a:off x="2158999" y="2277533"/>
                  <a:ext cx="1557868" cy="220133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BE83FCF8-DD6E-428A-B5D5-186A2897EF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8999" y="2277533"/>
                  <a:ext cx="1557868" cy="220133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8741F56-A468-407D-95EF-7FD179189FC6}"/>
                </a:ext>
              </a:extLst>
            </p:cNvPr>
            <p:cNvGrpSpPr/>
            <p:nvPr/>
          </p:nvGrpSpPr>
          <p:grpSpPr>
            <a:xfrm>
              <a:off x="2205566" y="2667000"/>
              <a:ext cx="1464733" cy="1727199"/>
              <a:chOff x="5122333" y="3530600"/>
              <a:chExt cx="1464733" cy="1727199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A71F22C-9B20-4650-80EA-E202F853C818}"/>
                  </a:ext>
                </a:extLst>
              </p:cNvPr>
              <p:cNvSpPr/>
              <p:nvPr/>
            </p:nvSpPr>
            <p:spPr>
              <a:xfrm>
                <a:off x="5122333" y="3530600"/>
                <a:ext cx="1464733" cy="5757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Packet loss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2247A3B-C841-4426-8B17-84619B9042EE}"/>
                  </a:ext>
                </a:extLst>
              </p:cNvPr>
              <p:cNvSpPr/>
              <p:nvPr/>
            </p:nvSpPr>
            <p:spPr>
              <a:xfrm>
                <a:off x="5122333" y="4106333"/>
                <a:ext cx="1464733" cy="5757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Delay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9E9D221-D84C-4A27-AD5D-17992457964D}"/>
                  </a:ext>
                </a:extLst>
              </p:cNvPr>
              <p:cNvSpPr/>
              <p:nvPr/>
            </p:nvSpPr>
            <p:spPr>
              <a:xfrm>
                <a:off x="5122333" y="4682066"/>
                <a:ext cx="1464733" cy="5757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Throughput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4047598-7DED-467B-8547-43FA7756FC8D}"/>
                  </a:ext>
                </a:extLst>
              </p:cNvPr>
              <p:cNvSpPr/>
              <p:nvPr/>
            </p:nvSpPr>
            <p:spPr>
              <a:xfrm>
                <a:off x="7635331" y="20066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algn="ctr"/>
                <a:r>
                  <a:rPr lang="en-US" altLang="zh-CN" dirty="0"/>
                  <a:t>bitrate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4047598-7DED-467B-8547-43FA7756FC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331" y="2006600"/>
                <a:ext cx="914400" cy="914400"/>
              </a:xfrm>
              <a:prstGeom prst="rect">
                <a:avLst/>
              </a:prstGeom>
              <a:blipFill>
                <a:blip r:embed="rId3"/>
                <a:stretch>
                  <a:fillRect l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箭头: 右 11">
            <a:extLst>
              <a:ext uri="{FF2B5EF4-FFF2-40B4-BE49-F238E27FC236}">
                <a16:creationId xmlns:a16="http://schemas.microsoft.com/office/drawing/2014/main" id="{221E3884-A320-42B6-9103-1BD74135B3F9}"/>
              </a:ext>
            </a:extLst>
          </p:cNvPr>
          <p:cNvSpPr/>
          <p:nvPr/>
        </p:nvSpPr>
        <p:spPr>
          <a:xfrm>
            <a:off x="4978400" y="1735859"/>
            <a:ext cx="770466" cy="145588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5D799F29-B27F-41D5-A385-14D8AB9828FF}"/>
              </a:ext>
            </a:extLst>
          </p:cNvPr>
          <p:cNvSpPr/>
          <p:nvPr/>
        </p:nvSpPr>
        <p:spPr>
          <a:xfrm>
            <a:off x="6864865" y="1735859"/>
            <a:ext cx="770466" cy="145588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</a:t>
            </a:r>
          </a:p>
        </p:txBody>
      </p:sp>
      <p:sp>
        <p:nvSpPr>
          <p:cNvPr id="14" name="云形 13">
            <a:extLst>
              <a:ext uri="{FF2B5EF4-FFF2-40B4-BE49-F238E27FC236}">
                <a16:creationId xmlns:a16="http://schemas.microsoft.com/office/drawing/2014/main" id="{211685DF-2D84-486E-8156-232932973585}"/>
              </a:ext>
            </a:extLst>
          </p:cNvPr>
          <p:cNvSpPr/>
          <p:nvPr/>
        </p:nvSpPr>
        <p:spPr>
          <a:xfrm>
            <a:off x="4453468" y="5259711"/>
            <a:ext cx="4274064" cy="91440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62C8E0C-B6AF-4920-9E56-A16AAF2797F6}"/>
              </a:ext>
            </a:extLst>
          </p:cNvPr>
          <p:cNvSpPr/>
          <p:nvPr/>
        </p:nvSpPr>
        <p:spPr>
          <a:xfrm>
            <a:off x="6241217" y="3472289"/>
            <a:ext cx="2328334" cy="6348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WebRTC</a:t>
            </a:r>
            <a:endParaRPr lang="zh-CN" altLang="en-US" dirty="0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1CE976A8-5C3F-4734-A708-432D17124429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rot="5400000">
            <a:off x="7473314" y="2853071"/>
            <a:ext cx="551289" cy="68714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31DC1E81-BE04-4820-8EAF-A1691BBD78B2}"/>
              </a:ext>
            </a:extLst>
          </p:cNvPr>
          <p:cNvCxnSpPr>
            <a:cxnSpLocks/>
            <a:stCxn id="14" idx="2"/>
            <a:endCxn id="5" idx="2"/>
          </p:cNvCxnSpPr>
          <p:nvPr/>
        </p:nvCxnSpPr>
        <p:spPr>
          <a:xfrm rot="10800000">
            <a:off x="4199468" y="3513667"/>
            <a:ext cx="267259" cy="22032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E818671-1EAA-410D-9406-B61A131A9235}"/>
              </a:ext>
            </a:extLst>
          </p:cNvPr>
          <p:cNvSpPr txBox="1"/>
          <p:nvPr/>
        </p:nvSpPr>
        <p:spPr>
          <a:xfrm>
            <a:off x="8020820" y="3059667"/>
            <a:ext cx="1338828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调节比特率</a:t>
            </a:r>
          </a:p>
        </p:txBody>
      </p:sp>
      <p:sp>
        <p:nvSpPr>
          <p:cNvPr id="29" name="箭头: 上下 28">
            <a:extLst>
              <a:ext uri="{FF2B5EF4-FFF2-40B4-BE49-F238E27FC236}">
                <a16:creationId xmlns:a16="http://schemas.microsoft.com/office/drawing/2014/main" id="{00AE3611-4447-4564-BBF1-3DA09BCA863B}"/>
              </a:ext>
            </a:extLst>
          </p:cNvPr>
          <p:cNvSpPr/>
          <p:nvPr/>
        </p:nvSpPr>
        <p:spPr>
          <a:xfrm>
            <a:off x="6960013" y="4106141"/>
            <a:ext cx="890741" cy="1207552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视频流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DF5192A-2D64-4976-B035-AB8D556E760C}"/>
              </a:ext>
            </a:extLst>
          </p:cNvPr>
          <p:cNvSpPr txBox="1"/>
          <p:nvPr/>
        </p:nvSpPr>
        <p:spPr>
          <a:xfrm>
            <a:off x="4151299" y="4414644"/>
            <a:ext cx="1656223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收集</a:t>
            </a:r>
            <a:r>
              <a:rPr lang="en-US" altLang="zh-CN" dirty="0"/>
              <a:t>/</a:t>
            </a:r>
            <a:r>
              <a:rPr lang="zh-CN" altLang="en-US" dirty="0"/>
              <a:t>反馈信息</a:t>
            </a:r>
            <a:endParaRPr lang="en-US" altLang="zh-CN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CE717DB-D927-4A3D-A011-AD8B3B0A055C}"/>
              </a:ext>
            </a:extLst>
          </p:cNvPr>
          <p:cNvSpPr/>
          <p:nvPr/>
        </p:nvSpPr>
        <p:spPr>
          <a:xfrm>
            <a:off x="5849666" y="540911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奖励函数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241A1A2-0A63-42BA-A1BF-F087CFEE003B}"/>
              </a:ext>
            </a:extLst>
          </p:cNvPr>
          <p:cNvCxnSpPr>
            <a:cxnSpLocks/>
            <a:stCxn id="6" idx="3"/>
            <a:endCxn id="34" idx="2"/>
          </p:cNvCxnSpPr>
          <p:nvPr/>
        </p:nvCxnSpPr>
        <p:spPr>
          <a:xfrm flipV="1">
            <a:off x="4931833" y="998111"/>
            <a:ext cx="917833" cy="9915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A4FDCEF-39B7-47FD-A242-1C10D7155174}"/>
              </a:ext>
            </a:extLst>
          </p:cNvPr>
          <p:cNvCxnSpPr>
            <a:cxnSpLocks/>
            <a:stCxn id="7" idx="3"/>
            <a:endCxn id="34" idx="2"/>
          </p:cNvCxnSpPr>
          <p:nvPr/>
        </p:nvCxnSpPr>
        <p:spPr>
          <a:xfrm flipV="1">
            <a:off x="4931833" y="998111"/>
            <a:ext cx="917833" cy="1567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065C870-3526-420C-A070-2CFCF13DD413}"/>
              </a:ext>
            </a:extLst>
          </p:cNvPr>
          <p:cNvCxnSpPr>
            <a:stCxn id="34" idx="4"/>
            <a:endCxn id="4" idx="0"/>
          </p:cNvCxnSpPr>
          <p:nvPr/>
        </p:nvCxnSpPr>
        <p:spPr>
          <a:xfrm>
            <a:off x="6306866" y="1455311"/>
            <a:ext cx="0" cy="450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620CEF88-1A36-40A8-AA30-180C9DD78E8E}"/>
              </a:ext>
            </a:extLst>
          </p:cNvPr>
          <p:cNvSpPr txBox="1"/>
          <p:nvPr/>
        </p:nvSpPr>
        <p:spPr>
          <a:xfrm>
            <a:off x="6241217" y="1477620"/>
            <a:ext cx="64152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训练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6BB46FB-0E80-4877-8D95-A6D1F847165A}"/>
              </a:ext>
            </a:extLst>
          </p:cNvPr>
          <p:cNvCxnSpPr>
            <a:cxnSpLocks/>
            <a:stCxn id="8" idx="3"/>
            <a:endCxn id="34" idx="2"/>
          </p:cNvCxnSpPr>
          <p:nvPr/>
        </p:nvCxnSpPr>
        <p:spPr>
          <a:xfrm flipV="1">
            <a:off x="4931833" y="998111"/>
            <a:ext cx="917833" cy="2143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67776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23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 Daheng</dc:creator>
  <cp:lastModifiedBy>Yin Daheng</cp:lastModifiedBy>
  <cp:revision>4</cp:revision>
  <dcterms:created xsi:type="dcterms:W3CDTF">2021-02-27T12:49:11Z</dcterms:created>
  <dcterms:modified xsi:type="dcterms:W3CDTF">2021-02-28T07:06:28Z</dcterms:modified>
</cp:coreProperties>
</file>