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93BD9-2508-4BA8-802C-8341B93C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A9D70-96C4-4CFC-900C-55BF4912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4A899-5E4A-4B90-AE79-BE19CBD1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D8D7-C988-4A7F-8E30-DBA12C4A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E2AC-02D3-48C9-8348-EE779B5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4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2141-FD7A-40E3-B2FE-16704C87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0E06B-3588-405E-9DC2-25DD6480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9469-73DD-4571-8BB9-0D2DE501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97F00-D667-4631-BA30-CEF89D2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1013-8D70-49D1-BEF0-0BDDD6B5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32C89-2328-47A5-B474-C7FFDD99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958AC-05BA-4BDF-8854-293CF195E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44A3F-A0B1-47CB-A1E0-08D89A96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28BA6-101B-45FA-A955-01A73A6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ABD6C-1365-4D4A-A4C3-3CE866F1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4BC0-0AEA-4C99-A605-1F17CD2E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8A2DD-50C6-4225-8F75-7AAABCF9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A7464-FF9A-4E1C-9B94-20ABDDC2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D318A-859C-4B8D-B1EE-21C3742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910E9-92CE-4612-97CF-4D6B648B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93C26-C631-488D-9FA9-3E2FAA02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F06FC-FFCF-4835-A6F7-AD5A0EBF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F863-AD63-4E10-B3EF-955960FC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4B37-3A86-4517-89F2-538E740B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EF142-5346-47E7-8144-4531E85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BCFCC-57EC-435D-AD15-CE7D685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E930-E74A-4C72-A3BB-C595752BF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C8F2D-FDDA-41B4-980E-2DF9DFF72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FDFB-F02C-42E9-AA79-7BDC6168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DFB3B-A1CC-431A-9361-286E7172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DBB22-05AF-4008-A814-1205E27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3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93CAE-7FFA-4BE5-803C-C6B1A70D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46AAB-8EDF-457B-9203-0C9AB804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75ECC-7777-49EF-9C53-29F09869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00DC8-5314-48FF-8EF3-494CFF61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E9C70-4C44-4482-8E7B-4F3A7E474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3BB8D-324A-4EEE-9A7C-93DD838B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B4C259-4B5D-4318-880E-F2B2E28F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CA6AA4-8DC1-4975-8E7B-DA987CA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5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73FC0-949D-48AE-A20D-0AFB51F6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475E15-EDC8-4558-ABC5-17D99A32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E479F-10FE-4475-81E2-3144500A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A95B1-6678-4956-B409-C605D54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625F9-BFC6-4B44-A0F8-B1C99040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04529-16F0-447F-9102-16B11586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FCD08-672B-43D9-96BC-05E59F98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D075E-5281-4472-90BC-C48748CE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1063B-C8AC-4768-AAD9-AA1C5F1A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AA105-15F6-4029-BD39-C78B5799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BFAB-8E3B-483E-A5D9-613239E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1F216-27E5-417C-BFCC-505AEE5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00C3A-EA48-4B0D-8CF4-EC037F81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E46F0-8B9B-48F2-BA4C-CA20F141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C94E7-AA62-4433-910D-4643CE4E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78DBC-58C3-4BD3-A2DB-2091F173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41A6A-BC85-4389-906D-D91FBA69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91AEB-6EC1-45D0-BBBC-74C629B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65738-3399-4F1F-B1AA-694128FC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EC7C7-160A-4412-8FF6-D61550A0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7D01F-A4FF-488A-9F0A-78227AA86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D3AB-A9CC-4C95-A6AE-AA3D1B27A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2747-A5EC-4D1B-AE9D-3AC195362527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B8244-F3DB-400C-8391-74113DB1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F1B9F-8FBD-4BFB-8EEF-E319D848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7E8-FF24-4166-908E-8843E8F8E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4D5-C4FC-4B35-B439-67760ED7A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A8B9B-8EA9-4095-9610-12F891768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是一种类似</a:t>
            </a:r>
            <a:r>
              <a:rPr lang="en-US" altLang="zh-CN" dirty="0"/>
              <a:t>Docker</a:t>
            </a:r>
            <a:r>
              <a:rPr lang="zh-CN" altLang="en-US" dirty="0"/>
              <a:t>的开源应用容器引擎</a:t>
            </a:r>
          </a:p>
        </p:txBody>
      </p:sp>
    </p:spTree>
    <p:extLst>
      <p:ext uri="{BB962C8B-B14F-4D97-AF65-F5344CB8AC3E}">
        <p14:creationId xmlns:p14="http://schemas.microsoft.com/office/powerpoint/2010/main" val="246438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512A-55A9-4FAF-B7AC-2F82150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Identity Onboarding</a:t>
            </a:r>
            <a:br>
              <a:rPr lang="en-US" altLang="zh-CN" dirty="0"/>
            </a:br>
            <a:r>
              <a:rPr lang="en-US" altLang="zh-CN" dirty="0"/>
              <a:t>Security Foundation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9BA2-9D49-4E97-970B-18DA0EB8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设备识别和验证</a:t>
            </a:r>
            <a:endParaRPr lang="en-US" altLang="zh-CN" dirty="0"/>
          </a:p>
          <a:p>
            <a:pPr lvl="1"/>
            <a:r>
              <a:rPr lang="zh-CN" altLang="en-US" dirty="0"/>
              <a:t>设备以公钥为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公钥在制造时即写入设备，私钥和设备打包销售</a:t>
            </a:r>
            <a:endParaRPr lang="en-US" altLang="zh-CN" dirty="0"/>
          </a:p>
          <a:p>
            <a:pPr lvl="1"/>
            <a:r>
              <a:rPr lang="zh-CN" altLang="en-US" dirty="0"/>
              <a:t>启动时扫描验证设备序列号</a:t>
            </a:r>
            <a:endParaRPr lang="en-US" altLang="zh-CN" dirty="0"/>
          </a:p>
          <a:p>
            <a:pPr lvl="1"/>
            <a:r>
              <a:rPr lang="zh-CN" altLang="en-US" dirty="0"/>
              <a:t>设备私钥用于磁盘加密、远程认证等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3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C46D-37BB-42F8-AA27-3A54E9D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F0446-71C1-4011-9DDE-22F0748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处理更新时的一些错误</a:t>
            </a:r>
            <a:endParaRPr lang="en-US" altLang="zh-CN" dirty="0"/>
          </a:p>
          <a:p>
            <a:pPr lvl="1"/>
            <a:r>
              <a:rPr lang="zh-CN" altLang="en-US" dirty="0"/>
              <a:t>必要时回滚更新</a:t>
            </a:r>
          </a:p>
        </p:txBody>
      </p:sp>
    </p:spTree>
    <p:extLst>
      <p:ext uri="{BB962C8B-B14F-4D97-AF65-F5344CB8AC3E}">
        <p14:creationId xmlns:p14="http://schemas.microsoft.com/office/powerpoint/2010/main" val="403100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CC80-B06C-4C1A-B6E1-57E179AF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00399-524B-4546-96FC-442B2AB1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endParaRPr lang="en-US" altLang="zh-CN" dirty="0"/>
          </a:p>
          <a:p>
            <a:pPr lvl="1"/>
            <a:r>
              <a:rPr lang="zh-CN" altLang="en-US" dirty="0"/>
              <a:t>设备必须与控制器相连</a:t>
            </a:r>
            <a:endParaRPr lang="en-US" altLang="zh-CN" dirty="0"/>
          </a:p>
          <a:p>
            <a:pPr lvl="2"/>
            <a:r>
              <a:rPr lang="zh-CN" altLang="en-US" dirty="0"/>
              <a:t>控制器控制容器启停</a:t>
            </a:r>
            <a:endParaRPr lang="en-US" altLang="zh-CN" dirty="0"/>
          </a:p>
          <a:p>
            <a:pPr lvl="2"/>
            <a:r>
              <a:rPr lang="zh-CN" altLang="en-US" dirty="0"/>
              <a:t>设备与控制器的连接可以冗余</a:t>
            </a:r>
            <a:endParaRPr lang="en-US" altLang="zh-CN" dirty="0"/>
          </a:p>
          <a:p>
            <a:pPr lvl="1"/>
            <a:r>
              <a:rPr lang="zh-CN" altLang="en-US" dirty="0"/>
              <a:t>容器间连接默认使用</a:t>
            </a:r>
            <a:r>
              <a:rPr lang="en-US" altLang="zh-CN" dirty="0"/>
              <a:t>DHCP</a:t>
            </a:r>
            <a:r>
              <a:rPr lang="zh-CN" altLang="en-US" dirty="0"/>
              <a:t>，可以设置静态</a:t>
            </a:r>
            <a:r>
              <a:rPr lang="en-US" altLang="zh-CN" dirty="0"/>
              <a:t>IP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HTTP</a:t>
            </a:r>
            <a:r>
              <a:rPr lang="zh-CN" altLang="en-US" dirty="0"/>
              <a:t>代理</a:t>
            </a:r>
            <a:endParaRPr lang="en-US" altLang="zh-CN" dirty="0"/>
          </a:p>
          <a:p>
            <a:pPr lvl="1"/>
            <a:r>
              <a:rPr lang="zh-CN" altLang="en-US" dirty="0"/>
              <a:t>网络设置可以由控制器进行修改</a:t>
            </a:r>
          </a:p>
        </p:txBody>
      </p:sp>
    </p:spTree>
    <p:extLst>
      <p:ext uri="{BB962C8B-B14F-4D97-AF65-F5344CB8AC3E}">
        <p14:creationId xmlns:p14="http://schemas.microsoft.com/office/powerpoint/2010/main" val="126737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E41-3348-4464-ACAF-4446028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 Device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19009-8D15-4943-8899-01CF94477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设备间连接</a:t>
            </a:r>
            <a:r>
              <a:rPr lang="en-US" altLang="zh-CN" dirty="0"/>
              <a:t>API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E787D1-98DC-42BC-A5EF-E5439EB3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3062"/>
              </p:ext>
            </p:extLst>
          </p:nvPr>
        </p:nvGraphicFramePr>
        <p:xfrm>
          <a:off x="838200" y="2651443"/>
          <a:ext cx="10515600" cy="2702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585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7268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94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方法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接口</a:t>
                      </a:r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功能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88075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api/v1/edgedevice/register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设备注册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7404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api/v1/edgedevice/ping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连接测试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075109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GET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api/v1/edgedevice/config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实例设置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6602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api/v1/edgedevice/info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设备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实例信息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9287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api/v1/edgedevice/metrics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设备定期上报状态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27441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api/v1/edgedevice/logs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应用的控制台输出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7514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POST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api/v1/edgedevice/flowlog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for ECO network flows logs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545444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4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DF1-C446-4755-9ED7-A8314F8A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7C9F6-4CFC-4181-88C9-BDC22FE6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容器运行时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Xen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可以直接运行</a:t>
            </a:r>
            <a:r>
              <a:rPr lang="en-US" altLang="zh-CN" dirty="0"/>
              <a:t>Docker</a:t>
            </a:r>
            <a:r>
              <a:rPr lang="zh-CN" altLang="en-US" dirty="0"/>
              <a:t>容器（基于</a:t>
            </a:r>
            <a:r>
              <a:rPr lang="en-US" altLang="zh-CN" dirty="0" err="1"/>
              <a:t>rkt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提供一套设置容器连接的工具链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5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613-E9CF-4656-A401-0DA794EB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Image (ECI)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A9D04-C1A2-44D2-B245-F8CE831B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容器镜像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VMs</a:t>
            </a:r>
            <a:r>
              <a:rPr lang="zh-CN" altLang="en-US" dirty="0"/>
              <a:t>、</a:t>
            </a:r>
            <a:r>
              <a:rPr lang="en-US" altLang="zh-CN" dirty="0"/>
              <a:t>OCI/docker Image</a:t>
            </a:r>
            <a:r>
              <a:rPr lang="zh-CN" altLang="en-US" dirty="0"/>
              <a:t>格式和</a:t>
            </a:r>
            <a:r>
              <a:rPr lang="en-US" altLang="zh-CN" dirty="0" err="1"/>
              <a:t>Unikernels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66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D1EFD-4CD2-4742-AF2A-5215FB79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Object (ECO)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336C3-8C5D-40B5-AAF5-48C5597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容器</a:t>
            </a:r>
            <a:endParaRPr lang="en-US" altLang="zh-CN" dirty="0"/>
          </a:p>
          <a:p>
            <a:pPr lvl="1"/>
            <a:r>
              <a:rPr lang="zh-CN" altLang="en-US" dirty="0"/>
              <a:t>指一个虚拟机及其中运行的操作系统和应用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98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3A5F-B5B2-499C-9C6D-C4C9882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Connectivity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B00BB-1349-488C-B67A-908BC6CF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容器间连接</a:t>
            </a:r>
            <a:endParaRPr lang="en-US" altLang="zh-CN" dirty="0"/>
          </a:p>
          <a:p>
            <a:pPr lvl="1"/>
            <a:r>
              <a:rPr lang="zh-CN" altLang="en-US" dirty="0"/>
              <a:t>默认通过</a:t>
            </a:r>
            <a:r>
              <a:rPr lang="en-US" altLang="zh-CN" dirty="0"/>
              <a:t>NAT</a:t>
            </a:r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USB</a:t>
            </a:r>
            <a:r>
              <a:rPr lang="zh-CN" altLang="en-US" dirty="0"/>
              <a:t>或者</a:t>
            </a:r>
            <a:r>
              <a:rPr lang="en-US" altLang="zh-CN" dirty="0"/>
              <a:t>COM</a:t>
            </a:r>
            <a:r>
              <a:rPr lang="zh-CN" altLang="en-US" dirty="0"/>
              <a:t>口连接</a:t>
            </a:r>
            <a:endParaRPr lang="en-US" altLang="zh-CN" dirty="0"/>
          </a:p>
          <a:p>
            <a:pPr lvl="1"/>
            <a:r>
              <a:rPr lang="zh-CN" altLang="en-US" dirty="0"/>
              <a:t>可以设置交换网络</a:t>
            </a:r>
            <a:endParaRPr lang="en-US" altLang="zh-CN" dirty="0"/>
          </a:p>
          <a:p>
            <a:pPr lvl="1"/>
            <a:r>
              <a:rPr lang="zh-CN" altLang="en-US" dirty="0"/>
              <a:t>可以设置云网络连接到</a:t>
            </a:r>
            <a:r>
              <a:rPr lang="en-US" altLang="zh-CN" dirty="0"/>
              <a:t>AWS VPN</a:t>
            </a:r>
            <a:r>
              <a:rPr lang="zh-CN" altLang="en-US" dirty="0"/>
              <a:t>或者</a:t>
            </a:r>
            <a:r>
              <a:rPr lang="en-US" altLang="zh-CN" dirty="0"/>
              <a:t>Azure VPN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可以设置</a:t>
            </a:r>
            <a:r>
              <a:rPr lang="en-US" altLang="zh-CN" dirty="0"/>
              <a:t>mesh network</a:t>
            </a:r>
            <a:r>
              <a:rPr lang="zh-CN" altLang="en-US" dirty="0"/>
              <a:t>实现</a:t>
            </a:r>
            <a:r>
              <a:rPr lang="en-US" altLang="zh-CN" dirty="0"/>
              <a:t>Edge-to-Edge</a:t>
            </a:r>
            <a:r>
              <a:rPr lang="zh-CN" altLang="en-US" dirty="0"/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403562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533-9E65-400C-AE6F-B1DFFB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96986-0460-4E97-ABF1-C8E922D61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7F5C7-32F6-4748-B52B-FA178EA9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E155E-2C38-4024-9947-BBC907C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上层应用</a:t>
            </a:r>
            <a:endParaRPr lang="en-US" altLang="zh-CN" dirty="0"/>
          </a:p>
          <a:p>
            <a:r>
              <a:rPr lang="en-US" altLang="zh-CN" dirty="0"/>
              <a:t>Edge container runtime</a:t>
            </a:r>
          </a:p>
          <a:p>
            <a:r>
              <a:rPr lang="en-US" altLang="zh-CN" dirty="0"/>
              <a:t>Operating system services</a:t>
            </a:r>
          </a:p>
          <a:p>
            <a:r>
              <a:rPr lang="en-US" altLang="zh-CN" dirty="0"/>
              <a:t>Device connectivity and management interfaces</a:t>
            </a:r>
          </a:p>
          <a:p>
            <a:r>
              <a:rPr lang="en-US" altLang="zh-CN" dirty="0"/>
              <a:t>Type-1 hypervisor</a:t>
            </a:r>
          </a:p>
          <a:p>
            <a:r>
              <a:rPr lang="zh-CN" altLang="en-US" dirty="0"/>
              <a:t>底层硬件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4D33D159-6499-473F-8608-63E97FB402E6}"/>
              </a:ext>
            </a:extLst>
          </p:cNvPr>
          <p:cNvSpPr/>
          <p:nvPr/>
        </p:nvSpPr>
        <p:spPr>
          <a:xfrm>
            <a:off x="353568" y="1930400"/>
            <a:ext cx="484632" cy="2926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FFE7-F0F1-4869-BF2E-21CE504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Type-1 hypervisor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5468A-B3BF-41DB-A20E-FF2571D7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</a:t>
            </a:r>
            <a:r>
              <a:rPr lang="zh-CN" altLang="en-US" dirty="0"/>
              <a:t>底层是一个基于</a:t>
            </a:r>
            <a:r>
              <a:rPr lang="en-US" altLang="zh-CN" dirty="0"/>
              <a:t>Xen</a:t>
            </a:r>
            <a:r>
              <a:rPr lang="zh-CN" altLang="en-US" dirty="0"/>
              <a:t>虚拟机的</a:t>
            </a:r>
            <a:r>
              <a:rPr lang="en-US" altLang="zh-CN" dirty="0"/>
              <a:t>Type-1 hypervisor</a:t>
            </a:r>
          </a:p>
          <a:p>
            <a:r>
              <a:rPr lang="zh-CN" altLang="en-US" dirty="0"/>
              <a:t>基于虚拟机的架构赋予</a:t>
            </a:r>
            <a:r>
              <a:rPr lang="en-US" altLang="zh-CN" dirty="0"/>
              <a:t>EVE</a:t>
            </a:r>
            <a:r>
              <a:rPr lang="zh-CN" altLang="en-US" dirty="0"/>
              <a:t>以下优点：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可以在边缘设备上运行多种操作系统</a:t>
            </a:r>
            <a:endParaRPr lang="en-US" altLang="zh-CN" dirty="0"/>
          </a:p>
          <a:p>
            <a:pPr lvl="1"/>
            <a:r>
              <a:rPr lang="zh-CN" altLang="en-US" dirty="0"/>
              <a:t>可以在边缘设备上运行任何边缘计算框架，如</a:t>
            </a:r>
            <a:r>
              <a:rPr lang="en-US" altLang="zh-CN" dirty="0" err="1"/>
              <a:t>EdgeX</a:t>
            </a:r>
            <a:r>
              <a:rPr lang="en-US" altLang="zh-CN" dirty="0"/>
              <a:t> Foundry, Azure IoT Edge, AWS Greengrass Core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隔离性好，安全性高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77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9B142-9AC3-46F4-BD3C-5B3608D4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 connectivity and management interfaces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7737D-7262-4020-B308-37C969FFC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通过网络接口管理</a:t>
            </a:r>
            <a:r>
              <a:rPr lang="en-US" altLang="zh-CN" dirty="0"/>
              <a:t>EVE</a:t>
            </a:r>
            <a:r>
              <a:rPr lang="zh-CN" altLang="en-US" dirty="0"/>
              <a:t>设备中的应用（虚拟机）</a:t>
            </a:r>
            <a:endParaRPr lang="en-US" altLang="zh-CN" dirty="0"/>
          </a:p>
          <a:p>
            <a:pPr lvl="1"/>
            <a:r>
              <a:rPr lang="zh-CN" altLang="en-US" dirty="0"/>
              <a:t>设备网络接口</a:t>
            </a:r>
            <a:endParaRPr lang="en-US" altLang="zh-CN" dirty="0"/>
          </a:p>
          <a:p>
            <a:pPr lvl="1"/>
            <a:r>
              <a:rPr lang="zh-CN" altLang="en-US" dirty="0"/>
              <a:t>网络连接驱动（应用间连接）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EVE</a:t>
            </a:r>
            <a:r>
              <a:rPr lang="zh-CN" altLang="en-US" dirty="0"/>
              <a:t>终端设备连接到统一管理网络的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71EA-2D53-4FF7-B8B0-9494216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 services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7B4FF-7E8C-4D0A-A422-6F0509E7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提供一个可信计算平台，包含以下功能</a:t>
            </a:r>
            <a:endParaRPr lang="en-US" altLang="zh-CN" dirty="0"/>
          </a:p>
          <a:p>
            <a:pPr lvl="1"/>
            <a:r>
              <a:rPr lang="zh-CN" altLang="en-US" dirty="0"/>
              <a:t>更新</a:t>
            </a:r>
            <a:r>
              <a:rPr lang="en-US" altLang="zh-CN" dirty="0"/>
              <a:t>EVE</a:t>
            </a:r>
            <a:r>
              <a:rPr lang="zh-CN" altLang="en-US" dirty="0"/>
              <a:t>本身</a:t>
            </a:r>
            <a:endParaRPr lang="en-US" altLang="zh-CN" dirty="0"/>
          </a:p>
          <a:p>
            <a:pPr lvl="1"/>
            <a:r>
              <a:rPr lang="zh-CN" altLang="en-US" dirty="0"/>
              <a:t>身份验证</a:t>
            </a:r>
            <a:endParaRPr lang="en-US" altLang="zh-CN" dirty="0"/>
          </a:p>
          <a:p>
            <a:pPr lvl="1"/>
            <a:r>
              <a:rPr lang="zh-CN" altLang="en-US" dirty="0"/>
              <a:t>内存隔离</a:t>
            </a:r>
            <a:endParaRPr lang="en-US" altLang="zh-CN" dirty="0"/>
          </a:p>
          <a:p>
            <a:pPr lvl="1"/>
            <a:r>
              <a:rPr lang="zh-CN" altLang="en-US" dirty="0"/>
              <a:t>存储加密</a:t>
            </a:r>
            <a:endParaRPr lang="en-US" altLang="zh-CN" dirty="0"/>
          </a:p>
          <a:p>
            <a:pPr lvl="1"/>
            <a:r>
              <a:rPr lang="zh-CN" altLang="en-US" dirty="0"/>
              <a:t>安全的网络服务</a:t>
            </a:r>
          </a:p>
        </p:txBody>
      </p:sp>
    </p:spTree>
    <p:extLst>
      <p:ext uri="{BB962C8B-B14F-4D97-AF65-F5344CB8AC3E}">
        <p14:creationId xmlns:p14="http://schemas.microsoft.com/office/powerpoint/2010/main" val="246718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3A747-AC66-44DB-AADB-040D6A5A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Edge container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7847-10A0-4E56-AFCA-E1EC583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容器运行控制</a:t>
            </a:r>
            <a:r>
              <a:rPr lang="en-US" altLang="zh-CN" dirty="0"/>
              <a:t>/</a:t>
            </a:r>
            <a:r>
              <a:rPr lang="zh-CN" altLang="en-US" dirty="0"/>
              <a:t>容器编排工具</a:t>
            </a:r>
            <a:endParaRPr lang="en-US" altLang="zh-CN" dirty="0"/>
          </a:p>
          <a:p>
            <a:pPr lvl="1"/>
            <a:r>
              <a:rPr lang="zh-CN" altLang="en-US" dirty="0"/>
              <a:t>域控制</a:t>
            </a:r>
          </a:p>
          <a:p>
            <a:pPr lvl="1"/>
            <a:r>
              <a:rPr lang="zh-CN" altLang="en-US" dirty="0"/>
              <a:t>实例编排</a:t>
            </a:r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IO</a:t>
            </a:r>
          </a:p>
          <a:p>
            <a:pPr lvl="1"/>
            <a:r>
              <a:rPr lang="zh-CN" altLang="en-US" dirty="0"/>
              <a:t>实例间的动态联网</a:t>
            </a:r>
            <a:endParaRPr lang="en-US" altLang="zh-CN" dirty="0"/>
          </a:p>
          <a:p>
            <a:pPr lvl="1"/>
            <a:r>
              <a:rPr lang="zh-CN" altLang="en-US" dirty="0"/>
              <a:t>远程控制容器运行</a:t>
            </a:r>
          </a:p>
        </p:txBody>
      </p:sp>
    </p:spTree>
    <p:extLst>
      <p:ext uri="{BB962C8B-B14F-4D97-AF65-F5344CB8AC3E}">
        <p14:creationId xmlns:p14="http://schemas.microsoft.com/office/powerpoint/2010/main" val="32893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7116-9938-42F5-BD6B-82767B0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61B7D-9105-481D-AD95-C8406E34A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D2D8-1D57-4C69-B90A-62B2C2E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D10B6C-D63A-4242-8552-7B6EB7A5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8" y="1825625"/>
            <a:ext cx="7976723" cy="4351338"/>
          </a:xfrm>
        </p:spPr>
      </p:pic>
    </p:spTree>
    <p:extLst>
      <p:ext uri="{BB962C8B-B14F-4D97-AF65-F5344CB8AC3E}">
        <p14:creationId xmlns:p14="http://schemas.microsoft.com/office/powerpoint/2010/main" val="5182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487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EVE</vt:lpstr>
      <vt:lpstr>层次</vt:lpstr>
      <vt:lpstr>层次</vt:lpstr>
      <vt:lpstr>Type-1 hypervisor</vt:lpstr>
      <vt:lpstr>Device connectivity and management interfaces</vt:lpstr>
      <vt:lpstr>Operating system services</vt:lpstr>
      <vt:lpstr>Edge container runtime</vt:lpstr>
      <vt:lpstr>架构</vt:lpstr>
      <vt:lpstr>架构图</vt:lpstr>
      <vt:lpstr>Device Identity Onboarding Security Foundation</vt:lpstr>
      <vt:lpstr>Self Update</vt:lpstr>
      <vt:lpstr>Device connectivity</vt:lpstr>
      <vt:lpstr>EVE Device API</vt:lpstr>
      <vt:lpstr>Edge Container runtime</vt:lpstr>
      <vt:lpstr>Edge Container Image (ECI)</vt:lpstr>
      <vt:lpstr>Edge Container Object (ECO)</vt:lpstr>
      <vt:lpstr>Edge Container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40</cp:revision>
  <dcterms:created xsi:type="dcterms:W3CDTF">2020-06-20T11:15:32Z</dcterms:created>
  <dcterms:modified xsi:type="dcterms:W3CDTF">2020-06-20T13:22:00Z</dcterms:modified>
</cp:coreProperties>
</file>