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51014-64B6-4408-9959-1427D4A55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2362F9-3695-49D5-990A-E7541E19D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473C3-9307-4CA8-BB88-7D0961EC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ACE80-6E77-4BDE-BBB8-AC0F0B6D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314A7-2904-4BB4-A7C2-8A020152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0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D63B1-39E4-49D2-943C-EA4C4885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D45EC-AFE3-418E-8717-068585010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445AE-0C2A-4645-9DE2-39F293D0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67DA2-AA46-4515-BB4B-4DCC4A6A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49329-DF17-4053-BF7A-5CF8AB9D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56929E-427A-4E87-9D43-F3224F025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FA7BFF-F19B-4A21-953A-A2DAD9FF2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C816A-6028-4C6F-BCBF-81138889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14E35-7BE3-495F-A23B-CF0E0986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99962-8BCF-4781-89B4-37B360C9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0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ECCCE-2620-44BE-AAC0-B0A08930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61FB2-18B6-45E8-9BE3-4AE055DC3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17ED5-E04D-4799-8606-7BF43A1C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C3493-F4C9-498B-BEB3-61BC7A72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6D97A-CD3E-414D-A1B5-24C7B763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1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1BF68-FED3-438D-A4CC-C069F5F4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8FD40D-831E-4080-B17C-BD8014056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09735-1AB4-416C-B521-913400DF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3429C-7C97-4F3C-8FFC-F6DE9008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99175-74A1-4556-AA98-2AE84999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40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4033E-1297-4E04-8556-740D4532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23CC9-37F6-40B6-8771-88754CF9A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A5A78F-656D-4BB9-8F94-F310E9F81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E338D8-AC40-4BC2-9D8E-4E07CAE9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DE0D4C-AB91-4C0A-90A1-25660CF0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C6A1CC-CAF4-4550-8C83-2686949A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3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29186-E99D-41A4-AFC5-7D3A14E0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56689-0EA0-44C0-A5E7-58E9A6916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DBC992-D8D5-4E1A-9969-755DCD3B1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3E02E7-2D5C-4C7F-86CF-54663C857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C3C569-8491-4AEA-BD40-FADD65966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BE51AA-6CD1-42A2-8143-FA4DE0D9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38E00D-D24E-432D-9D6C-411F3ADD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F53410-817A-4DE6-8B4D-DCBEC626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8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9F902-E550-4C34-87E9-A8F8C666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D284D5-78D0-43DB-A4D0-286E58E4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F023D6-5F8C-4F6E-9AFF-5F413A4F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38AA1D-9E77-4B6E-95B1-96C23DC2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6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190A21-C053-40AC-AFC2-81E6336F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E3B14C-DAED-44DB-ADA6-49D3290F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EEA812-89C1-4913-8563-4D32875A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45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6BF91-19AE-4DDD-B0C7-75FE9548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B476C-5F91-4ABE-A761-9115B4F1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45C89-CB84-42CD-8A23-0A0813A67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0CC2C-E764-4A1C-B4FB-86115E99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5B6A12-2259-4307-81EC-25103D4F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CDC9E7-95A4-49F5-A996-22EBDD4E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26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30C91-A857-4372-861B-D47AB6D8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0337A6-4C9B-4820-BEDB-3C41A464F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1F2AF2-5900-4A93-92A0-66C396165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979E45-FE62-4B50-A8D6-0DD184E2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AE-505E-4D69-83FB-E72D5448BF9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45E1FE-45CE-4BFC-AD05-D823563F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0A1FB-3CAB-4711-959E-D896DA49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2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F59132-4049-4CDF-BE02-B26505B2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338CD-A10B-4D12-BB1C-F61BAF40D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0B009-5923-4B9F-929B-3EE478769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26DAE-505E-4D69-83FB-E72D5448BF9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20B6B-8317-4F46-BC1F-1F8BF60BC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15B98-02CD-4FFE-8DF8-E0F728FE0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A7708-C954-4805-96C6-CD773B023F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7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70DD2-D85B-4290-94B6-C85B9D5B8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AWS IoT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FFD931-7017-4497-A7CB-923B7FBDF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AWS</a:t>
            </a:r>
            <a:r>
              <a:rPr lang="zh-CN" altLang="en-US" dirty="0"/>
              <a:t>物联网框架</a:t>
            </a:r>
          </a:p>
        </p:txBody>
      </p:sp>
    </p:spTree>
    <p:extLst>
      <p:ext uri="{BB962C8B-B14F-4D97-AF65-F5344CB8AC3E}">
        <p14:creationId xmlns:p14="http://schemas.microsoft.com/office/powerpoint/2010/main" val="2959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7F926-2BBC-425D-BEED-7A3637CB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6E789-342E-4743-A74F-063F9771B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64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1B4B-1C88-4B17-8041-99B3462F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3B5F1-D27B-421D-820C-DC7A1EF2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26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AWS IoT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IoT</dc:title>
  <dc:creator>Yin Daheng</dc:creator>
  <cp:lastModifiedBy>Yin Daheng</cp:lastModifiedBy>
  <cp:revision>3</cp:revision>
  <dcterms:created xsi:type="dcterms:W3CDTF">2020-06-21T07:27:04Z</dcterms:created>
  <dcterms:modified xsi:type="dcterms:W3CDTF">2020-06-21T07:29:50Z</dcterms:modified>
</cp:coreProperties>
</file>