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8" r:id="rId5"/>
    <p:sldId id="259" r:id="rId6"/>
    <p:sldId id="260" r:id="rId7"/>
    <p:sldId id="261" r:id="rId8"/>
    <p:sldId id="264" r:id="rId9"/>
    <p:sldId id="257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93BD9-2508-4BA8-802C-8341B93CD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7A9D70-96C4-4CFC-900C-55BF49126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4A899-5E4A-4B90-AE79-BE19CBD1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9D8D7-C988-4A7F-8E30-DBA12C4A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6E2AC-02D3-48C9-8348-EE779B5B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54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92141-FD7A-40E3-B2FE-16704C87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20E06B-3588-405E-9DC2-25DD64801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19469-73DD-4571-8BB9-0D2DE501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97F00-D667-4631-BA30-CEF89D27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4D1013-8D70-49D1-BEF0-0BDDD6B5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96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932C89-2328-47A5-B474-C7FFDD99C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D958AC-05BA-4BDF-8854-293CF195E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44A3F-A0B1-47CB-A1E0-08D89A96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B28BA6-101B-45FA-A955-01A73A67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5ABD6C-1365-4D4A-A4C3-3CE866F1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04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44BC0-0AEA-4C99-A605-1F17CD2E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78A2DD-50C6-4225-8F75-7AAABCF9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A7464-FF9A-4E1C-9B94-20ABDDC2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3D318A-859C-4B8D-B1EE-21C3742A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910E9-92CE-4612-97CF-4D6B648B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95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93C26-C631-488D-9FA9-3E2FAA02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EF06FC-FFCF-4835-A6F7-AD5A0EBF1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9F863-AD63-4E10-B3EF-955960FC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04B37-3A86-4517-89F2-538E740B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EF142-5346-47E7-8144-4531E857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60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BCFCC-57EC-435D-AD15-CE7D6851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B1E930-E74A-4C72-A3BB-C595752BF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0C8F2D-FDDA-41B4-980E-2DF9DFF72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BBFDFB-F02C-42E9-AA79-7BDC6168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2DFB3B-A1CC-431A-9361-286E7172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3DBB22-05AF-4008-A814-1205E27E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03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93CAE-7FFA-4BE5-803C-C6B1A70D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C46AAB-8EDF-457B-9203-0C9AB8043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675ECC-7777-49EF-9C53-29F09869D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B00DC8-5314-48FF-8EF3-494CFF619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1E9C70-4C44-4482-8E7B-4F3A7E474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A3BB8D-324A-4EEE-9A7C-93DD838B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B4C259-4B5D-4318-880E-F2B2E28F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CA6AA4-8DC1-4975-8E7B-DA987CAA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15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73FC0-949D-48AE-A20D-0AFB51F6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475E15-EDC8-4558-ABC5-17D99A32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9E479F-10FE-4475-81E2-3144500A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6A95B1-6678-4956-B409-C605D548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22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E625F9-BFC6-4B44-A0F8-B1C99040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C04529-16F0-447F-9102-16B115869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AFCD08-672B-43D9-96BC-05E59F98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80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D075E-5281-4472-90BC-C48748CE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1063B-C8AC-4768-AAD9-AA1C5F1AB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BAA105-15F6-4029-BD39-C78B57998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37BFAB-8E3B-483E-A5D9-613239E2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61F216-27E5-417C-BFCC-505AEE56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D00C3A-EA48-4B0D-8CF4-EC037F81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38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E46F0-8B9B-48F2-BA4C-CA20F141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5C94E7-AA62-4433-910D-4643CE4EA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D78DBC-58C3-4BD3-A2DB-2091F1733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141A6A-BC85-4389-906D-D91FBA69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791AEB-6EC1-45D0-BBBC-74C629BF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765738-3399-4F1F-B1AA-694128FC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58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DEC7C7-160A-4412-8FF6-D61550A0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E7D01F-A4FF-488A-9F0A-78227AA86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2D3AB-A9CC-4C95-A6AE-AA3D1B27A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52747-A5EC-4D1B-AE9D-3AC195362527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B8244-F3DB-400C-8391-74113DB18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F1B9F-8FBD-4BFB-8EEF-E319D8483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11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CF4D5-C4FC-4B35-B439-67760ED7A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EVE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7A8B9B-8EA9-4095-9610-12F891768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EVE</a:t>
            </a:r>
            <a:r>
              <a:rPr lang="zh-CN" altLang="en-US" dirty="0"/>
              <a:t>是</a:t>
            </a:r>
            <a:r>
              <a:rPr lang="zh-CN" altLang="en-US"/>
              <a:t>一种功能类似</a:t>
            </a:r>
            <a:r>
              <a:rPr lang="en-US" altLang="zh-CN" dirty="0"/>
              <a:t>Docker</a:t>
            </a:r>
            <a:r>
              <a:rPr lang="zh-CN" altLang="en-US" dirty="0"/>
              <a:t>的开源应用容器引擎</a:t>
            </a:r>
          </a:p>
        </p:txBody>
      </p:sp>
    </p:spTree>
    <p:extLst>
      <p:ext uri="{BB962C8B-B14F-4D97-AF65-F5344CB8AC3E}">
        <p14:creationId xmlns:p14="http://schemas.microsoft.com/office/powerpoint/2010/main" val="246438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0512A-55A9-4FAF-B7AC-2F821508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Device Identity Onboarding</a:t>
            </a:r>
            <a:br>
              <a:rPr lang="en-US" altLang="zh-CN" dirty="0"/>
            </a:br>
            <a:r>
              <a:rPr lang="en-US" altLang="zh-CN" dirty="0"/>
              <a:t>Security Foundation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59BA2-9D49-4E97-970B-18DA0EB82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设备识别和验证</a:t>
            </a:r>
            <a:endParaRPr lang="en-US" altLang="zh-CN" dirty="0"/>
          </a:p>
          <a:p>
            <a:pPr lvl="1"/>
            <a:r>
              <a:rPr lang="zh-CN" altLang="en-US" dirty="0"/>
              <a:t>设备以公钥为</a:t>
            </a:r>
            <a:r>
              <a:rPr lang="en-US" altLang="zh-CN" dirty="0"/>
              <a:t>ID</a:t>
            </a:r>
          </a:p>
          <a:p>
            <a:pPr lvl="1"/>
            <a:r>
              <a:rPr lang="zh-CN" altLang="en-US" dirty="0"/>
              <a:t>公钥在制造时即写入设备，私钥和设备打包销售</a:t>
            </a:r>
            <a:endParaRPr lang="en-US" altLang="zh-CN" dirty="0"/>
          </a:p>
          <a:p>
            <a:pPr lvl="1"/>
            <a:r>
              <a:rPr lang="zh-CN" altLang="en-US" dirty="0"/>
              <a:t>启动时扫描验证设备序列号</a:t>
            </a:r>
            <a:endParaRPr lang="en-US" altLang="zh-CN" dirty="0"/>
          </a:p>
          <a:p>
            <a:pPr lvl="1"/>
            <a:r>
              <a:rPr lang="zh-CN" altLang="en-US" dirty="0"/>
              <a:t>设备私钥用于磁盘加密、远程认证等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735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5C46D-37BB-42F8-AA27-3A54E9DE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 Update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F0446-71C1-4011-9DDE-22F074815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更新</a:t>
            </a:r>
            <a:r>
              <a:rPr lang="en-US" altLang="zh-CN" dirty="0"/>
              <a:t>EVE</a:t>
            </a:r>
            <a:r>
              <a:rPr lang="zh-CN" altLang="en-US" dirty="0"/>
              <a:t>本身</a:t>
            </a:r>
            <a:endParaRPr lang="en-US" altLang="zh-CN" dirty="0"/>
          </a:p>
          <a:p>
            <a:pPr lvl="1"/>
            <a:r>
              <a:rPr lang="zh-CN" altLang="en-US" dirty="0"/>
              <a:t>处理更新时的一些错误</a:t>
            </a:r>
            <a:endParaRPr lang="en-US" altLang="zh-CN" dirty="0"/>
          </a:p>
          <a:p>
            <a:pPr lvl="1"/>
            <a:r>
              <a:rPr lang="zh-CN" altLang="en-US" dirty="0"/>
              <a:t>必要时回滚更新</a:t>
            </a:r>
          </a:p>
        </p:txBody>
      </p:sp>
    </p:spTree>
    <p:extLst>
      <p:ext uri="{BB962C8B-B14F-4D97-AF65-F5344CB8AC3E}">
        <p14:creationId xmlns:p14="http://schemas.microsoft.com/office/powerpoint/2010/main" val="403100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8CC80-B06C-4C1A-B6E1-57E179AF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Device connectivity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00399-524B-4546-96FC-442B2AB1B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设备间连接</a:t>
            </a:r>
            <a:endParaRPr lang="en-US" altLang="zh-CN" dirty="0"/>
          </a:p>
          <a:p>
            <a:pPr lvl="1"/>
            <a:r>
              <a:rPr lang="zh-CN" altLang="en-US" dirty="0"/>
              <a:t>设备必须与控制器相连</a:t>
            </a:r>
            <a:endParaRPr lang="en-US" altLang="zh-CN" dirty="0"/>
          </a:p>
          <a:p>
            <a:pPr lvl="2"/>
            <a:r>
              <a:rPr lang="zh-CN" altLang="en-US" dirty="0"/>
              <a:t>控制器控制容器启停</a:t>
            </a:r>
            <a:endParaRPr lang="en-US" altLang="zh-CN" dirty="0"/>
          </a:p>
          <a:p>
            <a:pPr lvl="2"/>
            <a:r>
              <a:rPr lang="zh-CN" altLang="en-US" dirty="0"/>
              <a:t>设备与控制器的连接可以冗余</a:t>
            </a:r>
            <a:endParaRPr lang="en-US" altLang="zh-CN" dirty="0"/>
          </a:p>
          <a:p>
            <a:pPr lvl="1"/>
            <a:r>
              <a:rPr lang="zh-CN" altLang="en-US" dirty="0"/>
              <a:t>容器间连接默认使用</a:t>
            </a:r>
            <a:r>
              <a:rPr lang="en-US" altLang="zh-CN" dirty="0"/>
              <a:t>DHCP</a:t>
            </a:r>
            <a:r>
              <a:rPr lang="zh-CN" altLang="en-US" dirty="0"/>
              <a:t>，可以设置静态</a:t>
            </a:r>
            <a:r>
              <a:rPr lang="en-US" altLang="zh-CN" dirty="0"/>
              <a:t>IP</a:t>
            </a:r>
          </a:p>
          <a:p>
            <a:pPr lvl="1"/>
            <a:r>
              <a:rPr lang="zh-CN" altLang="en-US" dirty="0"/>
              <a:t>可以设置</a:t>
            </a:r>
            <a:r>
              <a:rPr lang="en-US" altLang="zh-CN" dirty="0"/>
              <a:t>HTTP</a:t>
            </a:r>
            <a:r>
              <a:rPr lang="zh-CN" altLang="en-US" dirty="0"/>
              <a:t>代理</a:t>
            </a:r>
            <a:endParaRPr lang="en-US" altLang="zh-CN" dirty="0"/>
          </a:p>
          <a:p>
            <a:pPr lvl="1"/>
            <a:r>
              <a:rPr lang="zh-CN" altLang="en-US" dirty="0"/>
              <a:t>网络设置可以由控制器进行修改</a:t>
            </a:r>
          </a:p>
        </p:txBody>
      </p:sp>
    </p:spTree>
    <p:extLst>
      <p:ext uri="{BB962C8B-B14F-4D97-AF65-F5344CB8AC3E}">
        <p14:creationId xmlns:p14="http://schemas.microsoft.com/office/powerpoint/2010/main" val="1267374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94E41-3348-4464-ACAF-4446028A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 Device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19009-8D15-4943-8899-01CF94477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设备间连接</a:t>
            </a:r>
            <a:r>
              <a:rPr lang="en-US" altLang="zh-CN" dirty="0"/>
              <a:t>API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6E787D1-98DC-42BC-A5EF-E5439EB30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503062"/>
              </p:ext>
            </p:extLst>
          </p:nvPr>
        </p:nvGraphicFramePr>
        <p:xfrm>
          <a:off x="838200" y="2651443"/>
          <a:ext cx="10515600" cy="2702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058535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4726863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69443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方法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接口</a:t>
                      </a:r>
                      <a:r>
                        <a:rPr lang="en-US">
                          <a:effectLst/>
                        </a:rPr>
                        <a:t>URL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功能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880753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POST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api/v1/edgedevice/register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设备注册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74045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GET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api/v1/edgedevice/ping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连接测试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075109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GET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api/v1/edgedevice/config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设备</a:t>
                      </a:r>
                      <a:r>
                        <a:rPr lang="en-US" altLang="zh-CN" dirty="0">
                          <a:effectLst/>
                        </a:rPr>
                        <a:t>/</a:t>
                      </a:r>
                      <a:r>
                        <a:rPr lang="zh-CN" altLang="en-US" dirty="0">
                          <a:effectLst/>
                        </a:rPr>
                        <a:t>实例设置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06602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POST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api/v1/edgedevice/info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设备</a:t>
                      </a:r>
                      <a:r>
                        <a:rPr lang="en-US" altLang="zh-CN" dirty="0">
                          <a:effectLst/>
                        </a:rPr>
                        <a:t>/</a:t>
                      </a:r>
                      <a:r>
                        <a:rPr lang="zh-CN" altLang="en-US" dirty="0">
                          <a:effectLst/>
                        </a:rPr>
                        <a:t>实例信息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92878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POST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api/v1/edgedevice/metrics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设备定期上报状态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4274410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POST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api/v1/edgedevice/logs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应用的控制台输出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475142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POST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api/v1/edgedevice/flowlog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for ECO network flows logs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545444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049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AEDF1-C446-4755-9ED7-A8314F8A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Edge Container runtime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7C9F6-4CFC-4181-88C9-BDC22FE64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容器运行时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Xen</a:t>
            </a:r>
            <a:r>
              <a:rPr lang="zh-CN" altLang="en-US" dirty="0"/>
              <a:t>虚拟化</a:t>
            </a:r>
            <a:endParaRPr lang="en-US" altLang="zh-CN" dirty="0"/>
          </a:p>
          <a:p>
            <a:pPr lvl="1"/>
            <a:r>
              <a:rPr lang="zh-CN" altLang="en-US" dirty="0"/>
              <a:t>可以直接运行</a:t>
            </a:r>
            <a:r>
              <a:rPr lang="en-US" altLang="zh-CN" dirty="0"/>
              <a:t>Docker</a:t>
            </a:r>
            <a:r>
              <a:rPr lang="zh-CN" altLang="en-US" dirty="0"/>
              <a:t>容器（基于</a:t>
            </a:r>
            <a:r>
              <a:rPr lang="en-US" altLang="zh-CN" dirty="0" err="1"/>
              <a:t>rkt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提供一套设置容器连接的工具链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254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B1613-E9CF-4656-A401-0DA794EB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Edge Container Image (ECI)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A9D04-C1A2-44D2-B245-F8CE831BC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</a:t>
            </a:r>
            <a:r>
              <a:rPr lang="zh-CN" altLang="en-US" dirty="0"/>
              <a:t>容器镜像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VMs</a:t>
            </a:r>
            <a:r>
              <a:rPr lang="zh-CN" altLang="en-US" dirty="0"/>
              <a:t>、</a:t>
            </a:r>
            <a:r>
              <a:rPr lang="en-US" altLang="zh-CN" dirty="0"/>
              <a:t>OCI/docker Image</a:t>
            </a:r>
            <a:r>
              <a:rPr lang="zh-CN" altLang="en-US" dirty="0"/>
              <a:t>格式和</a:t>
            </a:r>
            <a:r>
              <a:rPr lang="en-US" altLang="zh-CN" dirty="0" err="1"/>
              <a:t>Unikernels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662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D1EFD-4CD2-4742-AF2A-5215FB79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Edge Container Object (ECO)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336C3-8C5D-40B5-AAF5-48C55974F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</a:t>
            </a:r>
            <a:r>
              <a:rPr lang="zh-CN" altLang="en-US" dirty="0"/>
              <a:t>容器</a:t>
            </a:r>
            <a:endParaRPr lang="en-US" altLang="zh-CN" dirty="0"/>
          </a:p>
          <a:p>
            <a:pPr lvl="1"/>
            <a:r>
              <a:rPr lang="zh-CN" altLang="en-US" dirty="0"/>
              <a:t>指一个虚拟机及其中运行的操作系统和应用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980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F3A5F-B5B2-499C-9C6D-C4C98825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Edge Container Connectivity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B00BB-1349-488C-B67A-908BC6CFF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容器间连接</a:t>
            </a:r>
            <a:endParaRPr lang="en-US" altLang="zh-CN" dirty="0"/>
          </a:p>
          <a:p>
            <a:pPr lvl="1"/>
            <a:r>
              <a:rPr lang="zh-CN" altLang="en-US" dirty="0"/>
              <a:t>默认通过</a:t>
            </a:r>
            <a:r>
              <a:rPr lang="en-US" altLang="zh-CN" dirty="0"/>
              <a:t>NAT</a:t>
            </a:r>
          </a:p>
          <a:p>
            <a:pPr lvl="1"/>
            <a:r>
              <a:rPr lang="zh-CN" altLang="en-US" dirty="0"/>
              <a:t>可以设置</a:t>
            </a:r>
            <a:r>
              <a:rPr lang="en-US" altLang="zh-CN" dirty="0"/>
              <a:t>USB</a:t>
            </a:r>
            <a:r>
              <a:rPr lang="zh-CN" altLang="en-US" dirty="0"/>
              <a:t>或者</a:t>
            </a:r>
            <a:r>
              <a:rPr lang="en-US" altLang="zh-CN" dirty="0"/>
              <a:t>COM</a:t>
            </a:r>
            <a:r>
              <a:rPr lang="zh-CN" altLang="en-US" dirty="0"/>
              <a:t>口连接</a:t>
            </a:r>
            <a:endParaRPr lang="en-US" altLang="zh-CN" dirty="0"/>
          </a:p>
          <a:p>
            <a:pPr lvl="1"/>
            <a:r>
              <a:rPr lang="zh-CN" altLang="en-US" dirty="0"/>
              <a:t>可以设置交换网络</a:t>
            </a:r>
            <a:endParaRPr lang="en-US" altLang="zh-CN" dirty="0"/>
          </a:p>
          <a:p>
            <a:pPr lvl="1"/>
            <a:r>
              <a:rPr lang="zh-CN" altLang="en-US" dirty="0"/>
              <a:t>可以设置云网络连接到</a:t>
            </a:r>
            <a:r>
              <a:rPr lang="en-US" altLang="zh-CN" dirty="0"/>
              <a:t>AWS VPN</a:t>
            </a:r>
            <a:r>
              <a:rPr lang="zh-CN" altLang="en-US" dirty="0"/>
              <a:t>或者</a:t>
            </a:r>
            <a:r>
              <a:rPr lang="en-US" altLang="zh-CN" dirty="0"/>
              <a:t>Azure VPN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可以设置</a:t>
            </a:r>
            <a:r>
              <a:rPr lang="en-US" altLang="zh-CN" dirty="0"/>
              <a:t>mesh network</a:t>
            </a:r>
            <a:r>
              <a:rPr lang="zh-CN" altLang="en-US" dirty="0"/>
              <a:t>实现</a:t>
            </a:r>
            <a:r>
              <a:rPr lang="en-US" altLang="zh-CN" dirty="0"/>
              <a:t>Edge-to-Edge</a:t>
            </a:r>
            <a:r>
              <a:rPr lang="zh-CN" altLang="en-US" dirty="0"/>
              <a:t>连接</a:t>
            </a:r>
          </a:p>
        </p:txBody>
      </p:sp>
    </p:spTree>
    <p:extLst>
      <p:ext uri="{BB962C8B-B14F-4D97-AF65-F5344CB8AC3E}">
        <p14:creationId xmlns:p14="http://schemas.microsoft.com/office/powerpoint/2010/main" val="403562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34533-9E65-400C-AE6F-B1DFFBFE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层次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096986-0460-4E97-ABF1-C8E922D61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7F5C7-32F6-4748-B52B-FA178EA9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层次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E155E-2C38-4024-9947-BBC907CC7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上层应用</a:t>
            </a:r>
            <a:endParaRPr lang="en-US" altLang="zh-CN" dirty="0"/>
          </a:p>
          <a:p>
            <a:r>
              <a:rPr lang="en-US" altLang="zh-CN" dirty="0"/>
              <a:t>Edge container runtime</a:t>
            </a:r>
          </a:p>
          <a:p>
            <a:r>
              <a:rPr lang="en-US" altLang="zh-CN" dirty="0"/>
              <a:t>Operating system services</a:t>
            </a:r>
          </a:p>
          <a:p>
            <a:r>
              <a:rPr lang="en-US" altLang="zh-CN" dirty="0"/>
              <a:t>Device connectivity and management interfaces</a:t>
            </a:r>
          </a:p>
          <a:p>
            <a:r>
              <a:rPr lang="en-US" altLang="zh-CN" dirty="0"/>
              <a:t>Type-1 hypervisor</a:t>
            </a:r>
          </a:p>
          <a:p>
            <a:r>
              <a:rPr lang="zh-CN" altLang="en-US" dirty="0"/>
              <a:t>底层硬件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4D33D159-6499-473F-8608-63E97FB402E6}"/>
              </a:ext>
            </a:extLst>
          </p:cNvPr>
          <p:cNvSpPr/>
          <p:nvPr/>
        </p:nvSpPr>
        <p:spPr>
          <a:xfrm>
            <a:off x="353568" y="1930400"/>
            <a:ext cx="484632" cy="29260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99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CFFE7-F0F1-4869-BF2E-21CE5043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Type-1 hypervisor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5468A-B3BF-41DB-A20E-FF2571D7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</a:t>
            </a:r>
            <a:r>
              <a:rPr lang="zh-CN" altLang="en-US" dirty="0"/>
              <a:t>底层是一个基于</a:t>
            </a:r>
            <a:r>
              <a:rPr lang="en-US" altLang="zh-CN" dirty="0"/>
              <a:t>Xen</a:t>
            </a:r>
            <a:r>
              <a:rPr lang="zh-CN" altLang="en-US" dirty="0"/>
              <a:t>虚拟机的</a:t>
            </a:r>
            <a:r>
              <a:rPr lang="en-US" altLang="zh-CN" dirty="0"/>
              <a:t>Type-1 hypervisor</a:t>
            </a:r>
          </a:p>
          <a:p>
            <a:r>
              <a:rPr lang="zh-CN" altLang="en-US" dirty="0"/>
              <a:t>基于虚拟机的架构赋予</a:t>
            </a:r>
            <a:r>
              <a:rPr lang="en-US" altLang="zh-CN" dirty="0"/>
              <a:t>EVE</a:t>
            </a:r>
            <a:r>
              <a:rPr lang="zh-CN" altLang="en-US" dirty="0"/>
              <a:t>以下优点：</a:t>
            </a:r>
            <a:endParaRPr lang="en-US" altLang="zh-CN" dirty="0"/>
          </a:p>
          <a:p>
            <a:pPr lvl="1"/>
            <a:r>
              <a:rPr lang="zh-CN" altLang="en-US" dirty="0"/>
              <a:t>可以在边缘设备上运行多种操作系统</a:t>
            </a:r>
            <a:endParaRPr lang="en-US" altLang="zh-CN" dirty="0"/>
          </a:p>
          <a:p>
            <a:pPr lvl="1"/>
            <a:r>
              <a:rPr lang="zh-CN" altLang="en-US" dirty="0"/>
              <a:t>可以在边缘设备上运行任何边缘计算框架，如</a:t>
            </a:r>
            <a:r>
              <a:rPr lang="en-US" altLang="zh-CN" dirty="0" err="1"/>
              <a:t>EdgeX</a:t>
            </a:r>
            <a:r>
              <a:rPr lang="en-US" altLang="zh-CN" dirty="0"/>
              <a:t> Foundry, Azure IoT Edge, AWS Greengrass Core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隔离性好，安全性高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977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9B142-9AC3-46F4-BD3C-5B3608D4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Device connectivity and management interfaces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87737D-7262-4020-B308-37C969FFC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通过网络接口管理</a:t>
            </a:r>
            <a:r>
              <a:rPr lang="en-US" altLang="zh-CN" dirty="0"/>
              <a:t>EVE</a:t>
            </a:r>
            <a:r>
              <a:rPr lang="zh-CN" altLang="en-US" dirty="0"/>
              <a:t>设备中的应用（虚拟机）</a:t>
            </a:r>
            <a:endParaRPr lang="en-US" altLang="zh-CN" dirty="0"/>
          </a:p>
          <a:p>
            <a:pPr lvl="1"/>
            <a:r>
              <a:rPr lang="zh-CN" altLang="en-US" dirty="0"/>
              <a:t>设备网络接口</a:t>
            </a:r>
            <a:endParaRPr lang="en-US" altLang="zh-CN" dirty="0"/>
          </a:p>
          <a:p>
            <a:pPr lvl="1"/>
            <a:r>
              <a:rPr lang="zh-CN" altLang="en-US" dirty="0"/>
              <a:t>网络连接驱动（应用间连接）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EVE</a:t>
            </a:r>
            <a:r>
              <a:rPr lang="zh-CN" altLang="en-US" dirty="0"/>
              <a:t>终端设备连接到统一管理网络的</a:t>
            </a:r>
            <a:r>
              <a:rPr lang="en-US" altLang="zh-CN" dirty="0"/>
              <a:t>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45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B71EA-2D53-4FF7-B8B0-94942169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Operating system services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7B4FF-7E8C-4D0A-A422-6F0509E72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提供一个可信计算平台，包含以下功能</a:t>
            </a:r>
            <a:endParaRPr lang="en-US" altLang="zh-CN" dirty="0"/>
          </a:p>
          <a:p>
            <a:pPr lvl="1"/>
            <a:r>
              <a:rPr lang="zh-CN" altLang="en-US" dirty="0"/>
              <a:t>更新</a:t>
            </a:r>
            <a:r>
              <a:rPr lang="en-US" altLang="zh-CN" dirty="0"/>
              <a:t>EVE</a:t>
            </a:r>
            <a:r>
              <a:rPr lang="zh-CN" altLang="en-US" dirty="0"/>
              <a:t>本身</a:t>
            </a:r>
            <a:endParaRPr lang="en-US" altLang="zh-CN" dirty="0"/>
          </a:p>
          <a:p>
            <a:pPr lvl="1"/>
            <a:r>
              <a:rPr lang="zh-CN" altLang="en-US" dirty="0"/>
              <a:t>身份验证</a:t>
            </a:r>
            <a:endParaRPr lang="en-US" altLang="zh-CN" dirty="0"/>
          </a:p>
          <a:p>
            <a:pPr lvl="1"/>
            <a:r>
              <a:rPr lang="zh-CN" altLang="en-US" dirty="0"/>
              <a:t>内存隔离</a:t>
            </a:r>
            <a:endParaRPr lang="en-US" altLang="zh-CN" dirty="0"/>
          </a:p>
          <a:p>
            <a:pPr lvl="1"/>
            <a:r>
              <a:rPr lang="zh-CN" altLang="en-US" dirty="0"/>
              <a:t>存储加密</a:t>
            </a:r>
            <a:endParaRPr lang="en-US" altLang="zh-CN" dirty="0"/>
          </a:p>
          <a:p>
            <a:pPr lvl="1"/>
            <a:r>
              <a:rPr lang="zh-CN" altLang="en-US" dirty="0"/>
              <a:t>安全的网络服务</a:t>
            </a:r>
          </a:p>
        </p:txBody>
      </p:sp>
    </p:spTree>
    <p:extLst>
      <p:ext uri="{BB962C8B-B14F-4D97-AF65-F5344CB8AC3E}">
        <p14:creationId xmlns:p14="http://schemas.microsoft.com/office/powerpoint/2010/main" val="246718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3A747-AC66-44DB-AADB-040D6A5A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Edge container runtime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CF7847-10A0-4E56-AFCA-E1EC58326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容器运行控制</a:t>
            </a:r>
            <a:r>
              <a:rPr lang="en-US" altLang="zh-CN" dirty="0"/>
              <a:t>/</a:t>
            </a:r>
            <a:r>
              <a:rPr lang="zh-CN" altLang="en-US" dirty="0"/>
              <a:t>容器编排工具</a:t>
            </a:r>
            <a:endParaRPr lang="en-US" altLang="zh-CN" dirty="0"/>
          </a:p>
          <a:p>
            <a:pPr lvl="1"/>
            <a:r>
              <a:rPr lang="zh-CN" altLang="en-US" dirty="0"/>
              <a:t>域控制</a:t>
            </a:r>
          </a:p>
          <a:p>
            <a:pPr lvl="1"/>
            <a:r>
              <a:rPr lang="zh-CN" altLang="en-US" dirty="0"/>
              <a:t>实例编排</a:t>
            </a:r>
          </a:p>
          <a:p>
            <a:pPr lvl="1"/>
            <a:r>
              <a:rPr lang="zh-CN" altLang="en-US" dirty="0"/>
              <a:t>虚拟</a:t>
            </a:r>
            <a:r>
              <a:rPr lang="en-US" altLang="zh-CN" dirty="0"/>
              <a:t>IO</a:t>
            </a:r>
          </a:p>
          <a:p>
            <a:pPr lvl="1"/>
            <a:r>
              <a:rPr lang="zh-CN" altLang="en-US" dirty="0"/>
              <a:t>实例间的动态联网</a:t>
            </a:r>
            <a:endParaRPr lang="en-US" altLang="zh-CN" dirty="0"/>
          </a:p>
          <a:p>
            <a:pPr lvl="1"/>
            <a:r>
              <a:rPr lang="zh-CN" altLang="en-US" dirty="0"/>
              <a:t>远程控制容器运行</a:t>
            </a:r>
          </a:p>
        </p:txBody>
      </p:sp>
    </p:spTree>
    <p:extLst>
      <p:ext uri="{BB962C8B-B14F-4D97-AF65-F5344CB8AC3E}">
        <p14:creationId xmlns:p14="http://schemas.microsoft.com/office/powerpoint/2010/main" val="328937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F7116-9938-42F5-BD6B-82767B0E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061B7D-9105-481D-AD95-C8406E34A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01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7D2D8-1D57-4C69-B90A-62B2C2E3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D10B6C-D63A-4242-8552-7B6EB7A5D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638" y="1825625"/>
            <a:ext cx="7976723" cy="4351338"/>
          </a:xfrm>
        </p:spPr>
      </p:pic>
    </p:spTree>
    <p:extLst>
      <p:ext uri="{BB962C8B-B14F-4D97-AF65-F5344CB8AC3E}">
        <p14:creationId xmlns:p14="http://schemas.microsoft.com/office/powerpoint/2010/main" val="51827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488</Words>
  <Application>Microsoft Office PowerPoint</Application>
  <PresentationFormat>宽屏</PresentationFormat>
  <Paragraphs>99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EVE</vt:lpstr>
      <vt:lpstr>层次</vt:lpstr>
      <vt:lpstr>层次</vt:lpstr>
      <vt:lpstr>Type-1 hypervisor</vt:lpstr>
      <vt:lpstr>Device connectivity and management interfaces</vt:lpstr>
      <vt:lpstr>Operating system services</vt:lpstr>
      <vt:lpstr>Edge container runtime</vt:lpstr>
      <vt:lpstr>架构</vt:lpstr>
      <vt:lpstr>架构图</vt:lpstr>
      <vt:lpstr>Device Identity Onboarding Security Foundation</vt:lpstr>
      <vt:lpstr>Self Update</vt:lpstr>
      <vt:lpstr>Device connectivity</vt:lpstr>
      <vt:lpstr>EVE Device API</vt:lpstr>
      <vt:lpstr>Edge Container runtime</vt:lpstr>
      <vt:lpstr>Edge Container Image (ECI)</vt:lpstr>
      <vt:lpstr>Edge Container Object (ECO)</vt:lpstr>
      <vt:lpstr>Edge Container Connectivity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 Daheng</dc:creator>
  <cp:lastModifiedBy>Yin Daheng</cp:lastModifiedBy>
  <cp:revision>41</cp:revision>
  <dcterms:created xsi:type="dcterms:W3CDTF">2020-06-20T11:15:32Z</dcterms:created>
  <dcterms:modified xsi:type="dcterms:W3CDTF">2020-06-21T06:47:53Z</dcterms:modified>
</cp:coreProperties>
</file>