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BEAB2-F6EC-46E0-9EA6-115860E49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73DEA0-A264-4322-B036-39492B3B6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DFB2B-2E8E-4898-8AD6-17523CD8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0ADB1-2E49-4038-B10D-5FD3AEB0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0D28D-1D4A-4D1C-B2C2-FA33C01F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2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3149B-FD4F-4CE1-B169-3C02D194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A94A19-BE4D-4AB3-AA05-1F6B08730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AC4B1-7936-463F-AAF6-061A9685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F3475-CD26-42E9-B738-1C566DCC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84B41-1537-4832-AAE0-60169839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C786F2-C7EC-4F03-A428-471BC612E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D62FE-FEF6-4EDB-946A-9DFFEE571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9E9A3-DB0D-4E03-B008-0F8258A5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83B99-5D0C-44B5-A255-51F098F0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D3C4F-0392-4C23-A5D9-6D88CF3F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2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ED716-624B-4C2A-9588-1B48E292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7CFA0-0A6A-496A-8D43-120F17BEC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0F26F-1905-4CB5-8DAD-429B1CE3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AFC88-3616-4175-AA25-CC06C1A6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ABAD5-DCF3-43B2-8C12-CBC5D6F8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7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0F970-DFF4-42F4-928A-10247F39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36941B-809C-4E86-A36C-DCB1F64C3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7661D-68AD-4F76-8CDC-AE3FC50C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55FD5-D0CA-4E0F-AB7E-F02FE80C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4CE1B-6C4B-42D1-A837-03C2EC32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9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6DD5D-16D9-4632-BABD-44658ED0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4A860-95A1-42F1-97AD-EE4EA3C9A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D24F2-39A0-43BE-9694-AC1C93C56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BB60B-E888-4B21-B6E8-843ACC0E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2395BE-FC94-46B2-9B44-7A20BCD1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3DF20-37A8-43E9-81E4-9B53FC7B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38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E2F63-5B20-4C88-B796-7D5ED78A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0CA62-38C9-464A-8BEE-95314B250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5AF918-9EC8-403C-9C64-F02AF5758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57498D-0531-49C4-A8EF-BF4A2062D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1A78D9-8CFA-4581-9D9E-7B604CA59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5A5907-2A34-41AD-968F-23908F15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7A3632-D9DC-4630-B65A-EE3DCEB9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D5B49E-DF4F-479B-861C-99FA3ECB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731BA-6509-4F22-B099-6CE249F8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B64B95-6BD7-4C04-A391-83686DD5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80AE32-1AC9-4277-BAF5-44DCE8CD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42C691-F752-41DD-A4F4-950BC73B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54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9F82EF-D4F6-482B-86D7-DBDAD9A9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348FBA-4060-4F43-8893-388A8C3E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8B5FCB-C22D-4B67-AF31-5D9E344F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1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47BEC-DD6B-4917-886F-F37283C3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ACBF1-EF39-495F-B70C-0C58B7127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C0ACDF-7804-40B1-A62C-258E9BE04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F30673-521D-4BD1-A719-55EF774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E14853-1530-415C-999A-C62F3D56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247ECD-1505-430F-968C-E0DCA6FF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31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69044-24E5-47A5-A1B1-5DBAE44B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D994B7-B8B1-41BE-BD74-3EEA8B799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70E5D1-2097-4A85-AA71-DD4AFD8AA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689EF8-9EED-4770-B886-72E9AFD2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7B2008-D767-4584-81D5-4BF54E5C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123CF-D4A5-4A42-B90E-1DC3CAC4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10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4512C1-E1CA-478C-B806-F6445D3B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CBF86-33E9-4DA0-9624-A8308A31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DE76F-329D-494E-A99D-68E75EE77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85F41-E834-4DB6-B9C1-79A68E8ED0BC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17C25-B985-488C-83FC-C8170A5AA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CFD92-03CB-4BA7-9DFA-802F651BB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B63ED-DCC9-4BEA-820E-AD96C739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5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48BCB-78D8-4FBA-A524-37EF5F2F6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Azure IoT Edge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91B1C0-BA3B-42B3-911F-8C654B4AC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Azure</a:t>
            </a:r>
            <a:r>
              <a:rPr lang="zh-CN" altLang="en-US" dirty="0"/>
              <a:t>物联网框架中的边缘服务</a:t>
            </a:r>
          </a:p>
        </p:txBody>
      </p:sp>
    </p:spTree>
    <p:extLst>
      <p:ext uri="{BB962C8B-B14F-4D97-AF65-F5344CB8AC3E}">
        <p14:creationId xmlns:p14="http://schemas.microsoft.com/office/powerpoint/2010/main" val="109199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1B4B-1C88-4B17-8041-99B3462F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Azure IoT</a:t>
            </a:r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3B5F1-D27B-421D-820C-DC7A1EF2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Azure IoT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1"/>
            <a:r>
              <a:rPr lang="en-US" altLang="zh-CN" dirty="0"/>
              <a:t>Azure IoT </a:t>
            </a:r>
            <a:r>
              <a:rPr lang="zh-CN" altLang="en-US" dirty="0"/>
              <a:t>解决方案包含一个或多个 </a:t>
            </a:r>
            <a:r>
              <a:rPr lang="en-US" altLang="zh-CN" dirty="0"/>
              <a:t>IoT </a:t>
            </a:r>
            <a:r>
              <a:rPr lang="zh-CN" altLang="en-US" dirty="0"/>
              <a:t>设备构成</a:t>
            </a:r>
            <a:endParaRPr lang="en-US" altLang="zh-CN" dirty="0"/>
          </a:p>
          <a:p>
            <a:r>
              <a:rPr lang="en-US" altLang="zh-CN" dirty="0"/>
              <a:t>Azure IoT</a:t>
            </a:r>
            <a:r>
              <a:rPr lang="zh-CN" altLang="en-US" dirty="0"/>
              <a:t>后端服务</a:t>
            </a:r>
            <a:endParaRPr lang="en-US" altLang="zh-CN" dirty="0"/>
          </a:p>
          <a:p>
            <a:pPr lvl="1"/>
            <a:r>
              <a:rPr lang="en-US" altLang="zh-CN" dirty="0"/>
              <a:t>Azure IoT</a:t>
            </a:r>
            <a:r>
              <a:rPr lang="zh-CN" altLang="en-US" dirty="0"/>
              <a:t>设备与云中托管的一个或多个后端服务通信</a:t>
            </a:r>
            <a:endParaRPr lang="en-US" altLang="zh-CN" dirty="0"/>
          </a:p>
          <a:p>
            <a:r>
              <a:rPr lang="en-US" altLang="zh-CN" dirty="0"/>
              <a:t>Azure IoT</a:t>
            </a:r>
            <a:r>
              <a:rPr lang="zh-CN" altLang="en-US" dirty="0"/>
              <a:t>解决方案可以实现如下功能</a:t>
            </a:r>
            <a:endParaRPr lang="en-US" altLang="zh-CN" dirty="0"/>
          </a:p>
          <a:p>
            <a:pPr lvl="1"/>
            <a:r>
              <a:rPr lang="zh-CN" altLang="en-US" dirty="0"/>
              <a:t>管理设备上安装的固件</a:t>
            </a:r>
            <a:endParaRPr lang="en-US" altLang="zh-CN" dirty="0"/>
          </a:p>
          <a:p>
            <a:pPr lvl="1"/>
            <a:r>
              <a:rPr lang="zh-CN" altLang="en-US" dirty="0"/>
              <a:t>控制设备状态并监视设备活动</a:t>
            </a:r>
            <a:endParaRPr lang="en-US" altLang="zh-CN" dirty="0"/>
          </a:p>
          <a:p>
            <a:pPr lvl="1"/>
            <a:r>
              <a:rPr lang="zh-CN" altLang="en-US" dirty="0"/>
              <a:t>接收来自设备的遥测数据，进行处理和存储</a:t>
            </a:r>
            <a:endParaRPr lang="en-US" altLang="zh-CN" dirty="0"/>
          </a:p>
          <a:p>
            <a:pPr lvl="1"/>
            <a:r>
              <a:rPr lang="zh-CN" altLang="en-US" dirty="0"/>
              <a:t>通过分析遥测数据为用户提供实时或事后见解</a:t>
            </a:r>
          </a:p>
        </p:txBody>
      </p:sp>
    </p:spTree>
    <p:extLst>
      <p:ext uri="{BB962C8B-B14F-4D97-AF65-F5344CB8AC3E}">
        <p14:creationId xmlns:p14="http://schemas.microsoft.com/office/powerpoint/2010/main" val="202226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9920C-550E-4159-ACAE-52C9B2B9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Azure IoT</a:t>
            </a:r>
            <a:r>
              <a:rPr lang="zh-CN" altLang="en-US" dirty="0"/>
              <a:t>的云端：</a:t>
            </a:r>
            <a:r>
              <a:rPr lang="en-US" altLang="zh-CN" dirty="0"/>
              <a:t>Azure IoT</a:t>
            </a:r>
            <a:r>
              <a:rPr lang="zh-CN" altLang="en-US" dirty="0"/>
              <a:t>中心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9736D-0FF3-4D91-875E-ECFEDF29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HTTPS</a:t>
            </a:r>
            <a:r>
              <a:rPr lang="zh-CN" altLang="en-US" dirty="0"/>
              <a:t>、</a:t>
            </a:r>
            <a:r>
              <a:rPr lang="en-US" altLang="zh-CN" dirty="0" err="1"/>
              <a:t>WebSockets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AMQP</a:t>
            </a:r>
            <a:r>
              <a:rPr lang="zh-CN" altLang="en-US" dirty="0"/>
              <a:t>和</a:t>
            </a:r>
            <a:r>
              <a:rPr lang="en-US" altLang="zh-CN" dirty="0"/>
              <a:t>MQTT</a:t>
            </a:r>
            <a:r>
              <a:rPr lang="zh-CN" altLang="en-US" dirty="0"/>
              <a:t>等协议上传设备状态</a:t>
            </a:r>
            <a:endParaRPr lang="en-US" altLang="zh-CN" dirty="0"/>
          </a:p>
          <a:p>
            <a:r>
              <a:rPr lang="zh-CN" altLang="en-US" dirty="0"/>
              <a:t>设备身份验证</a:t>
            </a:r>
            <a:endParaRPr lang="en-US" altLang="zh-CN" dirty="0"/>
          </a:p>
          <a:p>
            <a:r>
              <a:rPr lang="zh-CN" altLang="en-US" dirty="0"/>
              <a:t>端到端加密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Azure </a:t>
            </a:r>
            <a:r>
              <a:rPr lang="zh-CN" altLang="en-US" dirty="0"/>
              <a:t>事件网格、</a:t>
            </a:r>
            <a:r>
              <a:rPr lang="en-US" altLang="zh-CN" dirty="0"/>
              <a:t>Azure </a:t>
            </a:r>
            <a:r>
              <a:rPr lang="zh-CN" altLang="en-US" dirty="0"/>
              <a:t>逻辑应用、</a:t>
            </a:r>
            <a:r>
              <a:rPr lang="en-US" altLang="zh-CN" dirty="0"/>
              <a:t>Azure </a:t>
            </a:r>
            <a:r>
              <a:rPr lang="zh-CN" altLang="en-US" dirty="0"/>
              <a:t>机器学习、</a:t>
            </a:r>
            <a:r>
              <a:rPr lang="en-US" altLang="zh-CN" dirty="0"/>
              <a:t>Azure </a:t>
            </a:r>
            <a:r>
              <a:rPr lang="zh-CN" altLang="en-US" dirty="0"/>
              <a:t>流分析等 </a:t>
            </a:r>
            <a:r>
              <a:rPr lang="en-US" altLang="zh-CN" dirty="0"/>
              <a:t>Azure </a:t>
            </a:r>
            <a:r>
              <a:rPr lang="zh-CN" altLang="en-US" dirty="0"/>
              <a:t>服务整合</a:t>
            </a:r>
          </a:p>
        </p:txBody>
      </p:sp>
    </p:spTree>
    <p:extLst>
      <p:ext uri="{BB962C8B-B14F-4D97-AF65-F5344CB8AC3E}">
        <p14:creationId xmlns:p14="http://schemas.microsoft.com/office/powerpoint/2010/main" val="401863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E779-859A-4AB0-B907-83AC57B6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Azure IoT</a:t>
            </a:r>
            <a:r>
              <a:rPr lang="zh-CN" altLang="en-US" dirty="0"/>
              <a:t>的终端：</a:t>
            </a:r>
            <a:r>
              <a:rPr lang="en-US" altLang="zh-CN" dirty="0"/>
              <a:t>Azure IoT SDK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50143-1896-4AAA-8EF2-8838B42B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Azure IoT </a:t>
            </a:r>
            <a:r>
              <a:rPr lang="zh-CN" altLang="en-US" dirty="0"/>
              <a:t>设备 </a:t>
            </a:r>
            <a:r>
              <a:rPr lang="en-US" altLang="zh-CN" dirty="0"/>
              <a:t>SDK</a:t>
            </a:r>
          </a:p>
          <a:p>
            <a:pPr lvl="1"/>
            <a:r>
              <a:rPr lang="zh-CN" altLang="en-US" dirty="0"/>
              <a:t>连接到 </a:t>
            </a:r>
            <a:r>
              <a:rPr lang="en-US" altLang="zh-CN" dirty="0"/>
              <a:t>Azure IoT </a:t>
            </a:r>
            <a:r>
              <a:rPr lang="zh-CN" altLang="en-US" dirty="0"/>
              <a:t>中心服务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Azure IoT </a:t>
            </a:r>
            <a:r>
              <a:rPr lang="zh-CN" altLang="en-US" dirty="0"/>
              <a:t>中心服务管理</a:t>
            </a:r>
            <a:endParaRPr lang="en-US" altLang="zh-CN" dirty="0"/>
          </a:p>
          <a:p>
            <a:r>
              <a:rPr lang="en-US" altLang="zh-CN" dirty="0"/>
              <a:t>Azure IoT </a:t>
            </a:r>
            <a:r>
              <a:rPr lang="zh-CN" altLang="en-US" dirty="0"/>
              <a:t>服务 </a:t>
            </a:r>
            <a:r>
              <a:rPr lang="en-US" altLang="zh-CN" dirty="0"/>
              <a:t>SDK</a:t>
            </a:r>
          </a:p>
          <a:p>
            <a:pPr lvl="1"/>
            <a:r>
              <a:rPr lang="zh-CN" altLang="en-US" dirty="0"/>
              <a:t>连接到 </a:t>
            </a:r>
            <a:r>
              <a:rPr lang="en-US" altLang="zh-CN" dirty="0"/>
              <a:t>Azure IoT </a:t>
            </a:r>
            <a:r>
              <a:rPr lang="zh-CN" altLang="en-US" dirty="0"/>
              <a:t>中心服务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Azure IoT </a:t>
            </a:r>
            <a:r>
              <a:rPr lang="zh-CN" altLang="en-US" dirty="0"/>
              <a:t>中心服务管理</a:t>
            </a:r>
            <a:r>
              <a:rPr lang="en-US" altLang="zh-CN" dirty="0"/>
              <a:t>IoT</a:t>
            </a:r>
            <a:r>
              <a:rPr lang="zh-CN" altLang="en-US" dirty="0"/>
              <a:t>设备</a:t>
            </a:r>
            <a:endParaRPr lang="en-US" altLang="zh-CN" dirty="0"/>
          </a:p>
          <a:p>
            <a:r>
              <a:rPr lang="zh-CN" altLang="en-US" dirty="0"/>
              <a:t>支持多种语言和平台</a:t>
            </a:r>
          </a:p>
        </p:txBody>
      </p:sp>
    </p:spTree>
    <p:extLst>
      <p:ext uri="{BB962C8B-B14F-4D97-AF65-F5344CB8AC3E}">
        <p14:creationId xmlns:p14="http://schemas.microsoft.com/office/powerpoint/2010/main" val="24998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E779-859A-4AB0-B907-83AC57B6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Azure IoT</a:t>
            </a:r>
            <a:r>
              <a:rPr lang="zh-CN" altLang="en-US" dirty="0"/>
              <a:t>的终端：</a:t>
            </a:r>
            <a:r>
              <a:rPr lang="en-US" altLang="zh-CN" dirty="0"/>
              <a:t>Azure Sphere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50143-1896-4AAA-8EF2-8838B42B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通过硬件层面的深度防御保护 </a:t>
            </a:r>
            <a:r>
              <a:rPr lang="en-US" altLang="zh-CN" dirty="0"/>
              <a:t>IoT 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1"/>
            <a:r>
              <a:rPr lang="en-US" altLang="zh-CN" dirty="0"/>
              <a:t>Azure Sphere </a:t>
            </a:r>
            <a:r>
              <a:rPr lang="zh-CN" altLang="en-US" dirty="0"/>
              <a:t>认证芯片具有内置的 </a:t>
            </a:r>
            <a:r>
              <a:rPr lang="en-US" altLang="zh-CN" dirty="0"/>
              <a:t>Microsoft </a:t>
            </a:r>
            <a:r>
              <a:rPr lang="zh-CN" altLang="en-US" dirty="0"/>
              <a:t>安全性技术</a:t>
            </a:r>
            <a:endParaRPr lang="en-US" altLang="zh-CN" dirty="0"/>
          </a:p>
          <a:p>
            <a:pPr lvl="1"/>
            <a:r>
              <a:rPr lang="en-US" altLang="zh-CN" dirty="0"/>
              <a:t>Azure Sphere OS </a:t>
            </a:r>
            <a:r>
              <a:rPr lang="zh-CN" altLang="en-US" dirty="0"/>
              <a:t>增加了多层保护和持续的安全性更新</a:t>
            </a:r>
            <a:endParaRPr lang="en-US" altLang="zh-CN" dirty="0"/>
          </a:p>
          <a:p>
            <a:pPr lvl="1"/>
            <a:r>
              <a:rPr lang="en-US" altLang="zh-CN" dirty="0"/>
              <a:t>Azure Sphere </a:t>
            </a:r>
            <a:r>
              <a:rPr lang="zh-CN" altLang="en-US" dirty="0"/>
              <a:t>安全性服务检测设备威胁并更新设备安全性</a:t>
            </a:r>
          </a:p>
        </p:txBody>
      </p:sp>
    </p:spTree>
    <p:extLst>
      <p:ext uri="{BB962C8B-B14F-4D97-AF65-F5344CB8AC3E}">
        <p14:creationId xmlns:p14="http://schemas.microsoft.com/office/powerpoint/2010/main" val="232712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95089-3669-4781-B754-F947E10A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Azure IoT</a:t>
            </a:r>
            <a:r>
              <a:rPr lang="zh-CN" altLang="en-US" dirty="0"/>
              <a:t>的边缘端：</a:t>
            </a:r>
            <a:r>
              <a:rPr lang="en-US" altLang="zh-CN" dirty="0"/>
              <a:t>Azure IoT Edge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4CFAB-F348-4218-A530-663A45A0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将云分析和自定义业务逻辑移到设备</a:t>
            </a:r>
            <a:endParaRPr lang="en-US" altLang="zh-CN" dirty="0"/>
          </a:p>
          <a:p>
            <a:pPr lvl="1"/>
            <a:r>
              <a:rPr lang="zh-CN" altLang="en-US" dirty="0"/>
              <a:t>将业务逻辑打包到标准容器中，将这些容器部署到任何设备</a:t>
            </a:r>
            <a:endParaRPr lang="en-US" altLang="zh-CN" dirty="0"/>
          </a:p>
          <a:p>
            <a:pPr lvl="1"/>
            <a:r>
              <a:rPr lang="zh-CN" altLang="en-US" dirty="0"/>
              <a:t>原本在云端执行的操作现在可以在</a:t>
            </a:r>
            <a:r>
              <a:rPr lang="en-US" altLang="zh-CN" dirty="0"/>
              <a:t>IoT Edge</a:t>
            </a:r>
            <a:r>
              <a:rPr lang="zh-CN" altLang="en-US" dirty="0"/>
              <a:t>上执行</a:t>
            </a:r>
            <a:endParaRPr lang="en-US" altLang="zh-CN" dirty="0"/>
          </a:p>
        </p:txBody>
      </p:sp>
      <p:pic>
        <p:nvPicPr>
          <p:cNvPr id="1026" name="Picture 2" descr="IoT Edge 运行时将见解和报告发送到 IoT 中心">
            <a:extLst>
              <a:ext uri="{FF2B5EF4-FFF2-40B4-BE49-F238E27FC236}">
                <a16:creationId xmlns:a16="http://schemas.microsoft.com/office/drawing/2014/main" id="{64E2A51A-6E20-4370-8448-4ADC4BA80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010" y="3779520"/>
            <a:ext cx="10355990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7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FEF2-1623-45EA-AECD-0B43D246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核心软件：</a:t>
            </a:r>
            <a:r>
              <a:rPr lang="en-US" altLang="zh-CN" dirty="0"/>
              <a:t>Azure IoT Edge 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CE35-F04A-4E81-A008-88F60A1F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Azure IoT Edge</a:t>
            </a:r>
            <a:r>
              <a:rPr lang="zh-CN" altLang="en-US" dirty="0"/>
              <a:t>程序以容器方式分发运行</a:t>
            </a:r>
            <a:endParaRPr lang="en-US" altLang="zh-CN" dirty="0"/>
          </a:p>
          <a:p>
            <a:pPr lvl="1"/>
            <a:r>
              <a:rPr lang="zh-CN" altLang="en-US" dirty="0"/>
              <a:t>默认引擎为</a:t>
            </a:r>
            <a:r>
              <a:rPr lang="en-US" altLang="zh-CN" dirty="0"/>
              <a:t>Moby</a:t>
            </a:r>
            <a:r>
              <a:rPr lang="zh-CN" altLang="en-US" dirty="0"/>
              <a:t>，兼容</a:t>
            </a:r>
            <a:r>
              <a:rPr lang="en-US" altLang="zh-CN" dirty="0"/>
              <a:t>Docker CE/EE</a:t>
            </a:r>
          </a:p>
          <a:p>
            <a:pPr lvl="1"/>
            <a:r>
              <a:rPr lang="zh-CN" altLang="en-US" dirty="0"/>
              <a:t>模块映像：云端存储库中的容器映像</a:t>
            </a:r>
            <a:endParaRPr lang="en-US" altLang="zh-CN" dirty="0"/>
          </a:p>
          <a:p>
            <a:pPr lvl="1"/>
            <a:r>
              <a:rPr lang="zh-CN" altLang="en-US" dirty="0"/>
              <a:t>模块实例：设备上的运行着的容器</a:t>
            </a:r>
            <a:endParaRPr lang="en-US" altLang="zh-CN" dirty="0"/>
          </a:p>
          <a:p>
            <a:pPr lvl="1"/>
            <a:r>
              <a:rPr lang="zh-CN" altLang="en-US" dirty="0"/>
              <a:t>模块标识：用于模块实例的本地和云通信寻址和安全</a:t>
            </a:r>
            <a:endParaRPr lang="en-US" altLang="zh-CN" dirty="0"/>
          </a:p>
          <a:p>
            <a:pPr lvl="1"/>
            <a:r>
              <a:rPr lang="zh-CN" altLang="en-US" dirty="0"/>
              <a:t>模块孪生：使用它来配置模块实例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61A767-7B00-4441-B3C4-37A18A48A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80" y="4199478"/>
            <a:ext cx="3708102" cy="25860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A32EC9-A1D2-421F-8E4F-1F7DD0879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47" y="4271994"/>
            <a:ext cx="5165013" cy="25860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605839-D6B9-4566-A4F8-04BFA1B8C8CB}"/>
              </a:ext>
            </a:extLst>
          </p:cNvPr>
          <p:cNvSpPr txBox="1"/>
          <p:nvPr/>
        </p:nvSpPr>
        <p:spPr>
          <a:xfrm>
            <a:off x="1026160" y="50088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模块映像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189E88-D9F8-44EC-8B69-8BD4118CB6AE}"/>
              </a:ext>
            </a:extLst>
          </p:cNvPr>
          <p:cNvSpPr txBox="1"/>
          <p:nvPr/>
        </p:nvSpPr>
        <p:spPr>
          <a:xfrm>
            <a:off x="7680960" y="40873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模块标识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B066E8-7AD5-4005-AD1D-E475B90B56E0}"/>
              </a:ext>
            </a:extLst>
          </p:cNvPr>
          <p:cNvSpPr txBox="1"/>
          <p:nvPr/>
        </p:nvSpPr>
        <p:spPr>
          <a:xfrm>
            <a:off x="1026160" y="6194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模块实例</a:t>
            </a:r>
          </a:p>
        </p:txBody>
      </p:sp>
    </p:spTree>
    <p:extLst>
      <p:ext uri="{BB962C8B-B14F-4D97-AF65-F5344CB8AC3E}">
        <p14:creationId xmlns:p14="http://schemas.microsoft.com/office/powerpoint/2010/main" val="73954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FEF2-1623-45EA-AECD-0B43D246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核心软件：</a:t>
            </a:r>
            <a:r>
              <a:rPr lang="en-US" altLang="zh-CN" dirty="0"/>
              <a:t>Azure IoT Edge </a:t>
            </a:r>
            <a:r>
              <a:rPr lang="zh-CN" altLang="en-US" dirty="0"/>
              <a:t>运行时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CE35-F04A-4E81-A008-88F60A1F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由两个</a:t>
            </a:r>
            <a:r>
              <a:rPr lang="en-US" altLang="zh-CN" dirty="0"/>
              <a:t>Azure IoT Edge </a:t>
            </a:r>
            <a:r>
              <a:rPr lang="zh-CN" altLang="en-US" dirty="0"/>
              <a:t>模块组成</a:t>
            </a:r>
            <a:endParaRPr lang="en-US" altLang="zh-CN" dirty="0"/>
          </a:p>
          <a:p>
            <a:r>
              <a:rPr lang="en-US" altLang="zh-CN" dirty="0"/>
              <a:t>IoT Edge </a:t>
            </a:r>
            <a:r>
              <a:rPr lang="zh-CN" altLang="en-US" dirty="0"/>
              <a:t>代理模块</a:t>
            </a:r>
            <a:endParaRPr lang="en-US" altLang="zh-CN" dirty="0"/>
          </a:p>
          <a:p>
            <a:pPr lvl="1"/>
            <a:r>
              <a:rPr lang="zh-CN" altLang="en-US" dirty="0"/>
              <a:t>在设备上安装和更新工作负荷</a:t>
            </a:r>
            <a:endParaRPr lang="en-US" altLang="zh-CN" dirty="0"/>
          </a:p>
          <a:p>
            <a:pPr lvl="1"/>
            <a:r>
              <a:rPr lang="zh-CN" altLang="en-US" dirty="0"/>
              <a:t>维护设备上的 </a:t>
            </a:r>
            <a:r>
              <a:rPr lang="en-US" altLang="zh-CN" dirty="0"/>
              <a:t>Azure IoT Edge </a:t>
            </a:r>
            <a:r>
              <a:rPr lang="zh-CN" altLang="en-US" dirty="0"/>
              <a:t>安全标准</a:t>
            </a:r>
            <a:endParaRPr lang="en-US" altLang="zh-CN" dirty="0"/>
          </a:p>
          <a:p>
            <a:pPr lvl="1"/>
            <a:r>
              <a:rPr lang="zh-CN" altLang="en-US" dirty="0"/>
              <a:t>确保 </a:t>
            </a:r>
            <a:r>
              <a:rPr lang="en-US" altLang="zh-CN" dirty="0"/>
              <a:t>IoT Edge </a:t>
            </a:r>
            <a:r>
              <a:rPr lang="zh-CN" altLang="en-US" dirty="0"/>
              <a:t>模块始终处于运行状态</a:t>
            </a:r>
            <a:endParaRPr lang="en-US" altLang="zh-CN" dirty="0"/>
          </a:p>
          <a:p>
            <a:pPr lvl="1"/>
            <a:r>
              <a:rPr lang="zh-CN" altLang="en-US" dirty="0"/>
              <a:t>将模块运行状况报告给云以进行远程监视</a:t>
            </a:r>
            <a:endParaRPr lang="en-US" altLang="zh-CN" dirty="0"/>
          </a:p>
          <a:p>
            <a:r>
              <a:rPr lang="en-US" altLang="zh-CN" dirty="0"/>
              <a:t>IoT Edge </a:t>
            </a:r>
            <a:r>
              <a:rPr lang="zh-CN" altLang="en-US" dirty="0"/>
              <a:t>中心模块</a:t>
            </a:r>
            <a:endParaRPr lang="en-US" altLang="zh-CN" dirty="0"/>
          </a:p>
          <a:p>
            <a:pPr lvl="1"/>
            <a:r>
              <a:rPr lang="zh-CN" altLang="en-US" dirty="0"/>
              <a:t>管理下游设备与 </a:t>
            </a:r>
            <a:r>
              <a:rPr lang="en-US" altLang="zh-CN" dirty="0"/>
              <a:t>IoT Edge </a:t>
            </a:r>
            <a:r>
              <a:rPr lang="zh-CN" altLang="en-US" dirty="0"/>
              <a:t>设备之间的通信</a:t>
            </a:r>
            <a:endParaRPr lang="en-US" altLang="zh-CN" dirty="0"/>
          </a:p>
          <a:p>
            <a:pPr lvl="1"/>
            <a:r>
              <a:rPr lang="zh-CN" altLang="en-US" dirty="0"/>
              <a:t>管理 </a:t>
            </a:r>
            <a:r>
              <a:rPr lang="en-US" altLang="zh-CN" dirty="0"/>
              <a:t>IoT Edge </a:t>
            </a:r>
            <a:r>
              <a:rPr lang="zh-CN" altLang="en-US" dirty="0"/>
              <a:t>设备上的模块间的通信</a:t>
            </a:r>
            <a:endParaRPr lang="en-US" altLang="zh-CN" dirty="0"/>
          </a:p>
          <a:p>
            <a:pPr lvl="1"/>
            <a:r>
              <a:rPr lang="zh-CN" altLang="en-US" dirty="0"/>
              <a:t>管理 </a:t>
            </a:r>
            <a:r>
              <a:rPr lang="en-US" altLang="zh-CN" dirty="0"/>
              <a:t>IoT Edge </a:t>
            </a:r>
            <a:r>
              <a:rPr lang="zh-CN" altLang="en-US" dirty="0"/>
              <a:t>设备和云之间的通信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412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FEF2-1623-45EA-AECD-0B43D246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关于任务卸载：</a:t>
            </a:r>
            <a:r>
              <a:rPr lang="en-US" altLang="zh-CN" dirty="0"/>
              <a:t>Azure IoT Edge </a:t>
            </a:r>
            <a:r>
              <a:rPr lang="zh-CN" altLang="en-US" dirty="0"/>
              <a:t>云界面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CE35-F04A-4E81-A008-88F60A1F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创建和配置在特定类型的设备上运行的工作负荷</a:t>
            </a:r>
            <a:endParaRPr lang="en-US" altLang="zh-CN" dirty="0"/>
          </a:p>
          <a:p>
            <a:r>
              <a:rPr lang="zh-CN" altLang="en-US" dirty="0"/>
              <a:t>将工作负荷发送到一组设备</a:t>
            </a:r>
            <a:endParaRPr lang="en-US" altLang="zh-CN" dirty="0"/>
          </a:p>
          <a:p>
            <a:r>
              <a:rPr lang="zh-CN" altLang="en-US" dirty="0"/>
              <a:t>监视在现场设备上运行的工作负荷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520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484</Words>
  <Application>Microsoft Office PowerPoint</Application>
  <PresentationFormat>宽屏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Azure IoT Edge</vt:lpstr>
      <vt:lpstr>Azure IoT解决方案</vt:lpstr>
      <vt:lpstr>Azure IoT的云端：Azure IoT中心</vt:lpstr>
      <vt:lpstr>Azure IoT的终端：Azure IoT SDK</vt:lpstr>
      <vt:lpstr>Azure IoT的终端：Azure Sphere</vt:lpstr>
      <vt:lpstr>Azure IoT的边缘端：Azure IoT Edge</vt:lpstr>
      <vt:lpstr>核心软件：Azure IoT Edge 模块</vt:lpstr>
      <vt:lpstr>核心软件：Azure IoT Edge 运行时</vt:lpstr>
      <vt:lpstr>关于任务卸载：Azure IoT Edge 云界面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IoT</dc:title>
  <dc:creator>Yin Daheng</dc:creator>
  <cp:lastModifiedBy>Yin Daheng</cp:lastModifiedBy>
  <cp:revision>57</cp:revision>
  <dcterms:created xsi:type="dcterms:W3CDTF">2020-06-22T06:55:12Z</dcterms:created>
  <dcterms:modified xsi:type="dcterms:W3CDTF">2020-06-22T09:38:04Z</dcterms:modified>
</cp:coreProperties>
</file>