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BE137-1918-45C8-A698-0982AF96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FF0925-F921-4693-ABCA-8DC82AF00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3A9F92-B160-4A20-AF03-E7E72558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B348B-95B6-405E-A9D9-7AE445CE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E7CE55-6B58-4ADA-AD91-8B88B99E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7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0A64C-54A0-4EE6-BC55-66CB4900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35664F-B0EB-41D9-95AD-96D8D8A28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7820C-4884-4FB5-8A51-8892E92E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1AE9E-D9A7-4F0C-BED5-D05B69E8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632DC-3AB0-41A9-80F3-57F3185B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1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1CD017-34EA-4DD5-9B1A-686E37DAC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48F83-7FE9-46ED-9079-1AEDCD758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E9484-D6AB-4C80-B0AB-97C82C8D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72C3C-8D6C-4AAF-88CA-6B28C264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8B797-8844-4E3B-82DB-FC7FC5E5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1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131A6-DF27-453D-82D3-A465B6D7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D46EF-0132-4718-9740-AAD4A26F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650C5-9FB6-45E9-87ED-8021C3AD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AC2A-C749-483C-B137-CFD603EE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CB6B9B-DEBD-42CF-8EB7-DBDF8258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1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4575C-CF3A-48D0-90B6-54E0BC71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222A0-C4AE-4AE0-A400-80BA2050A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BA2F84-7E8C-40B1-AF52-E6EF2CFC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42E5B-3622-424E-9DEA-240E737E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75A51-D6D3-45F3-8389-8686A3F2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3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EEF2D-0AE3-4FCB-B9A9-86010AB3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4387D-46B4-437B-8539-E45E1B2D3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D60357-FD50-434E-A487-A405150E1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CC7AB9-57CF-469D-AD57-97C273A5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77814F-EFB1-4C38-A5A2-CE65FB16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DC81A-A6BB-4063-ADC6-F857B65D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269E0-1BD3-4205-BB20-9A32C54E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615385-DBAE-413A-A44C-AC4E5A1FC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E1A443-8595-4422-B135-18BBD0786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32CD5C-2D7D-4B2F-B7B1-5E54555E3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44B32-A1C9-4135-AE81-23C00AFC1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52BB5-D916-45B4-86E7-D8AFE56C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A9B89-3F75-47E0-8911-999972F3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74C7A4-E359-4B1B-952F-5436FEA3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7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61823-6575-4995-ACCA-0824AB56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BB4DD3-9248-4F6C-8FAD-0AB69AC2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3EE477-5CA6-4B35-A40A-6451441A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B0D83E-E65C-411E-A82A-D40208E3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8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5FBB2F-78E5-48F3-A9C7-B91E3C6EA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3EC1E4-37EE-4D42-ABE7-602601F5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6E25A-73BC-4E1D-8438-8F105046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3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36CA6-BBCF-4839-A334-E8324EF6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3B812-93FA-4DF4-808C-6570A3E8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55F399-55A5-4211-AE91-4C4899EBF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4F8C6C-61BC-41A3-B5F4-64A3CCC5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456C5-9F7C-48E7-91E8-9846FE06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777558-3DF9-4ECD-B14A-53947743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E03B3-B87D-48E7-AFCB-ACFEBB3B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455223-1BB2-4C1B-9B6E-4ED7F8E35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12F50E-6AA1-4348-A502-4FCD24EFE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B046E-A69A-4B03-A4C0-91BB0CDF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99968B-9959-42F6-9346-643AA7DC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01FF13-79B1-4F9F-AA7F-EFFF81DF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4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109C4B-047D-4388-B0CC-110B6CE1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4B56B-7429-4C8A-9738-87D188DCF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07EF6-9B58-4260-AC83-CAF01B4B7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607F3-86A9-4B43-8949-47E7D5090554}" type="datetimeFigureOut">
              <a:rPr lang="zh-CN" altLang="en-US" smtClean="0"/>
              <a:t>2023-03-20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DBE17-2943-4D7F-80F8-4FE4C5784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0F857-5C62-4ECF-BA1A-84C80803E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920F6-6E2C-4738-9BDB-FEB24BF07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2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5CB139-5848-4B46-A8E2-333D5343B8BD}"/>
              </a:ext>
            </a:extLst>
          </p:cNvPr>
          <p:cNvSpPr/>
          <p:nvPr/>
        </p:nvSpPr>
        <p:spPr>
          <a:xfrm>
            <a:off x="4317477" y="772999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9C987-4273-4453-A8C5-7AEB70998DD8}"/>
              </a:ext>
            </a:extLst>
          </p:cNvPr>
          <p:cNvSpPr/>
          <p:nvPr/>
        </p:nvSpPr>
        <p:spPr>
          <a:xfrm>
            <a:off x="5207367" y="1516147"/>
            <a:ext cx="889890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B8E4AB-7A3A-4F4B-9FDE-D830EB9EC1CB}"/>
              </a:ext>
            </a:extLst>
          </p:cNvPr>
          <p:cNvSpPr/>
          <p:nvPr/>
        </p:nvSpPr>
        <p:spPr>
          <a:xfrm>
            <a:off x="6097257" y="2139887"/>
            <a:ext cx="889890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1723D7-F822-4EFC-94D8-D549F195275B}"/>
              </a:ext>
            </a:extLst>
          </p:cNvPr>
          <p:cNvSpPr/>
          <p:nvPr/>
        </p:nvSpPr>
        <p:spPr>
          <a:xfrm>
            <a:off x="6987148" y="2763627"/>
            <a:ext cx="889890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65012A-D7DC-415A-AFED-AA0539E234FD}"/>
              </a:ext>
            </a:extLst>
          </p:cNvPr>
          <p:cNvSpPr/>
          <p:nvPr/>
        </p:nvSpPr>
        <p:spPr>
          <a:xfrm>
            <a:off x="7877038" y="3387367"/>
            <a:ext cx="889890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B86C86-E9D9-422B-ADFC-52DC8E83723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62422" y="1055803"/>
            <a:ext cx="889890" cy="46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3F05E9-D401-41D5-8B79-9E8B4EA358D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652312" y="1798951"/>
            <a:ext cx="889890" cy="34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F52206-0D8C-4EBB-8C2F-21B23B96B3C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542203" y="2422691"/>
            <a:ext cx="889890" cy="34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E23877-776B-4D34-B50F-C7A6357C8A0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432093" y="3046431"/>
            <a:ext cx="889890" cy="34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582A6CA-EBE8-4DCE-9B76-ACDEDDAB383A}"/>
              </a:ext>
            </a:extLst>
          </p:cNvPr>
          <p:cNvSpPr/>
          <p:nvPr/>
        </p:nvSpPr>
        <p:spPr>
          <a:xfrm>
            <a:off x="5207367" y="4011107"/>
            <a:ext cx="889890" cy="28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AD241DD-4F51-4B79-BE61-123CAD2636F1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5652312" y="3670171"/>
            <a:ext cx="2669671" cy="34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88D4F7-BAD1-4155-9720-A45523600C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62422" y="339366"/>
            <a:ext cx="0" cy="433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78C8771-B58F-4C64-8AAF-1CFBD33A9516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5652312" y="3046431"/>
            <a:ext cx="1779780" cy="96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664B92C-D050-430E-913E-259C270504A1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5652312" y="2422691"/>
            <a:ext cx="889890" cy="158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35956E3-1A60-4BF2-877F-A47DAF131545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5652312" y="1798951"/>
            <a:ext cx="0" cy="2212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流程图: 或者 76">
            <a:extLst>
              <a:ext uri="{FF2B5EF4-FFF2-40B4-BE49-F238E27FC236}">
                <a16:creationId xmlns:a16="http://schemas.microsoft.com/office/drawing/2014/main" id="{B5295ED3-BB49-45C2-BF57-373D794F86A2}"/>
              </a:ext>
            </a:extLst>
          </p:cNvPr>
          <p:cNvSpPr/>
          <p:nvPr/>
        </p:nvSpPr>
        <p:spPr>
          <a:xfrm>
            <a:off x="4582422" y="4708688"/>
            <a:ext cx="360000" cy="3600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0090E44-C0C3-4BAD-BEDA-CB089584791A}"/>
              </a:ext>
            </a:extLst>
          </p:cNvPr>
          <p:cNvSpPr/>
          <p:nvPr/>
        </p:nvSpPr>
        <p:spPr>
          <a:xfrm>
            <a:off x="5207367" y="4293911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E5678760-420D-4EEB-9FE1-8C75CE1BDEF8}"/>
              </a:ext>
            </a:extLst>
          </p:cNvPr>
          <p:cNvCxnSpPr>
            <a:cxnSpLocks/>
            <a:stCxn id="78" idx="2"/>
            <a:endCxn id="77" idx="6"/>
          </p:cNvCxnSpPr>
          <p:nvPr/>
        </p:nvCxnSpPr>
        <p:spPr>
          <a:xfrm rot="5400000">
            <a:off x="5141381" y="4377756"/>
            <a:ext cx="311973" cy="7098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43FFA5-747C-446E-B6EB-32CF82F772AC}"/>
              </a:ext>
            </a:extLst>
          </p:cNvPr>
          <p:cNvCxnSpPr>
            <a:cxnSpLocks/>
            <a:stCxn id="4" idx="2"/>
            <a:endCxn id="77" idx="0"/>
          </p:cNvCxnSpPr>
          <p:nvPr/>
        </p:nvCxnSpPr>
        <p:spPr>
          <a:xfrm>
            <a:off x="4762422" y="1055803"/>
            <a:ext cx="0" cy="3652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D498F7BD-1B63-4268-8A9E-650C7E0DED46}"/>
              </a:ext>
            </a:extLst>
          </p:cNvPr>
          <p:cNvSpPr/>
          <p:nvPr/>
        </p:nvSpPr>
        <p:spPr>
          <a:xfrm>
            <a:off x="4317477" y="5436334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B29971F-299A-4AFA-9AFA-8A8AF70B8E6F}"/>
              </a:ext>
            </a:extLst>
          </p:cNvPr>
          <p:cNvSpPr/>
          <p:nvPr/>
        </p:nvSpPr>
        <p:spPr>
          <a:xfrm>
            <a:off x="3919666" y="5707932"/>
            <a:ext cx="1534683" cy="28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shuffle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FB2E7C1-4B38-44A1-9475-1C442974CDE5}"/>
              </a:ext>
            </a:extLst>
          </p:cNvPr>
          <p:cNvCxnSpPr>
            <a:cxnSpLocks/>
            <a:stCxn id="77" idx="4"/>
            <a:endCxn id="88" idx="0"/>
          </p:cNvCxnSpPr>
          <p:nvPr/>
        </p:nvCxnSpPr>
        <p:spPr>
          <a:xfrm>
            <a:off x="4762422" y="5068688"/>
            <a:ext cx="0" cy="367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8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5CB139-5848-4B46-A8E2-333D5343B8BD}"/>
              </a:ext>
            </a:extLst>
          </p:cNvPr>
          <p:cNvSpPr/>
          <p:nvPr/>
        </p:nvSpPr>
        <p:spPr>
          <a:xfrm>
            <a:off x="4317477" y="772999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9C987-4273-4453-A8C5-7AEB70998DD8}"/>
              </a:ext>
            </a:extLst>
          </p:cNvPr>
          <p:cNvSpPr/>
          <p:nvPr/>
        </p:nvSpPr>
        <p:spPr>
          <a:xfrm>
            <a:off x="5207367" y="1516147"/>
            <a:ext cx="889890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B8E4AB-7A3A-4F4B-9FDE-D830EB9EC1CB}"/>
              </a:ext>
            </a:extLst>
          </p:cNvPr>
          <p:cNvSpPr/>
          <p:nvPr/>
        </p:nvSpPr>
        <p:spPr>
          <a:xfrm>
            <a:off x="6097257" y="2139887"/>
            <a:ext cx="889890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1723D7-F822-4EFC-94D8-D549F195275B}"/>
              </a:ext>
            </a:extLst>
          </p:cNvPr>
          <p:cNvSpPr/>
          <p:nvPr/>
        </p:nvSpPr>
        <p:spPr>
          <a:xfrm>
            <a:off x="6987148" y="2763627"/>
            <a:ext cx="889890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65012A-D7DC-415A-AFED-AA0539E234FD}"/>
              </a:ext>
            </a:extLst>
          </p:cNvPr>
          <p:cNvSpPr/>
          <p:nvPr/>
        </p:nvSpPr>
        <p:spPr>
          <a:xfrm>
            <a:off x="7877038" y="3387367"/>
            <a:ext cx="889890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B86C86-E9D9-422B-ADFC-52DC8E83723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762422" y="1055803"/>
            <a:ext cx="889890" cy="460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13F05E9-D401-41D5-8B79-9E8B4EA358DF}"/>
              </a:ext>
            </a:extLst>
          </p:cNvPr>
          <p:cNvCxnSpPr>
            <a:cxnSpLocks/>
            <a:stCxn id="28" idx="2"/>
            <a:endCxn id="6" idx="0"/>
          </p:cNvCxnSpPr>
          <p:nvPr/>
        </p:nvCxnSpPr>
        <p:spPr>
          <a:xfrm>
            <a:off x="6540945" y="1338607"/>
            <a:ext cx="1257" cy="801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3F52206-0D8C-4EBB-8C2F-21B23B96B3C0}"/>
              </a:ext>
            </a:extLst>
          </p:cNvPr>
          <p:cNvCxnSpPr>
            <a:cxnSpLocks/>
            <a:stCxn id="29" idx="2"/>
            <a:endCxn id="7" idx="0"/>
          </p:cNvCxnSpPr>
          <p:nvPr/>
        </p:nvCxnSpPr>
        <p:spPr>
          <a:xfrm>
            <a:off x="7430835" y="2081753"/>
            <a:ext cx="1258" cy="681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E23877-776B-4D34-B50F-C7A6357C8A03}"/>
              </a:ext>
            </a:extLst>
          </p:cNvPr>
          <p:cNvCxnSpPr>
            <a:cxnSpLocks/>
            <a:stCxn id="30" idx="2"/>
            <a:endCxn id="8" idx="0"/>
          </p:cNvCxnSpPr>
          <p:nvPr/>
        </p:nvCxnSpPr>
        <p:spPr>
          <a:xfrm>
            <a:off x="8321983" y="2705493"/>
            <a:ext cx="0" cy="6818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582A6CA-EBE8-4DCE-9B76-ACDEDDAB383A}"/>
              </a:ext>
            </a:extLst>
          </p:cNvPr>
          <p:cNvSpPr/>
          <p:nvPr/>
        </p:nvSpPr>
        <p:spPr>
          <a:xfrm>
            <a:off x="5207367" y="4011107"/>
            <a:ext cx="889890" cy="28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AD241DD-4F51-4B79-BE61-123CAD2636F1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5652312" y="3670171"/>
            <a:ext cx="2669671" cy="340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88D4F7-BAD1-4155-9720-A45523600C7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762422" y="339366"/>
            <a:ext cx="0" cy="433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78C8771-B58F-4C64-8AAF-1CFBD33A9516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5652312" y="3046431"/>
            <a:ext cx="1779780" cy="96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664B92C-D050-430E-913E-259C270504A1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5652312" y="2422691"/>
            <a:ext cx="889890" cy="1588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35956E3-1A60-4BF2-877F-A47DAF131545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5652312" y="1798951"/>
            <a:ext cx="0" cy="2212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流程图: 或者 76">
            <a:extLst>
              <a:ext uri="{FF2B5EF4-FFF2-40B4-BE49-F238E27FC236}">
                <a16:creationId xmlns:a16="http://schemas.microsoft.com/office/drawing/2014/main" id="{B5295ED3-BB49-45C2-BF57-373D794F86A2}"/>
              </a:ext>
            </a:extLst>
          </p:cNvPr>
          <p:cNvSpPr/>
          <p:nvPr/>
        </p:nvSpPr>
        <p:spPr>
          <a:xfrm>
            <a:off x="4582422" y="4708688"/>
            <a:ext cx="360000" cy="3600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0090E44-C0C3-4BAD-BEDA-CB089584791A}"/>
              </a:ext>
            </a:extLst>
          </p:cNvPr>
          <p:cNvSpPr/>
          <p:nvPr/>
        </p:nvSpPr>
        <p:spPr>
          <a:xfrm>
            <a:off x="5207367" y="4293911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E5678760-420D-4EEB-9FE1-8C75CE1BDEF8}"/>
              </a:ext>
            </a:extLst>
          </p:cNvPr>
          <p:cNvCxnSpPr>
            <a:cxnSpLocks/>
            <a:stCxn id="78" idx="2"/>
            <a:endCxn id="77" idx="6"/>
          </p:cNvCxnSpPr>
          <p:nvPr/>
        </p:nvCxnSpPr>
        <p:spPr>
          <a:xfrm rot="5400000">
            <a:off x="5141381" y="4377756"/>
            <a:ext cx="311973" cy="7098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643FFA5-747C-446E-B6EB-32CF82F772AC}"/>
              </a:ext>
            </a:extLst>
          </p:cNvPr>
          <p:cNvCxnSpPr>
            <a:cxnSpLocks/>
            <a:stCxn id="4" idx="2"/>
            <a:endCxn id="77" idx="0"/>
          </p:cNvCxnSpPr>
          <p:nvPr/>
        </p:nvCxnSpPr>
        <p:spPr>
          <a:xfrm>
            <a:off x="4762422" y="1055803"/>
            <a:ext cx="0" cy="3652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D498F7BD-1B63-4268-8A9E-650C7E0DED46}"/>
              </a:ext>
            </a:extLst>
          </p:cNvPr>
          <p:cNvSpPr/>
          <p:nvPr/>
        </p:nvSpPr>
        <p:spPr>
          <a:xfrm>
            <a:off x="4317477" y="5436334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B29971F-299A-4AFA-9AFA-8A8AF70B8E6F}"/>
              </a:ext>
            </a:extLst>
          </p:cNvPr>
          <p:cNvSpPr/>
          <p:nvPr/>
        </p:nvSpPr>
        <p:spPr>
          <a:xfrm>
            <a:off x="3919666" y="5707932"/>
            <a:ext cx="1534683" cy="28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shuffle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FB2E7C1-4B38-44A1-9475-1C442974CDE5}"/>
              </a:ext>
            </a:extLst>
          </p:cNvPr>
          <p:cNvCxnSpPr>
            <a:cxnSpLocks/>
            <a:stCxn id="77" idx="4"/>
            <a:endCxn id="88" idx="0"/>
          </p:cNvCxnSpPr>
          <p:nvPr/>
        </p:nvCxnSpPr>
        <p:spPr>
          <a:xfrm>
            <a:off x="4762422" y="5068688"/>
            <a:ext cx="0" cy="367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16FC6DF-BE13-419D-8643-16C39E31DC7A}"/>
              </a:ext>
            </a:extLst>
          </p:cNvPr>
          <p:cNvSpPr/>
          <p:nvPr/>
        </p:nvSpPr>
        <p:spPr>
          <a:xfrm>
            <a:off x="6096000" y="772999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92642AD-489E-434D-A318-FF63D48EAA60}"/>
              </a:ext>
            </a:extLst>
          </p:cNvPr>
          <p:cNvSpPr/>
          <p:nvPr/>
        </p:nvSpPr>
        <p:spPr>
          <a:xfrm>
            <a:off x="6987148" y="1516146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B1FF21-AC0B-4D10-A5BD-689A141F480D}"/>
              </a:ext>
            </a:extLst>
          </p:cNvPr>
          <p:cNvSpPr/>
          <p:nvPr/>
        </p:nvSpPr>
        <p:spPr>
          <a:xfrm>
            <a:off x="7877038" y="2139886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1EBBD1D-661B-463C-A91B-82B9633D50CD}"/>
              </a:ext>
            </a:extLst>
          </p:cNvPr>
          <p:cNvSpPr/>
          <p:nvPr/>
        </p:nvSpPr>
        <p:spPr>
          <a:xfrm>
            <a:off x="6096000" y="1055803"/>
            <a:ext cx="889890" cy="282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1673C2-25A4-473E-912C-F2A8393FB6BA}"/>
              </a:ext>
            </a:extLst>
          </p:cNvPr>
          <p:cNvSpPr/>
          <p:nvPr/>
        </p:nvSpPr>
        <p:spPr>
          <a:xfrm>
            <a:off x="6985890" y="1798949"/>
            <a:ext cx="889890" cy="282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5DA83E-E307-4326-9124-4B5066A7F23F}"/>
              </a:ext>
            </a:extLst>
          </p:cNvPr>
          <p:cNvSpPr/>
          <p:nvPr/>
        </p:nvSpPr>
        <p:spPr>
          <a:xfrm>
            <a:off x="7877038" y="2422689"/>
            <a:ext cx="889890" cy="282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7DF4AF67-032E-42A1-8D44-D2CBDA0B5EC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762422" y="537328"/>
            <a:ext cx="3559561" cy="16025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5ACFA98-51DE-466F-BF79-DC9002DFD20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762422" y="537328"/>
            <a:ext cx="2669671" cy="9788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C095FE0E-CD02-473D-B10C-E09BE94AB3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4762422" y="537328"/>
            <a:ext cx="1778523" cy="2356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2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A5CB139-5848-4B46-A8E2-333D5343B8BD}"/>
              </a:ext>
            </a:extLst>
          </p:cNvPr>
          <p:cNvSpPr/>
          <p:nvPr/>
        </p:nvSpPr>
        <p:spPr>
          <a:xfrm>
            <a:off x="4317477" y="772999"/>
            <a:ext cx="355680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9C987-4273-4453-A8C5-7AEB70998DD8}"/>
              </a:ext>
            </a:extLst>
          </p:cNvPr>
          <p:cNvSpPr/>
          <p:nvPr/>
        </p:nvSpPr>
        <p:spPr>
          <a:xfrm>
            <a:off x="5205889" y="3381764"/>
            <a:ext cx="3556800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88D4F7-BAD1-4155-9720-A45523600C71}"/>
              </a:ext>
            </a:extLst>
          </p:cNvPr>
          <p:cNvCxnSpPr>
            <a:cxnSpLocks/>
          </p:cNvCxnSpPr>
          <p:nvPr/>
        </p:nvCxnSpPr>
        <p:spPr>
          <a:xfrm>
            <a:off x="6093382" y="339366"/>
            <a:ext cx="0" cy="433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35956E3-1A60-4BF2-877F-A47DAF131545}"/>
              </a:ext>
            </a:extLst>
          </p:cNvPr>
          <p:cNvCxnSpPr>
            <a:cxnSpLocks/>
            <a:stCxn id="5" idx="2"/>
            <a:endCxn id="78" idx="0"/>
          </p:cNvCxnSpPr>
          <p:nvPr/>
        </p:nvCxnSpPr>
        <p:spPr>
          <a:xfrm>
            <a:off x="6984289" y="3664568"/>
            <a:ext cx="1550" cy="629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流程图: 或者 76">
            <a:extLst>
              <a:ext uri="{FF2B5EF4-FFF2-40B4-BE49-F238E27FC236}">
                <a16:creationId xmlns:a16="http://schemas.microsoft.com/office/drawing/2014/main" id="{B5295ED3-BB49-45C2-BF57-373D794F86A2}"/>
              </a:ext>
            </a:extLst>
          </p:cNvPr>
          <p:cNvSpPr/>
          <p:nvPr/>
        </p:nvSpPr>
        <p:spPr>
          <a:xfrm>
            <a:off x="4582422" y="4708688"/>
            <a:ext cx="360000" cy="3600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0090E44-C0C3-4BAD-BEDA-CB089584791A}"/>
              </a:ext>
            </a:extLst>
          </p:cNvPr>
          <p:cNvSpPr/>
          <p:nvPr/>
        </p:nvSpPr>
        <p:spPr>
          <a:xfrm>
            <a:off x="6540894" y="4293911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E5678760-420D-4EEB-9FE1-8C75CE1BDEF8}"/>
              </a:ext>
            </a:extLst>
          </p:cNvPr>
          <p:cNvCxnSpPr>
            <a:cxnSpLocks/>
            <a:stCxn id="78" idx="2"/>
            <a:endCxn id="77" idx="6"/>
          </p:cNvCxnSpPr>
          <p:nvPr/>
        </p:nvCxnSpPr>
        <p:spPr>
          <a:xfrm rot="5400000">
            <a:off x="5808145" y="3710993"/>
            <a:ext cx="311973" cy="20434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D498F7BD-1B63-4268-8A9E-650C7E0DED46}"/>
              </a:ext>
            </a:extLst>
          </p:cNvPr>
          <p:cNvSpPr/>
          <p:nvPr/>
        </p:nvSpPr>
        <p:spPr>
          <a:xfrm>
            <a:off x="4317477" y="5436334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EB29971F-299A-4AFA-9AFA-8A8AF70B8E6F}"/>
              </a:ext>
            </a:extLst>
          </p:cNvPr>
          <p:cNvSpPr/>
          <p:nvPr/>
        </p:nvSpPr>
        <p:spPr>
          <a:xfrm>
            <a:off x="3919666" y="5707932"/>
            <a:ext cx="1534683" cy="28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shuffle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FB2E7C1-4B38-44A1-9475-1C442974CDE5}"/>
              </a:ext>
            </a:extLst>
          </p:cNvPr>
          <p:cNvCxnSpPr>
            <a:cxnSpLocks/>
            <a:stCxn id="77" idx="4"/>
            <a:endCxn id="88" idx="0"/>
          </p:cNvCxnSpPr>
          <p:nvPr/>
        </p:nvCxnSpPr>
        <p:spPr>
          <a:xfrm>
            <a:off x="4762422" y="5068688"/>
            <a:ext cx="0" cy="367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1EBBD1D-661B-463C-A91B-82B9633D50CD}"/>
              </a:ext>
            </a:extLst>
          </p:cNvPr>
          <p:cNvSpPr/>
          <p:nvPr/>
        </p:nvSpPr>
        <p:spPr>
          <a:xfrm>
            <a:off x="5206673" y="2133498"/>
            <a:ext cx="2667600" cy="282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838347E-D0A5-473F-9962-EBCDFC25291A}"/>
              </a:ext>
            </a:extLst>
          </p:cNvPr>
          <p:cNvSpPr/>
          <p:nvPr/>
        </p:nvSpPr>
        <p:spPr>
          <a:xfrm>
            <a:off x="5205888" y="1597844"/>
            <a:ext cx="2668385" cy="28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918901E-9479-4103-AA03-DCD751C511BD}"/>
              </a:ext>
            </a:extLst>
          </p:cNvPr>
          <p:cNvSpPr/>
          <p:nvPr/>
        </p:nvSpPr>
        <p:spPr>
          <a:xfrm>
            <a:off x="4317474" y="1597844"/>
            <a:ext cx="888415" cy="28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E2AC9A3-107B-4948-8F2D-8A9220683469}"/>
              </a:ext>
            </a:extLst>
          </p:cNvPr>
          <p:cNvCxnSpPr>
            <a:cxnSpLocks/>
            <a:stCxn id="48" idx="2"/>
            <a:endCxn id="77" idx="0"/>
          </p:cNvCxnSpPr>
          <p:nvPr/>
        </p:nvCxnSpPr>
        <p:spPr>
          <a:xfrm>
            <a:off x="4761682" y="1880648"/>
            <a:ext cx="740" cy="2828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95FC214-2DFF-4800-841C-8FA8EA25067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877" y="1055803"/>
            <a:ext cx="0" cy="54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9B5C5AF-90F0-4A9A-86ED-699234727493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>
            <a:off x="6540081" y="1880648"/>
            <a:ext cx="392" cy="252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F5709D32-5C69-44C0-BF72-1C4E979AC998}"/>
              </a:ext>
            </a:extLst>
          </p:cNvPr>
          <p:cNvSpPr/>
          <p:nvPr/>
        </p:nvSpPr>
        <p:spPr>
          <a:xfrm>
            <a:off x="6094399" y="2752421"/>
            <a:ext cx="889890" cy="28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4B6F58B-86E4-4794-8054-994E08E0439B}"/>
              </a:ext>
            </a:extLst>
          </p:cNvPr>
          <p:cNvCxnSpPr>
            <a:cxnSpLocks/>
            <a:stCxn id="28" idx="2"/>
            <a:endCxn id="64" idx="0"/>
          </p:cNvCxnSpPr>
          <p:nvPr/>
        </p:nvCxnSpPr>
        <p:spPr>
          <a:xfrm flipH="1">
            <a:off x="6539344" y="2416302"/>
            <a:ext cx="1129" cy="336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DF8BABB0-5C96-45AE-A975-E69CB727DC5F}"/>
              </a:ext>
            </a:extLst>
          </p:cNvPr>
          <p:cNvCxnSpPr>
            <a:cxnSpLocks/>
            <a:stCxn id="48" idx="2"/>
            <a:endCxn id="64" idx="1"/>
          </p:cNvCxnSpPr>
          <p:nvPr/>
        </p:nvCxnSpPr>
        <p:spPr>
          <a:xfrm rot="16200000" flipH="1">
            <a:off x="4921453" y="1720876"/>
            <a:ext cx="1013175" cy="13327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40B641C-C5AC-4BF7-A546-465564DA07BE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539344" y="3035225"/>
            <a:ext cx="0" cy="346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1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7E40D5F4-703D-4E19-9C87-B7C46C7E6683}"/>
              </a:ext>
            </a:extLst>
          </p:cNvPr>
          <p:cNvSpPr/>
          <p:nvPr/>
        </p:nvSpPr>
        <p:spPr>
          <a:xfrm>
            <a:off x="3226860" y="345440"/>
            <a:ext cx="4847257" cy="56452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或者 33">
            <a:extLst>
              <a:ext uri="{FF2B5EF4-FFF2-40B4-BE49-F238E27FC236}">
                <a16:creationId xmlns:a16="http://schemas.microsoft.com/office/drawing/2014/main" id="{F738734B-5DCC-4CE9-9A0D-552EC649B5BB}"/>
              </a:ext>
            </a:extLst>
          </p:cNvPr>
          <p:cNvSpPr/>
          <p:nvPr/>
        </p:nvSpPr>
        <p:spPr>
          <a:xfrm>
            <a:off x="4582422" y="4708688"/>
            <a:ext cx="360000" cy="360000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AA414F5-AD54-4A34-9577-1CA474D047A7}"/>
              </a:ext>
            </a:extLst>
          </p:cNvPr>
          <p:cNvSpPr/>
          <p:nvPr/>
        </p:nvSpPr>
        <p:spPr>
          <a:xfrm>
            <a:off x="5207367" y="4293911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8430D1EB-43E0-4DE6-A9EA-0D26D835FB1A}"/>
              </a:ext>
            </a:extLst>
          </p:cNvPr>
          <p:cNvCxnSpPr>
            <a:cxnSpLocks/>
            <a:stCxn id="35" idx="2"/>
            <a:endCxn id="34" idx="6"/>
          </p:cNvCxnSpPr>
          <p:nvPr/>
        </p:nvCxnSpPr>
        <p:spPr>
          <a:xfrm rot="5400000">
            <a:off x="5141381" y="4377756"/>
            <a:ext cx="311973" cy="7098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82DE2D24-D01B-44BC-A39F-2F2BCBDF3096}"/>
              </a:ext>
            </a:extLst>
          </p:cNvPr>
          <p:cNvSpPr/>
          <p:nvPr/>
        </p:nvSpPr>
        <p:spPr>
          <a:xfrm>
            <a:off x="4317477" y="5436334"/>
            <a:ext cx="88989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AF8914-1E4E-4867-8296-93D0FDD676AD}"/>
              </a:ext>
            </a:extLst>
          </p:cNvPr>
          <p:cNvSpPr/>
          <p:nvPr/>
        </p:nvSpPr>
        <p:spPr>
          <a:xfrm>
            <a:off x="3919666" y="5707932"/>
            <a:ext cx="1534683" cy="28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shuffle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91D7181-6760-4194-8A2F-EF9387F56276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>
            <a:off x="4762422" y="5068688"/>
            <a:ext cx="0" cy="367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A5CB139-5848-4B46-A8E2-333D5343B8BD}"/>
              </a:ext>
            </a:extLst>
          </p:cNvPr>
          <p:cNvSpPr/>
          <p:nvPr/>
        </p:nvSpPr>
        <p:spPr>
          <a:xfrm>
            <a:off x="4652757" y="772999"/>
            <a:ext cx="889200" cy="2828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9C987-4273-4453-A8C5-7AEB70998DD8}"/>
              </a:ext>
            </a:extLst>
          </p:cNvPr>
          <p:cNvSpPr/>
          <p:nvPr/>
        </p:nvSpPr>
        <p:spPr>
          <a:xfrm>
            <a:off x="5205889" y="3381764"/>
            <a:ext cx="889200" cy="282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88D4F7-BAD1-4155-9720-A45523600C71}"/>
              </a:ext>
            </a:extLst>
          </p:cNvPr>
          <p:cNvCxnSpPr>
            <a:cxnSpLocks/>
          </p:cNvCxnSpPr>
          <p:nvPr/>
        </p:nvCxnSpPr>
        <p:spPr>
          <a:xfrm>
            <a:off x="5077382" y="339366"/>
            <a:ext cx="0" cy="433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35956E3-1A60-4BF2-877F-A47DAF131545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>
            <a:off x="5650489" y="3664568"/>
            <a:ext cx="1823" cy="629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C1EBBD1D-661B-463C-A91B-82B9633D50CD}"/>
              </a:ext>
            </a:extLst>
          </p:cNvPr>
          <p:cNvSpPr/>
          <p:nvPr/>
        </p:nvSpPr>
        <p:spPr>
          <a:xfrm>
            <a:off x="5206673" y="2133498"/>
            <a:ext cx="889200" cy="2828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RFDBS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2C27E9F-304F-4B31-9D46-B515581BA41D}"/>
              </a:ext>
            </a:extLst>
          </p:cNvPr>
          <p:cNvGrpSpPr/>
          <p:nvPr/>
        </p:nvGrpSpPr>
        <p:grpSpPr>
          <a:xfrm>
            <a:off x="4652754" y="1597844"/>
            <a:ext cx="889200" cy="282804"/>
            <a:chOff x="4317474" y="1597844"/>
            <a:chExt cx="3556799" cy="28280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838347E-D0A5-473F-9962-EBCDFC25291A}"/>
                </a:ext>
              </a:extLst>
            </p:cNvPr>
            <p:cNvSpPr/>
            <p:nvPr/>
          </p:nvSpPr>
          <p:spPr>
            <a:xfrm>
              <a:off x="5205888" y="1597844"/>
              <a:ext cx="2668385" cy="282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918901E-9479-4103-AA03-DCD751C511BD}"/>
                </a:ext>
              </a:extLst>
            </p:cNvPr>
            <p:cNvSpPr/>
            <p:nvPr/>
          </p:nvSpPr>
          <p:spPr>
            <a:xfrm>
              <a:off x="4317474" y="1597844"/>
              <a:ext cx="888415" cy="2828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E2AC9A3-107B-4948-8F2D-8A9220683469}"/>
              </a:ext>
            </a:extLst>
          </p:cNvPr>
          <p:cNvCxnSpPr>
            <a:cxnSpLocks/>
            <a:stCxn id="48" idx="2"/>
            <a:endCxn id="34" idx="0"/>
          </p:cNvCxnSpPr>
          <p:nvPr/>
        </p:nvCxnSpPr>
        <p:spPr>
          <a:xfrm flipH="1">
            <a:off x="4762422" y="1880648"/>
            <a:ext cx="1384" cy="2828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95FC214-2DFF-4800-841C-8FA8EA25067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097357" y="1055803"/>
            <a:ext cx="0" cy="54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99B5C5AF-90F0-4A9A-86ED-699234727493}"/>
              </a:ext>
            </a:extLst>
          </p:cNvPr>
          <p:cNvCxnSpPr>
            <a:cxnSpLocks/>
            <a:stCxn id="46" idx="2"/>
            <a:endCxn id="28" idx="0"/>
          </p:cNvCxnSpPr>
          <p:nvPr/>
        </p:nvCxnSpPr>
        <p:spPr>
          <a:xfrm>
            <a:off x="5208406" y="1880648"/>
            <a:ext cx="442867" cy="252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F5709D32-5C69-44C0-BF72-1C4E979AC998}"/>
              </a:ext>
            </a:extLst>
          </p:cNvPr>
          <p:cNvSpPr/>
          <p:nvPr/>
        </p:nvSpPr>
        <p:spPr>
          <a:xfrm>
            <a:off x="5210479" y="2752421"/>
            <a:ext cx="889890" cy="282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4B6F58B-86E4-4794-8054-994E08E0439B}"/>
              </a:ext>
            </a:extLst>
          </p:cNvPr>
          <p:cNvCxnSpPr>
            <a:cxnSpLocks/>
            <a:stCxn id="28" idx="2"/>
            <a:endCxn id="64" idx="0"/>
          </p:cNvCxnSpPr>
          <p:nvPr/>
        </p:nvCxnSpPr>
        <p:spPr>
          <a:xfrm>
            <a:off x="5651273" y="2416302"/>
            <a:ext cx="4151" cy="3361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DF8BABB0-5C96-45AE-A975-E69CB727DC5F}"/>
              </a:ext>
            </a:extLst>
          </p:cNvPr>
          <p:cNvCxnSpPr>
            <a:cxnSpLocks/>
            <a:stCxn id="48" idx="2"/>
            <a:endCxn id="64" idx="1"/>
          </p:cNvCxnSpPr>
          <p:nvPr/>
        </p:nvCxnSpPr>
        <p:spPr>
          <a:xfrm rot="16200000" flipH="1">
            <a:off x="4480555" y="2163898"/>
            <a:ext cx="1013175" cy="4466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40B641C-C5AC-4BF7-A546-465564DA07BE}"/>
              </a:ext>
            </a:extLst>
          </p:cNvPr>
          <p:cNvCxnSpPr>
            <a:cxnSpLocks/>
            <a:stCxn id="64" idx="2"/>
            <a:endCxn id="5" idx="0"/>
          </p:cNvCxnSpPr>
          <p:nvPr/>
        </p:nvCxnSpPr>
        <p:spPr>
          <a:xfrm flipH="1">
            <a:off x="5650489" y="3035225"/>
            <a:ext cx="4935" cy="346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45</Words>
  <Application>Microsoft Office PowerPoint</Application>
  <PresentationFormat>宽屏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 Daheng</dc:creator>
  <cp:lastModifiedBy>Yin Daheng</cp:lastModifiedBy>
  <cp:revision>12</cp:revision>
  <dcterms:created xsi:type="dcterms:W3CDTF">2023-03-19T11:40:52Z</dcterms:created>
  <dcterms:modified xsi:type="dcterms:W3CDTF">2023-03-20T04:54:56Z</dcterms:modified>
</cp:coreProperties>
</file>