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eng Yin" userId="40f47af77092ccff" providerId="LiveId" clId="{6A1AB36C-7C65-40E7-8F48-FC40DEE81EDF}"/>
    <pc:docChg chg="undo redo custSel addSld modSld">
      <pc:chgData name="Daheng Yin" userId="40f47af77092ccff" providerId="LiveId" clId="{6A1AB36C-7C65-40E7-8F48-FC40DEE81EDF}" dt="2023-11-16T05:38:49.655" v="243" actId="14100"/>
      <pc:docMkLst>
        <pc:docMk/>
      </pc:docMkLst>
      <pc:sldChg chg="addSp delSp modSp new mod">
        <pc:chgData name="Daheng Yin" userId="40f47af77092ccff" providerId="LiveId" clId="{6A1AB36C-7C65-40E7-8F48-FC40DEE81EDF}" dt="2023-11-15T01:53:29.662" v="150" actId="20577"/>
        <pc:sldMkLst>
          <pc:docMk/>
          <pc:sldMk cId="3869537615" sldId="256"/>
        </pc:sldMkLst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2" creationId="{003D9114-32D0-C6BF-C0E9-1A3894E54343}"/>
          </ac:spMkLst>
        </pc:spChg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3" creationId="{0E4D2716-61A4-EE9D-21AB-AA7422E450E2}"/>
          </ac:spMkLst>
        </pc:spChg>
        <pc:spChg chg="add mod">
          <ac:chgData name="Daheng Yin" userId="40f47af77092ccff" providerId="LiveId" clId="{6A1AB36C-7C65-40E7-8F48-FC40DEE81EDF}" dt="2023-11-15T01:51:46.825" v="131" actId="207"/>
          <ac:spMkLst>
            <pc:docMk/>
            <pc:sldMk cId="3869537615" sldId="256"/>
            <ac:spMk id="28" creationId="{2372468A-860F-38CA-9D52-44BA0ABB4B19}"/>
          </ac:spMkLst>
        </pc:spChg>
        <pc:spChg chg="add mod">
          <ac:chgData name="Daheng Yin" userId="40f47af77092ccff" providerId="LiveId" clId="{6A1AB36C-7C65-40E7-8F48-FC40DEE81EDF}" dt="2023-11-15T01:49:24.728" v="102" actId="1076"/>
          <ac:spMkLst>
            <pc:docMk/>
            <pc:sldMk cId="3869537615" sldId="256"/>
            <ac:spMk id="39" creationId="{8AF7CCC1-663D-30E3-0435-B392E686AD1D}"/>
          </ac:spMkLst>
        </pc:spChg>
        <pc:spChg chg="add del mod">
          <ac:chgData name="Daheng Yin" userId="40f47af77092ccff" providerId="LiveId" clId="{6A1AB36C-7C65-40E7-8F48-FC40DEE81EDF}" dt="2023-11-15T01:47:55.567" v="90"/>
          <ac:spMkLst>
            <pc:docMk/>
            <pc:sldMk cId="3869537615" sldId="256"/>
            <ac:spMk id="45" creationId="{55213B39-6F55-E147-7ECC-B3DB45F2CE53}"/>
          </ac:spMkLst>
        </pc:spChg>
        <pc:spChg chg="add mod">
          <ac:chgData name="Daheng Yin" userId="40f47af77092ccff" providerId="LiveId" clId="{6A1AB36C-7C65-40E7-8F48-FC40DEE81EDF}" dt="2023-11-15T01:49:09.050" v="100" actId="14100"/>
          <ac:spMkLst>
            <pc:docMk/>
            <pc:sldMk cId="3869537615" sldId="256"/>
            <ac:spMk id="46" creationId="{CE65F872-5FCE-1577-148E-1B12FC1D4727}"/>
          </ac:spMkLst>
        </pc:spChg>
        <pc:spChg chg="add mod">
          <ac:chgData name="Daheng Yin" userId="40f47af77092ccff" providerId="LiveId" clId="{6A1AB36C-7C65-40E7-8F48-FC40DEE81EDF}" dt="2023-11-15T01:50:10.833" v="115" actId="1076"/>
          <ac:spMkLst>
            <pc:docMk/>
            <pc:sldMk cId="3869537615" sldId="256"/>
            <ac:spMk id="56" creationId="{29014B65-3074-31A1-03F0-FF6BB622D605}"/>
          </ac:spMkLst>
        </pc:spChg>
        <pc:spChg chg="add mod">
          <ac:chgData name="Daheng Yin" userId="40f47af77092ccff" providerId="LiveId" clId="{6A1AB36C-7C65-40E7-8F48-FC40DEE81EDF}" dt="2023-11-15T01:51:18.968" v="130" actId="1076"/>
          <ac:spMkLst>
            <pc:docMk/>
            <pc:sldMk cId="3869537615" sldId="256"/>
            <ac:spMk id="61" creationId="{2A0C9E0A-0B33-F2C7-F5D1-5A256AA90BF5}"/>
          </ac:spMkLst>
        </pc:spChg>
        <pc:spChg chg="add mod">
          <ac:chgData name="Daheng Yin" userId="40f47af77092ccff" providerId="LiveId" clId="{6A1AB36C-7C65-40E7-8F48-FC40DEE81EDF}" dt="2023-11-15T01:53:07.914" v="142" actId="20577"/>
          <ac:spMkLst>
            <pc:docMk/>
            <pc:sldMk cId="3869537615" sldId="256"/>
            <ac:spMk id="64" creationId="{3B9EA9C9-39E6-5A13-C25B-3E37B6854995}"/>
          </ac:spMkLst>
        </pc:spChg>
        <pc:spChg chg="add mod">
          <ac:chgData name="Daheng Yin" userId="40f47af77092ccff" providerId="LiveId" clId="{6A1AB36C-7C65-40E7-8F48-FC40DEE81EDF}" dt="2023-11-15T01:53:20.218" v="147" actId="20577"/>
          <ac:spMkLst>
            <pc:docMk/>
            <pc:sldMk cId="3869537615" sldId="256"/>
            <ac:spMk id="65" creationId="{18876181-C66D-6A6E-8787-28D54A8F4BE3}"/>
          </ac:spMkLst>
        </pc:spChg>
        <pc:spChg chg="add mod">
          <ac:chgData name="Daheng Yin" userId="40f47af77092ccff" providerId="LiveId" clId="{6A1AB36C-7C65-40E7-8F48-FC40DEE81EDF}" dt="2023-11-15T01:53:29.662" v="150" actId="20577"/>
          <ac:spMkLst>
            <pc:docMk/>
            <pc:sldMk cId="3869537615" sldId="256"/>
            <ac:spMk id="66" creationId="{3B8AF32C-FA32-721C-1F31-F99D6DB48891}"/>
          </ac:spMkLst>
        </pc:spChg>
        <pc:grpChg chg="add del mod">
          <ac:chgData name="Daheng Yin" userId="40f47af77092ccff" providerId="LiveId" clId="{6A1AB36C-7C65-40E7-8F48-FC40DEE81EDF}" dt="2023-11-15T01:44:19.040" v="35" actId="165"/>
          <ac:grpSpMkLst>
            <pc:docMk/>
            <pc:sldMk cId="3869537615" sldId="256"/>
            <ac:grpSpMk id="17" creationId="{B6A74757-273F-695F-221E-611CC6F7200B}"/>
          </ac:grpSpMkLst>
        </pc:grp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5" creationId="{711A884D-C14E-F99F-2273-822DC7E7B029}"/>
          </ac:cxnSpMkLst>
        </pc:cxn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7" creationId="{3AB7411B-26A8-7BD6-2A8B-736C8DA99BE7}"/>
          </ac:cxnSpMkLst>
        </pc:cxnChg>
        <pc:cxnChg chg="add mod ord topLvl">
          <ac:chgData name="Daheng Yin" userId="40f47af77092ccff" providerId="LiveId" clId="{6A1AB36C-7C65-40E7-8F48-FC40DEE81EDF}" dt="2023-11-15T01:49:24.728" v="102" actId="1076"/>
          <ac:cxnSpMkLst>
            <pc:docMk/>
            <pc:sldMk cId="3869537615" sldId="256"/>
            <ac:cxnSpMk id="9" creationId="{40C65296-6103-AE97-C3C6-240EA915D89B}"/>
          </ac:cxnSpMkLst>
        </pc:cxnChg>
        <pc:cxnChg chg="add mod topLvl">
          <ac:chgData name="Daheng Yin" userId="40f47af77092ccff" providerId="LiveId" clId="{6A1AB36C-7C65-40E7-8F48-FC40DEE81EDF}" dt="2023-11-15T01:49:14.239" v="101" actId="14100"/>
          <ac:cxnSpMkLst>
            <pc:docMk/>
            <pc:sldMk cId="3869537615" sldId="256"/>
            <ac:cxnSpMk id="13" creationId="{B43A04B8-8230-62DA-53E7-6FF8010ED631}"/>
          </ac:cxnSpMkLst>
        </pc:cxnChg>
        <pc:cxnChg chg="add mod ord">
          <ac:chgData name="Daheng Yin" userId="40f47af77092ccff" providerId="LiveId" clId="{6A1AB36C-7C65-40E7-8F48-FC40DEE81EDF}" dt="2023-11-15T01:49:09.050" v="100" actId="14100"/>
          <ac:cxnSpMkLst>
            <pc:docMk/>
            <pc:sldMk cId="3869537615" sldId="256"/>
            <ac:cxnSpMk id="24" creationId="{E3E80D20-93F3-9DEA-8470-4C9366FF5DE9}"/>
          </ac:cxnSpMkLst>
        </pc:cxnChg>
        <pc:cxnChg chg="add mod or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29" creationId="{510935F0-6F9A-481F-57F9-6356CF12E2EB}"/>
          </ac:cxnSpMkLst>
        </pc:cxnChg>
        <pc:cxnChg chg="add mo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31" creationId="{7BE9D635-468A-689E-78C1-86E90A957284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2" creationId="{DC078DEB-F305-11F4-F354-2DB606E443B6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7" creationId="{3656F666-B7AA-0AAC-E222-EB40D6D2C833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9" creationId="{4C3C32A6-6C43-15DC-018C-3CBF1A1983D5}"/>
          </ac:cxnSpMkLst>
        </pc:cxnChg>
        <pc:cxnChg chg="add mod">
          <ac:chgData name="Daheng Yin" userId="40f47af77092ccff" providerId="LiveId" clId="{6A1AB36C-7C65-40E7-8F48-FC40DEE81EDF}" dt="2023-11-15T01:52:58.913" v="139" actId="208"/>
          <ac:cxnSpMkLst>
            <pc:docMk/>
            <pc:sldMk cId="3869537615" sldId="256"/>
            <ac:cxnSpMk id="62" creationId="{28953AF2-ED2F-F49C-F52E-AC13D4FC2F0D}"/>
          </ac:cxnSpMkLst>
        </pc:cxnChg>
      </pc:sldChg>
      <pc:sldChg chg="addSp delSp modSp new mod">
        <pc:chgData name="Daheng Yin" userId="40f47af77092ccff" providerId="LiveId" clId="{6A1AB36C-7C65-40E7-8F48-FC40DEE81EDF}" dt="2023-11-16T05:38:49.655" v="243" actId="14100"/>
        <pc:sldMkLst>
          <pc:docMk/>
          <pc:sldMk cId="815620383" sldId="257"/>
        </pc:sldMkLst>
        <pc:spChg chg="del">
          <ac:chgData name="Daheng Yin" userId="40f47af77092ccff" providerId="LiveId" clId="{6A1AB36C-7C65-40E7-8F48-FC40DEE81EDF}" dt="2023-11-16T05:34:23.412" v="152" actId="478"/>
          <ac:spMkLst>
            <pc:docMk/>
            <pc:sldMk cId="815620383" sldId="257"/>
            <ac:spMk id="2" creationId="{958D3D7D-C635-E99B-641C-530883A1E03C}"/>
          </ac:spMkLst>
        </pc:spChg>
        <pc:spChg chg="del">
          <ac:chgData name="Daheng Yin" userId="40f47af77092ccff" providerId="LiveId" clId="{6A1AB36C-7C65-40E7-8F48-FC40DEE81EDF}" dt="2023-11-16T05:34:23.412" v="152" actId="478"/>
          <ac:spMkLst>
            <pc:docMk/>
            <pc:sldMk cId="815620383" sldId="257"/>
            <ac:spMk id="3" creationId="{F3812118-018A-5D57-ABF5-AC40B5CB2F69}"/>
          </ac:spMkLst>
        </pc:spChg>
        <pc:spChg chg="add mod">
          <ac:chgData name="Daheng Yin" userId="40f47af77092ccff" providerId="LiveId" clId="{6A1AB36C-7C65-40E7-8F48-FC40DEE81EDF}" dt="2023-11-16T05:35:52.274" v="192" actId="13822"/>
          <ac:spMkLst>
            <pc:docMk/>
            <pc:sldMk cId="815620383" sldId="257"/>
            <ac:spMk id="8" creationId="{8E02898C-C60D-4FAE-047B-AF9DD232F9B9}"/>
          </ac:spMkLst>
        </pc:spChg>
        <pc:spChg chg="add mod ord">
          <ac:chgData name="Daheng Yin" userId="40f47af77092ccff" providerId="LiveId" clId="{6A1AB36C-7C65-40E7-8F48-FC40DEE81EDF}" dt="2023-11-16T05:36:29.259" v="201" actId="208"/>
          <ac:spMkLst>
            <pc:docMk/>
            <pc:sldMk cId="815620383" sldId="257"/>
            <ac:spMk id="9" creationId="{9CC79EBA-1DA4-3256-BCBA-E7EC63946973}"/>
          </ac:spMkLst>
        </pc:spChg>
        <pc:spChg chg="add mod">
          <ac:chgData name="Daheng Yin" userId="40f47af77092ccff" providerId="LiveId" clId="{6A1AB36C-7C65-40E7-8F48-FC40DEE81EDF}" dt="2023-11-16T05:38:38.180" v="241" actId="2085"/>
          <ac:spMkLst>
            <pc:docMk/>
            <pc:sldMk cId="815620383" sldId="257"/>
            <ac:spMk id="10" creationId="{16709196-E0D9-A4F8-C361-606A67809DC0}"/>
          </ac:spMkLst>
        </pc:spChg>
        <pc:spChg chg="add mod">
          <ac:chgData name="Daheng Yin" userId="40f47af77092ccff" providerId="LiveId" clId="{6A1AB36C-7C65-40E7-8F48-FC40DEE81EDF}" dt="2023-11-16T05:38:38.180" v="241" actId="2085"/>
          <ac:spMkLst>
            <pc:docMk/>
            <pc:sldMk cId="815620383" sldId="257"/>
            <ac:spMk id="11" creationId="{998655CB-D28D-6BF6-692E-702DE51435FB}"/>
          </ac:spMkLst>
        </pc:spChg>
        <pc:spChg chg="add mod">
          <ac:chgData name="Daheng Yin" userId="40f47af77092ccff" providerId="LiveId" clId="{6A1AB36C-7C65-40E7-8F48-FC40DEE81EDF}" dt="2023-11-16T05:38:01.141" v="231" actId="208"/>
          <ac:spMkLst>
            <pc:docMk/>
            <pc:sldMk cId="815620383" sldId="257"/>
            <ac:spMk id="12" creationId="{35168424-D9C4-287E-1181-170BA30337A9}"/>
          </ac:spMkLst>
        </pc:spChg>
        <pc:spChg chg="add mod">
          <ac:chgData name="Daheng Yin" userId="40f47af77092ccff" providerId="LiveId" clId="{6A1AB36C-7C65-40E7-8F48-FC40DEE81EDF}" dt="2023-11-16T05:38:41.938" v="242" actId="1036"/>
          <ac:spMkLst>
            <pc:docMk/>
            <pc:sldMk cId="815620383" sldId="257"/>
            <ac:spMk id="13" creationId="{2D22D288-4833-013E-07E2-E932707FBF02}"/>
          </ac:spMkLst>
        </pc:spChg>
        <pc:spChg chg="add mod">
          <ac:chgData name="Daheng Yin" userId="40f47af77092ccff" providerId="LiveId" clId="{6A1AB36C-7C65-40E7-8F48-FC40DEE81EDF}" dt="2023-11-16T05:38:49.655" v="243" actId="14100"/>
          <ac:spMkLst>
            <pc:docMk/>
            <pc:sldMk cId="815620383" sldId="257"/>
            <ac:spMk id="14" creationId="{1EC87748-4BF4-1716-884D-C2FA4F127C7B}"/>
          </ac:spMkLst>
        </pc:spChg>
        <pc:picChg chg="add del mod">
          <ac:chgData name="Daheng Yin" userId="40f47af77092ccff" providerId="LiveId" clId="{6A1AB36C-7C65-40E7-8F48-FC40DEE81EDF}" dt="2023-11-16T05:34:25.231" v="154"/>
          <ac:picMkLst>
            <pc:docMk/>
            <pc:sldMk cId="815620383" sldId="257"/>
            <ac:picMk id="5" creationId="{D8BE9998-5504-941F-8C86-DE505B903E61}"/>
          </ac:picMkLst>
        </pc:picChg>
        <pc:picChg chg="add mod ord">
          <ac:chgData name="Daheng Yin" userId="40f47af77092ccff" providerId="LiveId" clId="{6A1AB36C-7C65-40E7-8F48-FC40DEE81EDF}" dt="2023-11-16T05:36:11.230" v="198" actId="167"/>
          <ac:picMkLst>
            <pc:docMk/>
            <pc:sldMk cId="815620383" sldId="257"/>
            <ac:picMk id="7" creationId="{3A341426-26D2-A6B7-DD4E-B159936559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2D02-1908-C5FB-C276-017AF5B00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38ECB-B249-41C6-D162-8EB44B68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9BD48-246C-351E-A49C-EB5F28C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6770-5455-F0F7-066F-86B10C39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A9CD0-7662-333F-501F-550AEAD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6ED0-65C2-C632-8CF9-21F5C24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DFC9D-C0D9-8BAF-F749-D327C0187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3C8B0-9B2E-1BAB-ADA5-7566F1DC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E741-243D-3952-EDDD-863DD1E5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1E0F-E26C-A1B7-3CBB-235D32F4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3EF615-C538-7F78-DB25-A47B3B3A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72AED-2670-EF75-134C-B522C0CA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0074E-EDAE-36E2-7047-8ACE051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A5C8E-E9BD-EF2D-BC0A-8D4F69B8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5874-BB7D-77C2-13B6-217C764C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80E86-B7EB-6481-BD24-5C22C13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BD34D-25BE-B097-571C-21AFAC35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8ADC-3485-E387-CC45-76D4AA82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405B-D624-D0F7-C201-0EC380B2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EF32B-C6A3-2AFF-9E09-2376ACC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3242-1834-917C-A2DB-25B2C0F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0EB9F-0F57-5F91-CF8B-007B846A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7F4C-0F3E-7753-1F20-23D747A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F94FC-1C0B-9E87-3E9F-880BE18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4366-3512-2C93-3E5B-D3D9FED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A7CE-E466-C931-EF41-87034C99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7E754-C568-E2AF-49E3-08D2134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3CE8F-AD0F-533C-CCF8-A49EA5A1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1F78D-052B-9728-6FC1-B8F439C0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121A2-59C4-323F-4ECE-FB09287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F6419-ABF0-AB3F-EF4C-EA505C77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6836-7D75-618D-1837-6F97CF46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45960-FEE4-B99B-4D63-72FDA4AA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8ECB6-E6A8-5E13-FD8C-07F94F6F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1ADAF-99FB-F33C-00DB-511CA876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32AB7-90A2-7620-4F48-A6947600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A73F5F-2B0E-4772-1267-4B646FD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DD64B8-9616-E7BA-6051-FB568891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43165-CBBB-6F9F-76C2-C21F7B48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F251-D0A6-1C54-FC60-797A0EB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4B926-78F1-C38C-12F5-A2A4CEA7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A026-7F84-5CA1-3338-257E893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2CA6E-85BB-4F04-F538-62A3827E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67A92-7070-5407-4F88-C92094E3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BC96F-1D4A-C86D-A7E8-0AD7B1D4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6658E-04E8-5EEC-6E09-48634D6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F7EF9-AF38-B43F-CD3D-E149604A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E1A0B-E1C5-E6EF-6CD6-3DACD4C5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90CA0-2BF9-13C9-D3CE-56B083B2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D7175-1B01-5C42-5DF7-47CA0DF1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73136-CEE3-53A1-C9EB-FDFD82A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6364E-5CDE-4882-C4FC-C10000B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9006-E350-E209-3B55-CA987ED9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20879-ECB8-A2D1-DE2F-DA82235E7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8F41B-F8FD-0233-8EAA-9014AD2E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89A8B-6535-2E57-6009-5FC57D70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756DC-FCBE-9808-8D95-155CE7F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5CF0E-1547-850B-5E53-D6B00FF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EC918-0CB0-8EC9-EF07-A4E8D81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5FD14-22D3-B74F-7141-8482AF23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28EB-61EC-BF10-C20D-AC54393C6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CABC-13C2-4501-8A7F-082FC1FBA1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252DE-EC5E-2514-2854-300DA229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FA278-AB0B-FC59-67C3-C1EA1659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1A884D-C14E-F99F-2273-822DC7E7B029}"/>
              </a:ext>
            </a:extLst>
          </p:cNvPr>
          <p:cNvCxnSpPr>
            <a:cxnSpLocks/>
          </p:cNvCxnSpPr>
          <p:nvPr/>
        </p:nvCxnSpPr>
        <p:spPr>
          <a:xfrm>
            <a:off x="6994922" y="3271222"/>
            <a:ext cx="0" cy="3129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B7411B-26A8-7BD6-2A8B-736C8DA99BE7}"/>
              </a:ext>
            </a:extLst>
          </p:cNvPr>
          <p:cNvCxnSpPr>
            <a:cxnSpLocks/>
          </p:cNvCxnSpPr>
          <p:nvPr/>
        </p:nvCxnSpPr>
        <p:spPr>
          <a:xfrm flipH="1">
            <a:off x="6994922" y="3418957"/>
            <a:ext cx="24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3A04B8-8230-62DA-53E7-6FF8010ED631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249332" y="3451140"/>
            <a:ext cx="0" cy="116848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/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BE9D635-468A-689E-78C1-86E90A95728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225105" y="4173119"/>
            <a:ext cx="100913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AF7CCC1-663D-30E3-0435-B392E686AD1D}"/>
              </a:ext>
            </a:extLst>
          </p:cNvPr>
          <p:cNvSpPr/>
          <p:nvPr/>
        </p:nvSpPr>
        <p:spPr>
          <a:xfrm rot="20094228">
            <a:off x="4505910" y="4146118"/>
            <a:ext cx="54000" cy="5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3E80D20-93F3-9DEA-8470-4C9366FF5DE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014788" y="3424140"/>
            <a:ext cx="3207544" cy="1490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C65296-6103-AE97-C3C6-240EA915D89B}"/>
              </a:ext>
            </a:extLst>
          </p:cNvPr>
          <p:cNvCxnSpPr>
            <a:cxnSpLocks/>
            <a:stCxn id="46" idx="3"/>
            <a:endCxn id="39" idx="6"/>
          </p:cNvCxnSpPr>
          <p:nvPr/>
        </p:nvCxnSpPr>
        <p:spPr>
          <a:xfrm flipH="1">
            <a:off x="4557361" y="3443232"/>
            <a:ext cx="2672879" cy="71843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E65F872-5FCE-1577-148E-1B12FC1D4727}"/>
              </a:ext>
            </a:extLst>
          </p:cNvPr>
          <p:cNvSpPr/>
          <p:nvPr/>
        </p:nvSpPr>
        <p:spPr>
          <a:xfrm>
            <a:off x="7222332" y="3397140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0935F0-6F9A-481F-57F9-6356CF12E2E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595813" y="4173119"/>
            <a:ext cx="11096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078DEB-F305-11F4-F354-2DB606E443B6}"/>
              </a:ext>
            </a:extLst>
          </p:cNvPr>
          <p:cNvCxnSpPr>
            <a:cxnSpLocks/>
          </p:cNvCxnSpPr>
          <p:nvPr/>
        </p:nvCxnSpPr>
        <p:spPr>
          <a:xfrm flipH="1">
            <a:off x="6994922" y="3319652"/>
            <a:ext cx="25441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/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56F666-B7AA-0AAC-E222-EB40D6D2C833}"/>
              </a:ext>
            </a:extLst>
          </p:cNvPr>
          <p:cNvCxnSpPr>
            <a:cxnSpLocks/>
          </p:cNvCxnSpPr>
          <p:nvPr/>
        </p:nvCxnSpPr>
        <p:spPr>
          <a:xfrm flipV="1">
            <a:off x="6945511" y="3540920"/>
            <a:ext cx="0" cy="171639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C3C32A6-6C43-15DC-018C-3CBF1A1983D5}"/>
              </a:ext>
            </a:extLst>
          </p:cNvPr>
          <p:cNvCxnSpPr>
            <a:cxnSpLocks/>
          </p:cNvCxnSpPr>
          <p:nvPr/>
        </p:nvCxnSpPr>
        <p:spPr>
          <a:xfrm>
            <a:off x="6945511" y="3234440"/>
            <a:ext cx="0" cy="17042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/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8953AF2-ED2F-F49C-F52E-AC13D4FC2F0D}"/>
              </a:ext>
            </a:extLst>
          </p:cNvPr>
          <p:cNvCxnSpPr>
            <a:cxnSpLocks/>
          </p:cNvCxnSpPr>
          <p:nvPr/>
        </p:nvCxnSpPr>
        <p:spPr>
          <a:xfrm flipV="1">
            <a:off x="7328730" y="3467544"/>
            <a:ext cx="0" cy="705574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/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/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/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341426-26D2-A6B7-DD4E-B1599365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6" y="0"/>
            <a:ext cx="11624707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C79EBA-1DA4-3256-BCBA-E7EC63946973}"/>
              </a:ext>
            </a:extLst>
          </p:cNvPr>
          <p:cNvSpPr/>
          <p:nvPr/>
        </p:nvSpPr>
        <p:spPr>
          <a:xfrm>
            <a:off x="3249038" y="6238672"/>
            <a:ext cx="5259422" cy="558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898C-C60D-4FAE-047B-AF9DD232F9B9}"/>
                  </a:ext>
                </a:extLst>
              </p:cNvPr>
              <p:cNvSpPr txBox="1"/>
              <p:nvPr/>
            </p:nvSpPr>
            <p:spPr>
              <a:xfrm>
                <a:off x="4234774" y="6089515"/>
                <a:ext cx="3233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898C-C60D-4FAE-047B-AF9DD232F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74" y="6089515"/>
                <a:ext cx="32338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6709196-E0D9-A4F8-C361-606A67809DC0}"/>
              </a:ext>
            </a:extLst>
          </p:cNvPr>
          <p:cNvSpPr/>
          <p:nvPr/>
        </p:nvSpPr>
        <p:spPr>
          <a:xfrm>
            <a:off x="3657600" y="1215957"/>
            <a:ext cx="577174" cy="558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8655CB-D28D-6BF6-692E-702DE51435FB}"/>
              </a:ext>
            </a:extLst>
          </p:cNvPr>
          <p:cNvSpPr/>
          <p:nvPr/>
        </p:nvSpPr>
        <p:spPr>
          <a:xfrm>
            <a:off x="7444904" y="1215957"/>
            <a:ext cx="577174" cy="558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168424-D9C4-287E-1181-170BA30337A9}"/>
                  </a:ext>
                </a:extLst>
              </p:cNvPr>
              <p:cNvSpPr/>
              <p:nvPr/>
            </p:nvSpPr>
            <p:spPr>
              <a:xfrm>
                <a:off x="5807412" y="3727315"/>
                <a:ext cx="577174" cy="5587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168424-D9C4-287E-1181-170BA3033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12" y="3727315"/>
                <a:ext cx="577174" cy="55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D22D288-4833-013E-07E2-E932707FBF02}"/>
              </a:ext>
            </a:extLst>
          </p:cNvPr>
          <p:cNvSpPr/>
          <p:nvPr/>
        </p:nvSpPr>
        <p:spPr>
          <a:xfrm>
            <a:off x="1819072" y="3274978"/>
            <a:ext cx="496111" cy="305809"/>
          </a:xfrm>
          <a:prstGeom prst="rect">
            <a:avLst/>
          </a:prstGeom>
          <a:solidFill>
            <a:srgbClr val="FFFC0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87748-4BF4-1716-884D-C2FA4F127C7B}"/>
              </a:ext>
            </a:extLst>
          </p:cNvPr>
          <p:cNvSpPr/>
          <p:nvPr/>
        </p:nvSpPr>
        <p:spPr>
          <a:xfrm>
            <a:off x="9987063" y="3268493"/>
            <a:ext cx="496111" cy="305809"/>
          </a:xfrm>
          <a:prstGeom prst="rect">
            <a:avLst/>
          </a:prstGeom>
          <a:solidFill>
            <a:srgbClr val="FFFC0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Daheng Yin</dc:creator>
  <cp:lastModifiedBy>Daheng Yin</cp:lastModifiedBy>
  <cp:revision>1</cp:revision>
  <dcterms:created xsi:type="dcterms:W3CDTF">2023-11-15T01:41:12Z</dcterms:created>
  <dcterms:modified xsi:type="dcterms:W3CDTF">2023-11-16T05:39:14Z</dcterms:modified>
</cp:coreProperties>
</file>