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heng Yin" userId="40f47af77092ccff" providerId="LiveId" clId="{6A1AB36C-7C65-40E7-8F48-FC40DEE81EDF}"/>
    <pc:docChg chg="undo redo custSel addSld delSld modSld">
      <pc:chgData name="Daheng Yin" userId="40f47af77092ccff" providerId="LiveId" clId="{6A1AB36C-7C65-40E7-8F48-FC40DEE81EDF}" dt="2023-11-17T01:35:47.923" v="551" actId="1076"/>
      <pc:docMkLst>
        <pc:docMk/>
      </pc:docMkLst>
      <pc:sldChg chg="addSp delSp modSp new mod">
        <pc:chgData name="Daheng Yin" userId="40f47af77092ccff" providerId="LiveId" clId="{6A1AB36C-7C65-40E7-8F48-FC40DEE81EDF}" dt="2023-11-15T01:53:29.662" v="150" actId="20577"/>
        <pc:sldMkLst>
          <pc:docMk/>
          <pc:sldMk cId="3869537615" sldId="256"/>
        </pc:sldMkLst>
        <pc:spChg chg="del">
          <ac:chgData name="Daheng Yin" userId="40f47af77092ccff" providerId="LiveId" clId="{6A1AB36C-7C65-40E7-8F48-FC40DEE81EDF}" dt="2023-11-15T01:41:15.611" v="1" actId="478"/>
          <ac:spMkLst>
            <pc:docMk/>
            <pc:sldMk cId="3869537615" sldId="256"/>
            <ac:spMk id="2" creationId="{003D9114-32D0-C6BF-C0E9-1A3894E54343}"/>
          </ac:spMkLst>
        </pc:spChg>
        <pc:spChg chg="del">
          <ac:chgData name="Daheng Yin" userId="40f47af77092ccff" providerId="LiveId" clId="{6A1AB36C-7C65-40E7-8F48-FC40DEE81EDF}" dt="2023-11-15T01:41:15.611" v="1" actId="478"/>
          <ac:spMkLst>
            <pc:docMk/>
            <pc:sldMk cId="3869537615" sldId="256"/>
            <ac:spMk id="3" creationId="{0E4D2716-61A4-EE9D-21AB-AA7422E450E2}"/>
          </ac:spMkLst>
        </pc:spChg>
        <pc:spChg chg="add mod">
          <ac:chgData name="Daheng Yin" userId="40f47af77092ccff" providerId="LiveId" clId="{6A1AB36C-7C65-40E7-8F48-FC40DEE81EDF}" dt="2023-11-15T01:51:46.825" v="131" actId="207"/>
          <ac:spMkLst>
            <pc:docMk/>
            <pc:sldMk cId="3869537615" sldId="256"/>
            <ac:spMk id="28" creationId="{2372468A-860F-38CA-9D52-44BA0ABB4B19}"/>
          </ac:spMkLst>
        </pc:spChg>
        <pc:spChg chg="add mod">
          <ac:chgData name="Daheng Yin" userId="40f47af77092ccff" providerId="LiveId" clId="{6A1AB36C-7C65-40E7-8F48-FC40DEE81EDF}" dt="2023-11-15T01:49:24.728" v="102" actId="1076"/>
          <ac:spMkLst>
            <pc:docMk/>
            <pc:sldMk cId="3869537615" sldId="256"/>
            <ac:spMk id="39" creationId="{8AF7CCC1-663D-30E3-0435-B392E686AD1D}"/>
          </ac:spMkLst>
        </pc:spChg>
        <pc:spChg chg="add del mod">
          <ac:chgData name="Daheng Yin" userId="40f47af77092ccff" providerId="LiveId" clId="{6A1AB36C-7C65-40E7-8F48-FC40DEE81EDF}" dt="2023-11-15T01:47:55.567" v="90"/>
          <ac:spMkLst>
            <pc:docMk/>
            <pc:sldMk cId="3869537615" sldId="256"/>
            <ac:spMk id="45" creationId="{55213B39-6F55-E147-7ECC-B3DB45F2CE53}"/>
          </ac:spMkLst>
        </pc:spChg>
        <pc:spChg chg="add mod">
          <ac:chgData name="Daheng Yin" userId="40f47af77092ccff" providerId="LiveId" clId="{6A1AB36C-7C65-40E7-8F48-FC40DEE81EDF}" dt="2023-11-15T01:49:09.050" v="100" actId="14100"/>
          <ac:spMkLst>
            <pc:docMk/>
            <pc:sldMk cId="3869537615" sldId="256"/>
            <ac:spMk id="46" creationId="{CE65F872-5FCE-1577-148E-1B12FC1D4727}"/>
          </ac:spMkLst>
        </pc:spChg>
        <pc:spChg chg="add mod">
          <ac:chgData name="Daheng Yin" userId="40f47af77092ccff" providerId="LiveId" clId="{6A1AB36C-7C65-40E7-8F48-FC40DEE81EDF}" dt="2023-11-15T01:50:10.833" v="115" actId="1076"/>
          <ac:spMkLst>
            <pc:docMk/>
            <pc:sldMk cId="3869537615" sldId="256"/>
            <ac:spMk id="56" creationId="{29014B65-3074-31A1-03F0-FF6BB622D605}"/>
          </ac:spMkLst>
        </pc:spChg>
        <pc:spChg chg="add mod">
          <ac:chgData name="Daheng Yin" userId="40f47af77092ccff" providerId="LiveId" clId="{6A1AB36C-7C65-40E7-8F48-FC40DEE81EDF}" dt="2023-11-15T01:51:18.968" v="130" actId="1076"/>
          <ac:spMkLst>
            <pc:docMk/>
            <pc:sldMk cId="3869537615" sldId="256"/>
            <ac:spMk id="61" creationId="{2A0C9E0A-0B33-F2C7-F5D1-5A256AA90BF5}"/>
          </ac:spMkLst>
        </pc:spChg>
        <pc:spChg chg="add mod">
          <ac:chgData name="Daheng Yin" userId="40f47af77092ccff" providerId="LiveId" clId="{6A1AB36C-7C65-40E7-8F48-FC40DEE81EDF}" dt="2023-11-15T01:53:07.914" v="142" actId="20577"/>
          <ac:spMkLst>
            <pc:docMk/>
            <pc:sldMk cId="3869537615" sldId="256"/>
            <ac:spMk id="64" creationId="{3B9EA9C9-39E6-5A13-C25B-3E37B6854995}"/>
          </ac:spMkLst>
        </pc:spChg>
        <pc:spChg chg="add mod">
          <ac:chgData name="Daheng Yin" userId="40f47af77092ccff" providerId="LiveId" clId="{6A1AB36C-7C65-40E7-8F48-FC40DEE81EDF}" dt="2023-11-15T01:53:20.218" v="147" actId="20577"/>
          <ac:spMkLst>
            <pc:docMk/>
            <pc:sldMk cId="3869537615" sldId="256"/>
            <ac:spMk id="65" creationId="{18876181-C66D-6A6E-8787-28D54A8F4BE3}"/>
          </ac:spMkLst>
        </pc:spChg>
        <pc:spChg chg="add mod">
          <ac:chgData name="Daheng Yin" userId="40f47af77092ccff" providerId="LiveId" clId="{6A1AB36C-7C65-40E7-8F48-FC40DEE81EDF}" dt="2023-11-15T01:53:29.662" v="150" actId="20577"/>
          <ac:spMkLst>
            <pc:docMk/>
            <pc:sldMk cId="3869537615" sldId="256"/>
            <ac:spMk id="66" creationId="{3B8AF32C-FA32-721C-1F31-F99D6DB48891}"/>
          </ac:spMkLst>
        </pc:spChg>
        <pc:grpChg chg="add del mod">
          <ac:chgData name="Daheng Yin" userId="40f47af77092ccff" providerId="LiveId" clId="{6A1AB36C-7C65-40E7-8F48-FC40DEE81EDF}" dt="2023-11-15T01:44:19.040" v="35" actId="165"/>
          <ac:grpSpMkLst>
            <pc:docMk/>
            <pc:sldMk cId="3869537615" sldId="256"/>
            <ac:grpSpMk id="17" creationId="{B6A74757-273F-695F-221E-611CC6F7200B}"/>
          </ac:grpSpMkLst>
        </pc:grpChg>
        <pc:cxnChg chg="add mod topLvl">
          <ac:chgData name="Daheng Yin" userId="40f47af77092ccff" providerId="LiveId" clId="{6A1AB36C-7C65-40E7-8F48-FC40DEE81EDF}" dt="2023-11-15T01:44:33.639" v="36" actId="14100"/>
          <ac:cxnSpMkLst>
            <pc:docMk/>
            <pc:sldMk cId="3869537615" sldId="256"/>
            <ac:cxnSpMk id="5" creationId="{711A884D-C14E-F99F-2273-822DC7E7B029}"/>
          </ac:cxnSpMkLst>
        </pc:cxnChg>
        <pc:cxnChg chg="add mod topLvl">
          <ac:chgData name="Daheng Yin" userId="40f47af77092ccff" providerId="LiveId" clId="{6A1AB36C-7C65-40E7-8F48-FC40DEE81EDF}" dt="2023-11-15T01:44:33.639" v="36" actId="14100"/>
          <ac:cxnSpMkLst>
            <pc:docMk/>
            <pc:sldMk cId="3869537615" sldId="256"/>
            <ac:cxnSpMk id="7" creationId="{3AB7411B-26A8-7BD6-2A8B-736C8DA99BE7}"/>
          </ac:cxnSpMkLst>
        </pc:cxnChg>
        <pc:cxnChg chg="add mod ord topLvl">
          <ac:chgData name="Daheng Yin" userId="40f47af77092ccff" providerId="LiveId" clId="{6A1AB36C-7C65-40E7-8F48-FC40DEE81EDF}" dt="2023-11-15T01:49:24.728" v="102" actId="1076"/>
          <ac:cxnSpMkLst>
            <pc:docMk/>
            <pc:sldMk cId="3869537615" sldId="256"/>
            <ac:cxnSpMk id="9" creationId="{40C65296-6103-AE97-C3C6-240EA915D89B}"/>
          </ac:cxnSpMkLst>
        </pc:cxnChg>
        <pc:cxnChg chg="add mod topLvl">
          <ac:chgData name="Daheng Yin" userId="40f47af77092ccff" providerId="LiveId" clId="{6A1AB36C-7C65-40E7-8F48-FC40DEE81EDF}" dt="2023-11-15T01:49:14.239" v="101" actId="14100"/>
          <ac:cxnSpMkLst>
            <pc:docMk/>
            <pc:sldMk cId="3869537615" sldId="256"/>
            <ac:cxnSpMk id="13" creationId="{B43A04B8-8230-62DA-53E7-6FF8010ED631}"/>
          </ac:cxnSpMkLst>
        </pc:cxnChg>
        <pc:cxnChg chg="add mod ord">
          <ac:chgData name="Daheng Yin" userId="40f47af77092ccff" providerId="LiveId" clId="{6A1AB36C-7C65-40E7-8F48-FC40DEE81EDF}" dt="2023-11-15T01:49:09.050" v="100" actId="14100"/>
          <ac:cxnSpMkLst>
            <pc:docMk/>
            <pc:sldMk cId="3869537615" sldId="256"/>
            <ac:cxnSpMk id="24" creationId="{E3E80D20-93F3-9DEA-8470-4C9366FF5DE9}"/>
          </ac:cxnSpMkLst>
        </pc:cxnChg>
        <pc:cxnChg chg="add mod ord">
          <ac:chgData name="Daheng Yin" userId="40f47af77092ccff" providerId="LiveId" clId="{6A1AB36C-7C65-40E7-8F48-FC40DEE81EDF}" dt="2023-11-15T01:51:56.833" v="133" actId="208"/>
          <ac:cxnSpMkLst>
            <pc:docMk/>
            <pc:sldMk cId="3869537615" sldId="256"/>
            <ac:cxnSpMk id="29" creationId="{510935F0-6F9A-481F-57F9-6356CF12E2EB}"/>
          </ac:cxnSpMkLst>
        </pc:cxnChg>
        <pc:cxnChg chg="add mod">
          <ac:chgData name="Daheng Yin" userId="40f47af77092ccff" providerId="LiveId" clId="{6A1AB36C-7C65-40E7-8F48-FC40DEE81EDF}" dt="2023-11-15T01:51:56.833" v="133" actId="208"/>
          <ac:cxnSpMkLst>
            <pc:docMk/>
            <pc:sldMk cId="3869537615" sldId="256"/>
            <ac:cxnSpMk id="31" creationId="{7BE9D635-468A-689E-78C1-86E90A957284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2" creationId="{DC078DEB-F305-11F4-F354-2DB606E443B6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7" creationId="{3656F666-B7AA-0AAC-E222-EB40D6D2C833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9" creationId="{4C3C32A6-6C43-15DC-018C-3CBF1A1983D5}"/>
          </ac:cxnSpMkLst>
        </pc:cxnChg>
        <pc:cxnChg chg="add mod">
          <ac:chgData name="Daheng Yin" userId="40f47af77092ccff" providerId="LiveId" clId="{6A1AB36C-7C65-40E7-8F48-FC40DEE81EDF}" dt="2023-11-15T01:52:58.913" v="139" actId="208"/>
          <ac:cxnSpMkLst>
            <pc:docMk/>
            <pc:sldMk cId="3869537615" sldId="256"/>
            <ac:cxnSpMk id="62" creationId="{28953AF2-ED2F-F49C-F52E-AC13D4FC2F0D}"/>
          </ac:cxnSpMkLst>
        </pc:cxnChg>
      </pc:sldChg>
      <pc:sldChg chg="addSp delSp modSp new mod">
        <pc:chgData name="Daheng Yin" userId="40f47af77092ccff" providerId="LiveId" clId="{6A1AB36C-7C65-40E7-8F48-FC40DEE81EDF}" dt="2023-11-16T05:38:49.655" v="243" actId="14100"/>
        <pc:sldMkLst>
          <pc:docMk/>
          <pc:sldMk cId="815620383" sldId="257"/>
        </pc:sldMkLst>
        <pc:spChg chg="del">
          <ac:chgData name="Daheng Yin" userId="40f47af77092ccff" providerId="LiveId" clId="{6A1AB36C-7C65-40E7-8F48-FC40DEE81EDF}" dt="2023-11-16T05:34:23.412" v="152" actId="478"/>
          <ac:spMkLst>
            <pc:docMk/>
            <pc:sldMk cId="815620383" sldId="257"/>
            <ac:spMk id="2" creationId="{958D3D7D-C635-E99B-641C-530883A1E03C}"/>
          </ac:spMkLst>
        </pc:spChg>
        <pc:spChg chg="del">
          <ac:chgData name="Daheng Yin" userId="40f47af77092ccff" providerId="LiveId" clId="{6A1AB36C-7C65-40E7-8F48-FC40DEE81EDF}" dt="2023-11-16T05:34:23.412" v="152" actId="478"/>
          <ac:spMkLst>
            <pc:docMk/>
            <pc:sldMk cId="815620383" sldId="257"/>
            <ac:spMk id="3" creationId="{F3812118-018A-5D57-ABF5-AC40B5CB2F69}"/>
          </ac:spMkLst>
        </pc:spChg>
        <pc:spChg chg="add mod">
          <ac:chgData name="Daheng Yin" userId="40f47af77092ccff" providerId="LiveId" clId="{6A1AB36C-7C65-40E7-8F48-FC40DEE81EDF}" dt="2023-11-16T05:35:52.274" v="192" actId="13822"/>
          <ac:spMkLst>
            <pc:docMk/>
            <pc:sldMk cId="815620383" sldId="257"/>
            <ac:spMk id="8" creationId="{8E02898C-C60D-4FAE-047B-AF9DD232F9B9}"/>
          </ac:spMkLst>
        </pc:spChg>
        <pc:spChg chg="add mod ord">
          <ac:chgData name="Daheng Yin" userId="40f47af77092ccff" providerId="LiveId" clId="{6A1AB36C-7C65-40E7-8F48-FC40DEE81EDF}" dt="2023-11-16T05:36:29.259" v="201" actId="208"/>
          <ac:spMkLst>
            <pc:docMk/>
            <pc:sldMk cId="815620383" sldId="257"/>
            <ac:spMk id="9" creationId="{9CC79EBA-1DA4-3256-BCBA-E7EC63946973}"/>
          </ac:spMkLst>
        </pc:spChg>
        <pc:spChg chg="add mod">
          <ac:chgData name="Daheng Yin" userId="40f47af77092ccff" providerId="LiveId" clId="{6A1AB36C-7C65-40E7-8F48-FC40DEE81EDF}" dt="2023-11-16T05:38:38.180" v="241" actId="2085"/>
          <ac:spMkLst>
            <pc:docMk/>
            <pc:sldMk cId="815620383" sldId="257"/>
            <ac:spMk id="10" creationId="{16709196-E0D9-A4F8-C361-606A67809DC0}"/>
          </ac:spMkLst>
        </pc:spChg>
        <pc:spChg chg="add mod">
          <ac:chgData name="Daheng Yin" userId="40f47af77092ccff" providerId="LiveId" clId="{6A1AB36C-7C65-40E7-8F48-FC40DEE81EDF}" dt="2023-11-16T05:38:38.180" v="241" actId="2085"/>
          <ac:spMkLst>
            <pc:docMk/>
            <pc:sldMk cId="815620383" sldId="257"/>
            <ac:spMk id="11" creationId="{998655CB-D28D-6BF6-692E-702DE51435FB}"/>
          </ac:spMkLst>
        </pc:spChg>
        <pc:spChg chg="add mod">
          <ac:chgData name="Daheng Yin" userId="40f47af77092ccff" providerId="LiveId" clId="{6A1AB36C-7C65-40E7-8F48-FC40DEE81EDF}" dt="2023-11-16T05:38:01.141" v="231" actId="208"/>
          <ac:spMkLst>
            <pc:docMk/>
            <pc:sldMk cId="815620383" sldId="257"/>
            <ac:spMk id="12" creationId="{35168424-D9C4-287E-1181-170BA30337A9}"/>
          </ac:spMkLst>
        </pc:spChg>
        <pc:spChg chg="add mod">
          <ac:chgData name="Daheng Yin" userId="40f47af77092ccff" providerId="LiveId" clId="{6A1AB36C-7C65-40E7-8F48-FC40DEE81EDF}" dt="2023-11-16T05:38:41.938" v="242" actId="1036"/>
          <ac:spMkLst>
            <pc:docMk/>
            <pc:sldMk cId="815620383" sldId="257"/>
            <ac:spMk id="13" creationId="{2D22D288-4833-013E-07E2-E932707FBF02}"/>
          </ac:spMkLst>
        </pc:spChg>
        <pc:spChg chg="add mod">
          <ac:chgData name="Daheng Yin" userId="40f47af77092ccff" providerId="LiveId" clId="{6A1AB36C-7C65-40E7-8F48-FC40DEE81EDF}" dt="2023-11-16T05:38:49.655" v="243" actId="14100"/>
          <ac:spMkLst>
            <pc:docMk/>
            <pc:sldMk cId="815620383" sldId="257"/>
            <ac:spMk id="14" creationId="{1EC87748-4BF4-1716-884D-C2FA4F127C7B}"/>
          </ac:spMkLst>
        </pc:spChg>
        <pc:picChg chg="add del mod">
          <ac:chgData name="Daheng Yin" userId="40f47af77092ccff" providerId="LiveId" clId="{6A1AB36C-7C65-40E7-8F48-FC40DEE81EDF}" dt="2023-11-16T05:34:25.231" v="154"/>
          <ac:picMkLst>
            <pc:docMk/>
            <pc:sldMk cId="815620383" sldId="257"/>
            <ac:picMk id="5" creationId="{D8BE9998-5504-941F-8C86-DE505B903E61}"/>
          </ac:picMkLst>
        </pc:picChg>
        <pc:picChg chg="add mod ord">
          <ac:chgData name="Daheng Yin" userId="40f47af77092ccff" providerId="LiveId" clId="{6A1AB36C-7C65-40E7-8F48-FC40DEE81EDF}" dt="2023-11-16T05:36:11.230" v="198" actId="167"/>
          <ac:picMkLst>
            <pc:docMk/>
            <pc:sldMk cId="815620383" sldId="257"/>
            <ac:picMk id="7" creationId="{3A341426-26D2-A6B7-DD4E-B15993655961}"/>
          </ac:picMkLst>
        </pc:picChg>
      </pc:sldChg>
      <pc:sldChg chg="addSp delSp modSp new del mod">
        <pc:chgData name="Daheng Yin" userId="40f47af77092ccff" providerId="LiveId" clId="{6A1AB36C-7C65-40E7-8F48-FC40DEE81EDF}" dt="2023-11-17T01:23:12.267" v="458" actId="2696"/>
        <pc:sldMkLst>
          <pc:docMk/>
          <pc:sldMk cId="1350184808" sldId="258"/>
        </pc:sldMkLst>
        <pc:spChg chg="del">
          <ac:chgData name="Daheng Yin" userId="40f47af77092ccff" providerId="LiveId" clId="{6A1AB36C-7C65-40E7-8F48-FC40DEE81EDF}" dt="2023-11-17T01:11:04.710" v="245" actId="478"/>
          <ac:spMkLst>
            <pc:docMk/>
            <pc:sldMk cId="1350184808" sldId="258"/>
            <ac:spMk id="2" creationId="{70E72D2F-B6B2-76E1-7AE7-614E294CF56B}"/>
          </ac:spMkLst>
        </pc:spChg>
        <pc:spChg chg="del">
          <ac:chgData name="Daheng Yin" userId="40f47af77092ccff" providerId="LiveId" clId="{6A1AB36C-7C65-40E7-8F48-FC40DEE81EDF}" dt="2023-11-17T01:11:04.710" v="245" actId="478"/>
          <ac:spMkLst>
            <pc:docMk/>
            <pc:sldMk cId="1350184808" sldId="258"/>
            <ac:spMk id="3" creationId="{2F9B425C-8291-543F-87B9-017DB19AF1D5}"/>
          </ac:spMkLst>
        </pc:spChg>
        <pc:spChg chg="add mod">
          <ac:chgData name="Daheng Yin" userId="40f47af77092ccff" providerId="LiveId" clId="{6A1AB36C-7C65-40E7-8F48-FC40DEE81EDF}" dt="2023-11-17T01:14:26.314" v="273" actId="1076"/>
          <ac:spMkLst>
            <pc:docMk/>
            <pc:sldMk cId="1350184808" sldId="258"/>
            <ac:spMk id="4" creationId="{3C7C7D2A-2627-39EB-B1D0-ADD78F87AFAF}"/>
          </ac:spMkLst>
        </pc:spChg>
        <pc:picChg chg="add mod ord">
          <ac:chgData name="Daheng Yin" userId="40f47af77092ccff" providerId="LiveId" clId="{6A1AB36C-7C65-40E7-8F48-FC40DEE81EDF}" dt="2023-11-17T01:14:26.314" v="273" actId="1076"/>
          <ac:picMkLst>
            <pc:docMk/>
            <pc:sldMk cId="1350184808" sldId="258"/>
            <ac:picMk id="12" creationId="{E951EB91-F0FF-EE6D-3B7D-BA7C3003D43F}"/>
          </ac:picMkLst>
        </pc:picChg>
        <pc:picChg chg="add mod ord">
          <ac:chgData name="Daheng Yin" userId="40f47af77092ccff" providerId="LiveId" clId="{6A1AB36C-7C65-40E7-8F48-FC40DEE81EDF}" dt="2023-11-17T01:14:26.314" v="273" actId="1076"/>
          <ac:picMkLst>
            <pc:docMk/>
            <pc:sldMk cId="1350184808" sldId="258"/>
            <ac:picMk id="19" creationId="{56D71A77-074E-E291-A8DA-39310B2FF5E3}"/>
          </ac:picMkLst>
        </pc:picChg>
        <pc:picChg chg="add del mod">
          <ac:chgData name="Daheng Yin" userId="40f47af77092ccff" providerId="LiveId" clId="{6A1AB36C-7C65-40E7-8F48-FC40DEE81EDF}" dt="2023-11-17T01:16:15.030" v="280" actId="21"/>
          <ac:picMkLst>
            <pc:docMk/>
            <pc:sldMk cId="1350184808" sldId="258"/>
            <ac:picMk id="22" creationId="{D0FB9E12-A374-0E94-2867-182091AC43DA}"/>
          </ac:picMkLst>
        </pc:picChg>
        <pc:picChg chg="add del mod">
          <ac:chgData name="Daheng Yin" userId="40f47af77092ccff" providerId="LiveId" clId="{6A1AB36C-7C65-40E7-8F48-FC40DEE81EDF}" dt="2023-11-17T01:16:15.030" v="280" actId="21"/>
          <ac:picMkLst>
            <pc:docMk/>
            <pc:sldMk cId="1350184808" sldId="258"/>
            <ac:picMk id="1026" creationId="{3F062DA3-E766-E322-4971-605ECB82476A}"/>
          </ac:picMkLst>
        </pc:picChg>
        <pc:cxnChg chg="add mod">
          <ac:chgData name="Daheng Yin" userId="40f47af77092ccff" providerId="LiveId" clId="{6A1AB36C-7C65-40E7-8F48-FC40DEE81EDF}" dt="2023-11-17T01:14:26.314" v="273" actId="1076"/>
          <ac:cxnSpMkLst>
            <pc:docMk/>
            <pc:sldMk cId="1350184808" sldId="258"/>
            <ac:cxnSpMk id="6" creationId="{AE5A92A5-C32C-AF27-DC63-D4E66336012E}"/>
          </ac:cxnSpMkLst>
        </pc:cxnChg>
        <pc:cxnChg chg="add mod ord">
          <ac:chgData name="Daheng Yin" userId="40f47af77092ccff" providerId="LiveId" clId="{6A1AB36C-7C65-40E7-8F48-FC40DEE81EDF}" dt="2023-11-17T01:14:26.314" v="273" actId="1076"/>
          <ac:cxnSpMkLst>
            <pc:docMk/>
            <pc:sldMk cId="1350184808" sldId="258"/>
            <ac:cxnSpMk id="8" creationId="{FD9F3FF2-3016-BE6B-21F9-650BD8D7F764}"/>
          </ac:cxnSpMkLst>
        </pc:cxnChg>
      </pc:sldChg>
      <pc:sldChg chg="addSp delSp modSp new mod">
        <pc:chgData name="Daheng Yin" userId="40f47af77092ccff" providerId="LiveId" clId="{6A1AB36C-7C65-40E7-8F48-FC40DEE81EDF}" dt="2023-11-17T01:30:48.779" v="462" actId="1076"/>
        <pc:sldMkLst>
          <pc:docMk/>
          <pc:sldMk cId="3507880686" sldId="259"/>
        </pc:sldMkLst>
        <pc:spChg chg="del">
          <ac:chgData name="Daheng Yin" userId="40f47af77092ccff" providerId="LiveId" clId="{6A1AB36C-7C65-40E7-8F48-FC40DEE81EDF}" dt="2023-11-17T01:16:18.516" v="282" actId="478"/>
          <ac:spMkLst>
            <pc:docMk/>
            <pc:sldMk cId="3507880686" sldId="259"/>
            <ac:spMk id="2" creationId="{03422144-E07A-608D-1DE5-A1B102848C51}"/>
          </ac:spMkLst>
        </pc:spChg>
        <pc:spChg chg="del">
          <ac:chgData name="Daheng Yin" userId="40f47af77092ccff" providerId="LiveId" clId="{6A1AB36C-7C65-40E7-8F48-FC40DEE81EDF}" dt="2023-11-17T01:16:18.516" v="282" actId="478"/>
          <ac:spMkLst>
            <pc:docMk/>
            <pc:sldMk cId="3507880686" sldId="259"/>
            <ac:spMk id="3" creationId="{7CD4168A-BCCB-BDC2-6BE9-2521CB22943A}"/>
          </ac:spMkLst>
        </pc:spChg>
        <pc:spChg chg="add mod ord">
          <ac:chgData name="Daheng Yin" userId="40f47af77092ccff" providerId="LiveId" clId="{6A1AB36C-7C65-40E7-8F48-FC40DEE81EDF}" dt="2023-11-17T01:22:00.795" v="451" actId="167"/>
          <ac:spMkLst>
            <pc:docMk/>
            <pc:sldMk cId="3507880686" sldId="259"/>
            <ac:spMk id="16" creationId="{151C0CC6-5F56-0A0E-8624-2A5B877283C8}"/>
          </ac:spMkLst>
        </pc:spChg>
        <pc:grpChg chg="add mod">
          <ac:chgData name="Daheng Yin" userId="40f47af77092ccff" providerId="LiveId" clId="{6A1AB36C-7C65-40E7-8F48-FC40DEE81EDF}" dt="2023-11-17T01:30:48.779" v="462" actId="1076"/>
          <ac:grpSpMkLst>
            <pc:docMk/>
            <pc:sldMk cId="3507880686" sldId="259"/>
            <ac:grpSpMk id="6" creationId="{40D04F55-59B3-2989-8178-610896603889}"/>
          </ac:grpSpMkLst>
        </pc:grpChg>
        <pc:picChg chg="add mod">
          <ac:chgData name="Daheng Yin" userId="40f47af77092ccff" providerId="LiveId" clId="{6A1AB36C-7C65-40E7-8F48-FC40DEE81EDF}" dt="2023-11-17T01:30:48.779" v="462" actId="1076"/>
          <ac:picMkLst>
            <pc:docMk/>
            <pc:sldMk cId="3507880686" sldId="259"/>
            <ac:picMk id="4" creationId="{1C280E0C-FC66-501A-8C7A-DEFC846BAC57}"/>
          </ac:picMkLst>
        </pc:picChg>
        <pc:picChg chg="add mod">
          <ac:chgData name="Daheng Yin" userId="40f47af77092ccff" providerId="LiveId" clId="{6A1AB36C-7C65-40E7-8F48-FC40DEE81EDF}" dt="2023-11-17T01:30:48.779" v="462" actId="1076"/>
          <ac:picMkLst>
            <pc:docMk/>
            <pc:sldMk cId="3507880686" sldId="259"/>
            <ac:picMk id="5" creationId="{3A2C10F6-1994-823C-E27B-FFEEAD53A98F}"/>
          </ac:picMkLst>
        </pc:picChg>
        <pc:picChg chg="add mod">
          <ac:chgData name="Daheng Yin" userId="40f47af77092ccff" providerId="LiveId" clId="{6A1AB36C-7C65-40E7-8F48-FC40DEE81EDF}" dt="2023-11-17T01:21:13.692" v="442" actId="1076"/>
          <ac:picMkLst>
            <pc:docMk/>
            <pc:sldMk cId="3507880686" sldId="259"/>
            <ac:picMk id="7" creationId="{81DE32E3-9D67-787B-0DA1-02D55C3900D2}"/>
          </ac:picMkLst>
        </pc:picChg>
        <pc:cxnChg chg="add mod">
          <ac:chgData name="Daheng Yin" userId="40f47af77092ccff" providerId="LiveId" clId="{6A1AB36C-7C65-40E7-8F48-FC40DEE81EDF}" dt="2023-11-17T01:30:48.779" v="462" actId="1076"/>
          <ac:cxnSpMkLst>
            <pc:docMk/>
            <pc:sldMk cId="3507880686" sldId="259"/>
            <ac:cxnSpMk id="8" creationId="{477EF0DB-7CE7-FE79-6E40-294B4E374A95}"/>
          </ac:cxnSpMkLst>
        </pc:cxnChg>
        <pc:cxnChg chg="add mod">
          <ac:chgData name="Daheng Yin" userId="40f47af77092ccff" providerId="LiveId" clId="{6A1AB36C-7C65-40E7-8F48-FC40DEE81EDF}" dt="2023-11-17T01:30:48.779" v="462" actId="1076"/>
          <ac:cxnSpMkLst>
            <pc:docMk/>
            <pc:sldMk cId="3507880686" sldId="259"/>
            <ac:cxnSpMk id="9" creationId="{FB69164E-DA00-BF48-31AD-8630E45AED01}"/>
          </ac:cxnSpMkLst>
        </pc:cxnChg>
        <pc:cxnChg chg="add mod">
          <ac:chgData name="Daheng Yin" userId="40f47af77092ccff" providerId="LiveId" clId="{6A1AB36C-7C65-40E7-8F48-FC40DEE81EDF}" dt="2023-11-17T01:30:48.779" v="462" actId="1076"/>
          <ac:cxnSpMkLst>
            <pc:docMk/>
            <pc:sldMk cId="3507880686" sldId="259"/>
            <ac:cxnSpMk id="17" creationId="{840814F8-3010-CE9D-610E-79E1E973576C}"/>
          </ac:cxnSpMkLst>
        </pc:cxnChg>
        <pc:cxnChg chg="add mod">
          <ac:chgData name="Daheng Yin" userId="40f47af77092ccff" providerId="LiveId" clId="{6A1AB36C-7C65-40E7-8F48-FC40DEE81EDF}" dt="2023-11-17T01:30:48.779" v="462" actId="1076"/>
          <ac:cxnSpMkLst>
            <pc:docMk/>
            <pc:sldMk cId="3507880686" sldId="259"/>
            <ac:cxnSpMk id="20" creationId="{97A7CFEA-0D89-A5B9-1DB0-DF92FF850948}"/>
          </ac:cxnSpMkLst>
        </pc:cxnChg>
      </pc:sldChg>
      <pc:sldChg chg="addSp delSp modSp new mod">
        <pc:chgData name="Daheng Yin" userId="40f47af77092ccff" providerId="LiveId" clId="{6A1AB36C-7C65-40E7-8F48-FC40DEE81EDF}" dt="2023-11-17T01:35:47.923" v="551" actId="1076"/>
        <pc:sldMkLst>
          <pc:docMk/>
          <pc:sldMk cId="4248711951" sldId="260"/>
        </pc:sldMkLst>
        <pc:spChg chg="del">
          <ac:chgData name="Daheng Yin" userId="40f47af77092ccff" providerId="LiveId" clId="{6A1AB36C-7C65-40E7-8F48-FC40DEE81EDF}" dt="2023-11-17T01:30:55.758" v="464" actId="478"/>
          <ac:spMkLst>
            <pc:docMk/>
            <pc:sldMk cId="4248711951" sldId="260"/>
            <ac:spMk id="2" creationId="{B527E132-EF4C-2FB4-FB6A-2F27A11781C8}"/>
          </ac:spMkLst>
        </pc:spChg>
        <pc:spChg chg="del">
          <ac:chgData name="Daheng Yin" userId="40f47af77092ccff" providerId="LiveId" clId="{6A1AB36C-7C65-40E7-8F48-FC40DEE81EDF}" dt="2023-11-17T01:30:55.758" v="464" actId="478"/>
          <ac:spMkLst>
            <pc:docMk/>
            <pc:sldMk cId="4248711951" sldId="260"/>
            <ac:spMk id="3" creationId="{2A48FB9D-AF9C-65BD-C36D-AF97C7E14C15}"/>
          </ac:spMkLst>
        </pc:spChg>
        <pc:spChg chg="add mod">
          <ac:chgData name="Daheng Yin" userId="40f47af77092ccff" providerId="LiveId" clId="{6A1AB36C-7C65-40E7-8F48-FC40DEE81EDF}" dt="2023-11-17T01:32:02.921" v="479" actId="164"/>
          <ac:spMkLst>
            <pc:docMk/>
            <pc:sldMk cId="4248711951" sldId="260"/>
            <ac:spMk id="11" creationId="{F0D70D74-4220-2C4A-A5E1-6262E70F8492}"/>
          </ac:spMkLst>
        </pc:spChg>
        <pc:spChg chg="add del mod">
          <ac:chgData name="Daheng Yin" userId="40f47af77092ccff" providerId="LiveId" clId="{6A1AB36C-7C65-40E7-8F48-FC40DEE81EDF}" dt="2023-11-17T01:31:57.634" v="477"/>
          <ac:spMkLst>
            <pc:docMk/>
            <pc:sldMk cId="4248711951" sldId="260"/>
            <ac:spMk id="20" creationId="{60D8483A-6CFF-8BB1-7DDB-F76DF07FDBDD}"/>
          </ac:spMkLst>
        </pc:spChg>
        <pc:spChg chg="mod">
          <ac:chgData name="Daheng Yin" userId="40f47af77092ccff" providerId="LiveId" clId="{6A1AB36C-7C65-40E7-8F48-FC40DEE81EDF}" dt="2023-11-17T01:32:10.639" v="481"/>
          <ac:spMkLst>
            <pc:docMk/>
            <pc:sldMk cId="4248711951" sldId="260"/>
            <ac:spMk id="35" creationId="{DD2ED768-2E92-A9F5-3E4D-55DB442329E5}"/>
          </ac:spMkLst>
        </pc:spChg>
        <pc:spChg chg="add mod">
          <ac:chgData name="Daheng Yin" userId="40f47af77092ccff" providerId="LiveId" clId="{6A1AB36C-7C65-40E7-8F48-FC40DEE81EDF}" dt="2023-11-17T01:35:47.923" v="551" actId="1076"/>
          <ac:spMkLst>
            <pc:docMk/>
            <pc:sldMk cId="4248711951" sldId="260"/>
            <ac:spMk id="54" creationId="{BAC28718-8820-F8F9-BE81-B37CABBEC235}"/>
          </ac:spMkLst>
        </pc:spChg>
        <pc:spChg chg="add mod">
          <ac:chgData name="Daheng Yin" userId="40f47af77092ccff" providerId="LiveId" clId="{6A1AB36C-7C65-40E7-8F48-FC40DEE81EDF}" dt="2023-11-17T01:35:04.002" v="536" actId="1076"/>
          <ac:spMkLst>
            <pc:docMk/>
            <pc:sldMk cId="4248711951" sldId="260"/>
            <ac:spMk id="55" creationId="{E2892C6F-6E5D-FB96-2FF8-1277D8195DEA}"/>
          </ac:spMkLst>
        </pc:spChg>
        <pc:spChg chg="add mod">
          <ac:chgData name="Daheng Yin" userId="40f47af77092ccff" providerId="LiveId" clId="{6A1AB36C-7C65-40E7-8F48-FC40DEE81EDF}" dt="2023-11-17T01:35:09.956" v="543" actId="20577"/>
          <ac:spMkLst>
            <pc:docMk/>
            <pc:sldMk cId="4248711951" sldId="260"/>
            <ac:spMk id="56" creationId="{C9E7D71F-3A51-032F-9E96-52D8640A8DC8}"/>
          </ac:spMkLst>
        </pc:spChg>
        <pc:grpChg chg="add del mod">
          <ac:chgData name="Daheng Yin" userId="40f47af77092ccff" providerId="LiveId" clId="{6A1AB36C-7C65-40E7-8F48-FC40DEE81EDF}" dt="2023-11-17T01:31:02.366" v="466" actId="478"/>
          <ac:grpSpMkLst>
            <pc:docMk/>
            <pc:sldMk cId="4248711951" sldId="260"/>
            <ac:grpSpMk id="4" creationId="{9AB0AB71-85E1-38C4-615E-61717D46426E}"/>
          </ac:grpSpMkLst>
        </pc:grpChg>
        <pc:grpChg chg="add mod">
          <ac:chgData name="Daheng Yin" userId="40f47af77092ccff" providerId="LiveId" clId="{6A1AB36C-7C65-40E7-8F48-FC40DEE81EDF}" dt="2023-11-17T01:34:26.851" v="507" actId="164"/>
          <ac:grpSpMkLst>
            <pc:docMk/>
            <pc:sldMk cId="4248711951" sldId="260"/>
            <ac:grpSpMk id="29" creationId="{B4B13D6F-B1A9-C433-1C45-D9BAFE50E464}"/>
          </ac:grpSpMkLst>
        </pc:grpChg>
        <pc:grpChg chg="add mod">
          <ac:chgData name="Daheng Yin" userId="40f47af77092ccff" providerId="LiveId" clId="{6A1AB36C-7C65-40E7-8F48-FC40DEE81EDF}" dt="2023-11-17T01:34:26.851" v="507" actId="164"/>
          <ac:grpSpMkLst>
            <pc:docMk/>
            <pc:sldMk cId="4248711951" sldId="260"/>
            <ac:grpSpMk id="30" creationId="{D14D5CAC-6900-13EE-FCD2-F29112EDA197}"/>
          </ac:grpSpMkLst>
        </pc:grpChg>
        <pc:grpChg chg="add mod">
          <ac:chgData name="Daheng Yin" userId="40f47af77092ccff" providerId="LiveId" clId="{6A1AB36C-7C65-40E7-8F48-FC40DEE81EDF}" dt="2023-11-17T01:34:34.674" v="509" actId="1076"/>
          <ac:grpSpMkLst>
            <pc:docMk/>
            <pc:sldMk cId="4248711951" sldId="260"/>
            <ac:grpSpMk id="53" creationId="{25433A5B-0ACD-303D-A266-C317A58D85C6}"/>
          </ac:grpSpMkLst>
        </pc:grpChg>
        <pc:picChg chg="mod">
          <ac:chgData name="Daheng Yin" userId="40f47af77092ccff" providerId="LiveId" clId="{6A1AB36C-7C65-40E7-8F48-FC40DEE81EDF}" dt="2023-11-17T01:30:52.347" v="463"/>
          <ac:picMkLst>
            <pc:docMk/>
            <pc:sldMk cId="4248711951" sldId="260"/>
            <ac:picMk id="5" creationId="{10648EA6-3ADF-D8C5-3CFC-22577043F0F3}"/>
          </ac:picMkLst>
        </pc:picChg>
        <pc:picChg chg="mod">
          <ac:chgData name="Daheng Yin" userId="40f47af77092ccff" providerId="LiveId" clId="{6A1AB36C-7C65-40E7-8F48-FC40DEE81EDF}" dt="2023-11-17T01:30:52.347" v="463"/>
          <ac:picMkLst>
            <pc:docMk/>
            <pc:sldMk cId="4248711951" sldId="260"/>
            <ac:picMk id="6" creationId="{59218C2F-7521-C4CA-49B6-55E5B6B4AC0E}"/>
          </ac:picMkLst>
        </pc:picChg>
        <pc:cxnChg chg="add mod">
          <ac:chgData name="Daheng Yin" userId="40f47af77092ccff" providerId="LiveId" clId="{6A1AB36C-7C65-40E7-8F48-FC40DEE81EDF}" dt="2023-11-17T01:32:02.921" v="479" actId="164"/>
          <ac:cxnSpMkLst>
            <pc:docMk/>
            <pc:sldMk cId="4248711951" sldId="260"/>
            <ac:cxnSpMk id="7" creationId="{3BD534B6-AEAD-8E99-F298-40E76BAE42E7}"/>
          </ac:cxnSpMkLst>
        </pc:cxnChg>
        <pc:cxnChg chg="add mod">
          <ac:chgData name="Daheng Yin" userId="40f47af77092ccff" providerId="LiveId" clId="{6A1AB36C-7C65-40E7-8F48-FC40DEE81EDF}" dt="2023-11-17T01:32:02.921" v="479" actId="164"/>
          <ac:cxnSpMkLst>
            <pc:docMk/>
            <pc:sldMk cId="4248711951" sldId="260"/>
            <ac:cxnSpMk id="8" creationId="{DFBCCE08-3208-D6A4-9F84-B34A410ACFB5}"/>
          </ac:cxnSpMkLst>
        </pc:cxnChg>
        <pc:cxnChg chg="add mod">
          <ac:chgData name="Daheng Yin" userId="40f47af77092ccff" providerId="LiveId" clId="{6A1AB36C-7C65-40E7-8F48-FC40DEE81EDF}" dt="2023-11-17T01:32:02.921" v="479" actId="164"/>
          <ac:cxnSpMkLst>
            <pc:docMk/>
            <pc:sldMk cId="4248711951" sldId="260"/>
            <ac:cxnSpMk id="9" creationId="{12D829A2-002F-D598-A213-FB84B03D8EC0}"/>
          </ac:cxnSpMkLst>
        </pc:cxnChg>
        <pc:cxnChg chg="add mod">
          <ac:chgData name="Daheng Yin" userId="40f47af77092ccff" providerId="LiveId" clId="{6A1AB36C-7C65-40E7-8F48-FC40DEE81EDF}" dt="2023-11-17T01:32:02.921" v="479" actId="164"/>
          <ac:cxnSpMkLst>
            <pc:docMk/>
            <pc:sldMk cId="4248711951" sldId="260"/>
            <ac:cxnSpMk id="10" creationId="{580794AE-3922-979E-EF16-A42584D386F7}"/>
          </ac:cxnSpMkLst>
        </pc:cxnChg>
        <pc:cxnChg chg="add mod">
          <ac:chgData name="Daheng Yin" userId="40f47af77092ccff" providerId="LiveId" clId="{6A1AB36C-7C65-40E7-8F48-FC40DEE81EDF}" dt="2023-11-17T01:32:39.961" v="487" actId="14100"/>
          <ac:cxnSpMkLst>
            <pc:docMk/>
            <pc:sldMk cId="4248711951" sldId="260"/>
            <ac:cxnSpMk id="13" creationId="{EEA71CD2-4A07-01B6-CF25-1FA2A61238E1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16" creationId="{A0DE01D7-2B84-3268-833E-6D5FA9E24601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17" creationId="{289D5D01-0105-BB89-19D7-CC52AB8D0F35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18" creationId="{A974846A-2E4F-E920-E4DF-7B4DBEC30A19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19" creationId="{BF1D2F37-872B-FEC7-E4F8-D034B0DF022A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21" creationId="{AE1737F0-4A3E-9FD4-69EF-390603C28F7C}"/>
          </ac:cxnSpMkLst>
        </pc:cxnChg>
        <pc:cxnChg chg="mod">
          <ac:chgData name="Daheng Yin" userId="40f47af77092ccff" providerId="LiveId" clId="{6A1AB36C-7C65-40E7-8F48-FC40DEE81EDF}" dt="2023-11-17T01:32:10.639" v="481"/>
          <ac:cxnSpMkLst>
            <pc:docMk/>
            <pc:sldMk cId="4248711951" sldId="260"/>
            <ac:cxnSpMk id="31" creationId="{0EED2FA4-DD84-EF59-0979-D6665C0BA9D3}"/>
          </ac:cxnSpMkLst>
        </pc:cxnChg>
        <pc:cxnChg chg="mod">
          <ac:chgData name="Daheng Yin" userId="40f47af77092ccff" providerId="LiveId" clId="{6A1AB36C-7C65-40E7-8F48-FC40DEE81EDF}" dt="2023-11-17T01:32:10.639" v="481"/>
          <ac:cxnSpMkLst>
            <pc:docMk/>
            <pc:sldMk cId="4248711951" sldId="260"/>
            <ac:cxnSpMk id="32" creationId="{BD7BDB07-7763-FD5A-E06E-316FF06E8971}"/>
          </ac:cxnSpMkLst>
        </pc:cxnChg>
        <pc:cxnChg chg="mod">
          <ac:chgData name="Daheng Yin" userId="40f47af77092ccff" providerId="LiveId" clId="{6A1AB36C-7C65-40E7-8F48-FC40DEE81EDF}" dt="2023-11-17T01:32:10.639" v="481"/>
          <ac:cxnSpMkLst>
            <pc:docMk/>
            <pc:sldMk cId="4248711951" sldId="260"/>
            <ac:cxnSpMk id="33" creationId="{EE8ED463-1BA6-65E8-3BA5-FCC3D64E66FA}"/>
          </ac:cxnSpMkLst>
        </pc:cxnChg>
        <pc:cxnChg chg="mod">
          <ac:chgData name="Daheng Yin" userId="40f47af77092ccff" providerId="LiveId" clId="{6A1AB36C-7C65-40E7-8F48-FC40DEE81EDF}" dt="2023-11-17T01:32:10.639" v="481"/>
          <ac:cxnSpMkLst>
            <pc:docMk/>
            <pc:sldMk cId="4248711951" sldId="260"/>
            <ac:cxnSpMk id="34" creationId="{56E70CD1-E0A8-0C6E-B72D-AF6E9059511A}"/>
          </ac:cxnSpMkLst>
        </pc:cxnChg>
        <pc:cxnChg chg="mod">
          <ac:chgData name="Daheng Yin" userId="40f47af77092ccff" providerId="LiveId" clId="{6A1AB36C-7C65-40E7-8F48-FC40DEE81EDF}" dt="2023-11-17T01:32:36.466" v="486" actId="14100"/>
          <ac:cxnSpMkLst>
            <pc:docMk/>
            <pc:sldMk cId="4248711951" sldId="260"/>
            <ac:cxnSpMk id="36" creationId="{2E6C2562-8BFF-3474-1205-CD2E88D75FC8}"/>
          </ac:cxnSpMkLst>
        </pc:cxnChg>
        <pc:cxnChg chg="add mod">
          <ac:chgData name="Daheng Yin" userId="40f47af77092ccff" providerId="LiveId" clId="{6A1AB36C-7C65-40E7-8F48-FC40DEE81EDF}" dt="2023-11-17T01:34:26.851" v="507" actId="164"/>
          <ac:cxnSpMkLst>
            <pc:docMk/>
            <pc:sldMk cId="4248711951" sldId="260"/>
            <ac:cxnSpMk id="40" creationId="{706F0ACC-572D-143F-09FB-DE1F8ADE455F}"/>
          </ac:cxnSpMkLst>
        </pc:cxnChg>
        <pc:cxnChg chg="add mod">
          <ac:chgData name="Daheng Yin" userId="40f47af77092ccff" providerId="LiveId" clId="{6A1AB36C-7C65-40E7-8F48-FC40DEE81EDF}" dt="2023-11-17T01:34:26.851" v="507" actId="164"/>
          <ac:cxnSpMkLst>
            <pc:docMk/>
            <pc:sldMk cId="4248711951" sldId="260"/>
            <ac:cxnSpMk id="46" creationId="{4A34736F-E8AD-1E1A-CBF1-1B3326622E0F}"/>
          </ac:cxnSpMkLst>
        </pc:cxnChg>
        <pc:cxnChg chg="add mod">
          <ac:chgData name="Daheng Yin" userId="40f47af77092ccff" providerId="LiveId" clId="{6A1AB36C-7C65-40E7-8F48-FC40DEE81EDF}" dt="2023-11-17T01:35:32.298" v="547" actId="14100"/>
          <ac:cxnSpMkLst>
            <pc:docMk/>
            <pc:sldMk cId="4248711951" sldId="260"/>
            <ac:cxnSpMk id="58" creationId="{1EC3A3D8-72B7-77B5-9D59-80B0D9FD8E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82D02-1908-C5FB-C276-017AF5B00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38ECB-B249-41C6-D162-8EB44B68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9BD48-246C-351E-A49C-EB5F28C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76770-5455-F0F7-066F-86B10C39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A9CD0-7662-333F-501F-550AEADE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6ED0-65C2-C632-8CF9-21F5C244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DFC9D-C0D9-8BAF-F749-D327C0187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3C8B0-9B2E-1BAB-ADA5-7566F1DC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5E741-243D-3952-EDDD-863DD1E5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1E0F-E26C-A1B7-3CBB-235D32F4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3EF615-C538-7F78-DB25-A47B3B3A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72AED-2670-EF75-134C-B522C0CA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0074E-EDAE-36E2-7047-8ACE051C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A5C8E-E9BD-EF2D-BC0A-8D4F69B8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25874-BB7D-77C2-13B6-217C764C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80E86-B7EB-6481-BD24-5C22C13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BD34D-25BE-B097-571C-21AFAC35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8ADC-3485-E387-CC45-76D4AA82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5405B-D624-D0F7-C201-0EC380B2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EF32B-C6A3-2AFF-9E09-2376ACC9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4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33242-1834-917C-A2DB-25B2C0F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0EB9F-0F57-5F91-CF8B-007B846A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B7F4C-0F3E-7753-1F20-23D747A0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F94FC-1C0B-9E87-3E9F-880BE18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C4366-3512-2C93-3E5B-D3D9FED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4A7CE-E466-C931-EF41-87034C99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7E754-C568-E2AF-49E3-08D2134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3CE8F-AD0F-533C-CCF8-A49EA5A1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1F78D-052B-9728-6FC1-B8F439C0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121A2-59C4-323F-4ECE-FB09287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F6419-ABF0-AB3F-EF4C-EA505C77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6836-7D75-618D-1837-6F97CF46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45960-FEE4-B99B-4D63-72FDA4AA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8ECB6-E6A8-5E13-FD8C-07F94F6F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1ADAF-99FB-F33C-00DB-511CA876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32AB7-90A2-7620-4F48-A6947600A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A73F5F-2B0E-4772-1267-4B646FD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DD64B8-9616-E7BA-6051-FB568891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E43165-CBBB-6F9F-76C2-C21F7B48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9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7F251-D0A6-1C54-FC60-797A0EBC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4B926-78F1-C38C-12F5-A2A4CEA7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BA026-7F84-5CA1-3338-257E8938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2CA6E-85BB-4F04-F538-62A3827E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867A92-7070-5407-4F88-C92094E3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BC96F-1D4A-C86D-A7E8-0AD7B1D4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6658E-04E8-5EEC-6E09-48634D6D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F7EF9-AF38-B43F-CD3D-E149604A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E1A0B-E1C5-E6EF-6CD6-3DACD4C5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90CA0-2BF9-13C9-D3CE-56B083B2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D7175-1B01-5C42-5DF7-47CA0DF1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73136-CEE3-53A1-C9EB-FDFD82A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6364E-5CDE-4882-C4FC-C10000B6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9006-E350-E209-3B55-CA987ED9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20879-ECB8-A2D1-DE2F-DA82235E7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8F41B-F8FD-0233-8EAA-9014AD2E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89A8B-6535-2E57-6009-5FC57D70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756DC-FCBE-9808-8D95-155CE7F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5CF0E-1547-850B-5E53-D6B00FF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4EC918-0CB0-8EC9-EF07-A4E8D81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5FD14-22D3-B74F-7141-8482AF23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528EB-61EC-BF10-C20D-AC54393C6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CABC-13C2-4501-8A7F-082FC1FBA13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252DE-EC5E-2514-2854-300DA229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FA278-AB0B-FC59-67C3-C1EA1659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1A884D-C14E-F99F-2273-822DC7E7B029}"/>
              </a:ext>
            </a:extLst>
          </p:cNvPr>
          <p:cNvCxnSpPr>
            <a:cxnSpLocks/>
          </p:cNvCxnSpPr>
          <p:nvPr/>
        </p:nvCxnSpPr>
        <p:spPr>
          <a:xfrm>
            <a:off x="6994922" y="3271222"/>
            <a:ext cx="0" cy="3129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B7411B-26A8-7BD6-2A8B-736C8DA99BE7}"/>
              </a:ext>
            </a:extLst>
          </p:cNvPr>
          <p:cNvCxnSpPr>
            <a:cxnSpLocks/>
          </p:cNvCxnSpPr>
          <p:nvPr/>
        </p:nvCxnSpPr>
        <p:spPr>
          <a:xfrm flipH="1">
            <a:off x="6994922" y="3418957"/>
            <a:ext cx="24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3A04B8-8230-62DA-53E7-6FF8010ED631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7249332" y="3451140"/>
            <a:ext cx="0" cy="116848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72468A-860F-38CA-9D52-44BA0ABB4B19}"/>
                  </a:ext>
                </a:extLst>
              </p:cNvPr>
              <p:cNvSpPr txBox="1"/>
              <p:nvPr/>
            </p:nvSpPr>
            <p:spPr>
              <a:xfrm>
                <a:off x="5705476" y="3988453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72468A-860F-38CA-9D52-44BA0ABB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6" y="3988453"/>
                <a:ext cx="519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BE9D635-468A-689E-78C1-86E90A95728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225105" y="4173119"/>
            <a:ext cx="100913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8AF7CCC1-663D-30E3-0435-B392E686AD1D}"/>
              </a:ext>
            </a:extLst>
          </p:cNvPr>
          <p:cNvSpPr/>
          <p:nvPr/>
        </p:nvSpPr>
        <p:spPr>
          <a:xfrm rot="20094228">
            <a:off x="4505910" y="4146118"/>
            <a:ext cx="54000" cy="5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3E80D20-93F3-9DEA-8470-4C9366FF5DE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014788" y="3424140"/>
            <a:ext cx="3207544" cy="1490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0C65296-6103-AE97-C3C6-240EA915D89B}"/>
              </a:ext>
            </a:extLst>
          </p:cNvPr>
          <p:cNvCxnSpPr>
            <a:cxnSpLocks/>
            <a:stCxn id="46" idx="3"/>
            <a:endCxn id="39" idx="6"/>
          </p:cNvCxnSpPr>
          <p:nvPr/>
        </p:nvCxnSpPr>
        <p:spPr>
          <a:xfrm flipH="1">
            <a:off x="4557361" y="3443232"/>
            <a:ext cx="2672879" cy="71843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E65F872-5FCE-1577-148E-1B12FC1D4727}"/>
              </a:ext>
            </a:extLst>
          </p:cNvPr>
          <p:cNvSpPr/>
          <p:nvPr/>
        </p:nvSpPr>
        <p:spPr>
          <a:xfrm>
            <a:off x="7222332" y="3397140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10935F0-6F9A-481F-57F9-6356CF12E2E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595813" y="4173119"/>
            <a:ext cx="11096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078DEB-F305-11F4-F354-2DB606E443B6}"/>
              </a:ext>
            </a:extLst>
          </p:cNvPr>
          <p:cNvCxnSpPr>
            <a:cxnSpLocks/>
          </p:cNvCxnSpPr>
          <p:nvPr/>
        </p:nvCxnSpPr>
        <p:spPr>
          <a:xfrm flipH="1">
            <a:off x="6994922" y="3319652"/>
            <a:ext cx="25441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9014B65-3074-31A1-03F0-FF6BB622D605}"/>
                  </a:ext>
                </a:extLst>
              </p:cNvPr>
              <p:cNvSpPr txBox="1"/>
              <p:nvPr/>
            </p:nvSpPr>
            <p:spPr>
              <a:xfrm>
                <a:off x="6974682" y="2957293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9014B65-3074-31A1-03F0-FF6BB622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82" y="2957293"/>
                <a:ext cx="37862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656F666-B7AA-0AAC-E222-EB40D6D2C833}"/>
              </a:ext>
            </a:extLst>
          </p:cNvPr>
          <p:cNvCxnSpPr>
            <a:cxnSpLocks/>
          </p:cNvCxnSpPr>
          <p:nvPr/>
        </p:nvCxnSpPr>
        <p:spPr>
          <a:xfrm flipV="1">
            <a:off x="6945511" y="3540920"/>
            <a:ext cx="0" cy="171639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C3C32A6-6C43-15DC-018C-3CBF1A1983D5}"/>
              </a:ext>
            </a:extLst>
          </p:cNvPr>
          <p:cNvCxnSpPr>
            <a:cxnSpLocks/>
          </p:cNvCxnSpPr>
          <p:nvPr/>
        </p:nvCxnSpPr>
        <p:spPr>
          <a:xfrm>
            <a:off x="6945511" y="3234440"/>
            <a:ext cx="0" cy="17042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0C9E0A-0B33-F2C7-F5D1-5A256AA90BF5}"/>
                  </a:ext>
                </a:extLst>
              </p:cNvPr>
              <p:cNvSpPr txBox="1"/>
              <p:nvPr/>
            </p:nvSpPr>
            <p:spPr>
              <a:xfrm>
                <a:off x="6574760" y="3091813"/>
                <a:ext cx="458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0C9E0A-0B33-F2C7-F5D1-5A256AA90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760" y="3091813"/>
                <a:ext cx="45871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8953AF2-ED2F-F49C-F52E-AC13D4FC2F0D}"/>
              </a:ext>
            </a:extLst>
          </p:cNvPr>
          <p:cNvCxnSpPr>
            <a:cxnSpLocks/>
          </p:cNvCxnSpPr>
          <p:nvPr/>
        </p:nvCxnSpPr>
        <p:spPr>
          <a:xfrm flipV="1">
            <a:off x="7328730" y="3467544"/>
            <a:ext cx="0" cy="705574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B9EA9C9-39E6-5A13-C25B-3E37B6854995}"/>
                  </a:ext>
                </a:extLst>
              </p:cNvPr>
              <p:cNvSpPr txBox="1"/>
              <p:nvPr/>
            </p:nvSpPr>
            <p:spPr>
              <a:xfrm>
                <a:off x="7290594" y="3635665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B9EA9C9-39E6-5A13-C25B-3E37B685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94" y="3635665"/>
                <a:ext cx="5196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8876181-C66D-6A6E-8787-28D54A8F4BE3}"/>
                  </a:ext>
                </a:extLst>
              </p:cNvPr>
              <p:cNvSpPr txBox="1"/>
              <p:nvPr/>
            </p:nvSpPr>
            <p:spPr>
              <a:xfrm>
                <a:off x="7163996" y="4482158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8876181-C66D-6A6E-8787-28D54A8F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96" y="4482158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B8AF32C-FA32-721C-1F31-F99D6DB48891}"/>
                  </a:ext>
                </a:extLst>
              </p:cNvPr>
              <p:cNvSpPr txBox="1"/>
              <p:nvPr/>
            </p:nvSpPr>
            <p:spPr>
              <a:xfrm>
                <a:off x="3763458" y="3130378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B8AF32C-FA32-721C-1F31-F99D6DB4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458" y="3130378"/>
                <a:ext cx="3946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3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A341426-26D2-A6B7-DD4E-B1599365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6" y="0"/>
            <a:ext cx="11624707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CC79EBA-1DA4-3256-BCBA-E7EC63946973}"/>
              </a:ext>
            </a:extLst>
          </p:cNvPr>
          <p:cNvSpPr/>
          <p:nvPr/>
        </p:nvSpPr>
        <p:spPr>
          <a:xfrm>
            <a:off x="3249038" y="6238672"/>
            <a:ext cx="5259422" cy="558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2898C-C60D-4FAE-047B-AF9DD232F9B9}"/>
                  </a:ext>
                </a:extLst>
              </p:cNvPr>
              <p:cNvSpPr txBox="1"/>
              <p:nvPr/>
            </p:nvSpPr>
            <p:spPr>
              <a:xfrm>
                <a:off x="4234774" y="6089515"/>
                <a:ext cx="3233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2898C-C60D-4FAE-047B-AF9DD232F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74" y="6089515"/>
                <a:ext cx="323383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6709196-E0D9-A4F8-C361-606A67809DC0}"/>
              </a:ext>
            </a:extLst>
          </p:cNvPr>
          <p:cNvSpPr/>
          <p:nvPr/>
        </p:nvSpPr>
        <p:spPr>
          <a:xfrm>
            <a:off x="3657600" y="1215957"/>
            <a:ext cx="577174" cy="5587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8655CB-D28D-6BF6-692E-702DE51435FB}"/>
              </a:ext>
            </a:extLst>
          </p:cNvPr>
          <p:cNvSpPr/>
          <p:nvPr/>
        </p:nvSpPr>
        <p:spPr>
          <a:xfrm>
            <a:off x="7444904" y="1215957"/>
            <a:ext cx="577174" cy="5587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168424-D9C4-287E-1181-170BA30337A9}"/>
                  </a:ext>
                </a:extLst>
              </p:cNvPr>
              <p:cNvSpPr/>
              <p:nvPr/>
            </p:nvSpPr>
            <p:spPr>
              <a:xfrm>
                <a:off x="5807412" y="3727315"/>
                <a:ext cx="577174" cy="55872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168424-D9C4-287E-1181-170BA3033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412" y="3727315"/>
                <a:ext cx="577174" cy="55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2D22D288-4833-013E-07E2-E932707FBF02}"/>
              </a:ext>
            </a:extLst>
          </p:cNvPr>
          <p:cNvSpPr/>
          <p:nvPr/>
        </p:nvSpPr>
        <p:spPr>
          <a:xfrm>
            <a:off x="1819072" y="3274978"/>
            <a:ext cx="496111" cy="305809"/>
          </a:xfrm>
          <a:prstGeom prst="rect">
            <a:avLst/>
          </a:prstGeom>
          <a:solidFill>
            <a:srgbClr val="FFFC0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87748-4BF4-1716-884D-C2FA4F127C7B}"/>
              </a:ext>
            </a:extLst>
          </p:cNvPr>
          <p:cNvSpPr/>
          <p:nvPr/>
        </p:nvSpPr>
        <p:spPr>
          <a:xfrm>
            <a:off x="9987063" y="3268493"/>
            <a:ext cx="496111" cy="305809"/>
          </a:xfrm>
          <a:prstGeom prst="rect">
            <a:avLst/>
          </a:prstGeom>
          <a:solidFill>
            <a:srgbClr val="FFFC0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2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151C0CC6-5F56-0A0E-8624-2A5B877283C8}"/>
              </a:ext>
            </a:extLst>
          </p:cNvPr>
          <p:cNvSpPr/>
          <p:nvPr/>
        </p:nvSpPr>
        <p:spPr>
          <a:xfrm>
            <a:off x="3720942" y="2961894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D04F55-59B3-2989-8178-610896603889}"/>
              </a:ext>
            </a:extLst>
          </p:cNvPr>
          <p:cNvGrpSpPr>
            <a:grpSpLocks noChangeAspect="1"/>
          </p:cNvGrpSpPr>
          <p:nvPr/>
        </p:nvGrpSpPr>
        <p:grpSpPr>
          <a:xfrm>
            <a:off x="809871" y="877240"/>
            <a:ext cx="2678166" cy="5103519"/>
            <a:chOff x="1808677" y="693905"/>
            <a:chExt cx="2678166" cy="5103519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C280E0C-FC66-501A-8C7A-DEFC846BA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8677" y="693905"/>
              <a:ext cx="2678166" cy="5103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A2C10F6-1994-823C-E27B-FFEEAD53A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79104" y="1980657"/>
              <a:ext cx="1737311" cy="1360257"/>
            </a:xfrm>
            <a:prstGeom prst="rect">
              <a:avLst/>
            </a:prstGeom>
            <a:scene3d>
              <a:camera prst="isometricOffAxis2Right">
                <a:rot lat="2693343" lon="20220195" rev="515873"/>
              </a:camera>
              <a:lightRig rig="threePt" dir="t"/>
            </a:scene3d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1DE32E3-9D67-787B-0DA1-02D55C39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65" y="1727093"/>
            <a:ext cx="4347327" cy="340381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77EF0DB-7CE7-FE79-6E40-294B4E374A95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236470" y="1727093"/>
            <a:ext cx="7250459" cy="1591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69164E-DA00-BF48-31AD-8630E45AED01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2082018" y="2363372"/>
            <a:ext cx="7404911" cy="2767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40814F8-3010-CE9D-610E-79E1E973576C}"/>
              </a:ext>
            </a:extLst>
          </p:cNvPr>
          <p:cNvCxnSpPr>
            <a:cxnSpLocks/>
          </p:cNvCxnSpPr>
          <p:nvPr/>
        </p:nvCxnSpPr>
        <p:spPr>
          <a:xfrm flipH="1" flipV="1">
            <a:off x="2082018" y="2838714"/>
            <a:ext cx="7559363" cy="679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7A7CFEA-0D89-A5B9-1DB0-DF92FF850948}"/>
              </a:ext>
            </a:extLst>
          </p:cNvPr>
          <p:cNvCxnSpPr>
            <a:cxnSpLocks/>
          </p:cNvCxnSpPr>
          <p:nvPr/>
        </p:nvCxnSpPr>
        <p:spPr>
          <a:xfrm flipH="1">
            <a:off x="2148953" y="2522801"/>
            <a:ext cx="7806577" cy="5892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8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25433A5B-0ACD-303D-A266-C317A58D85C6}"/>
              </a:ext>
            </a:extLst>
          </p:cNvPr>
          <p:cNvGrpSpPr/>
          <p:nvPr/>
        </p:nvGrpSpPr>
        <p:grpSpPr>
          <a:xfrm rot="21091008">
            <a:off x="1772438" y="914966"/>
            <a:ext cx="7953778" cy="4599988"/>
            <a:chOff x="1735862" y="530919"/>
            <a:chExt cx="7953778" cy="459998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4B13D6F-B1A9-C433-1C45-D9BAFE50E464}"/>
                </a:ext>
              </a:extLst>
            </p:cNvPr>
            <p:cNvGrpSpPr/>
            <p:nvPr/>
          </p:nvGrpSpPr>
          <p:grpSpPr>
            <a:xfrm rot="781926">
              <a:off x="1816128" y="676506"/>
              <a:ext cx="7873512" cy="3403814"/>
              <a:chOff x="1816128" y="676506"/>
              <a:chExt cx="7873512" cy="3403814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BD534B6-AEAD-8E99-F298-40E76BAE42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0580" y="676506"/>
                <a:ext cx="7250459" cy="15914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FBCCE08-3208-D6A4-9F84-B34A410ACF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6128" y="1312785"/>
                <a:ext cx="7404911" cy="27675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12D829A2-002F-D598-A213-FB84B03D8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6128" y="1788127"/>
                <a:ext cx="7559363" cy="6791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80794AE-3922-979E-EF16-A42584D38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3063" y="1472214"/>
                <a:ext cx="7806577" cy="58926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0D70D74-4220-2C4A-A5E1-6262E70F8492}"/>
                  </a:ext>
                </a:extLst>
              </p:cNvPr>
              <p:cNvSpPr/>
              <p:nvPr/>
            </p:nvSpPr>
            <p:spPr>
              <a:xfrm>
                <a:off x="3455052" y="1911307"/>
                <a:ext cx="54000" cy="54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EA71CD2-4A07-01B6-CF25-1FA2A61238E1}"/>
                  </a:ext>
                </a:extLst>
              </p:cNvPr>
              <p:cNvCxnSpPr>
                <a:cxnSpLocks/>
              </p:cNvCxnSpPr>
              <p:nvPr/>
            </p:nvCxnSpPr>
            <p:spPr>
              <a:xfrm rot="20818074" flipH="1">
                <a:off x="2679359" y="1451327"/>
                <a:ext cx="428377" cy="8685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14D5CAC-6900-13EE-FCD2-F29112EDA197}"/>
                </a:ext>
              </a:extLst>
            </p:cNvPr>
            <p:cNvGrpSpPr/>
            <p:nvPr/>
          </p:nvGrpSpPr>
          <p:grpSpPr>
            <a:xfrm rot="21109158">
              <a:off x="1735862" y="1727093"/>
              <a:ext cx="7873512" cy="3403814"/>
              <a:chOff x="1816128" y="676506"/>
              <a:chExt cx="7873512" cy="3403814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EED2FA4-DD84-EF59-0979-D6665C0BA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0580" y="676506"/>
                <a:ext cx="7250459" cy="15914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D7BDB07-7763-FD5A-E06E-316FF06E89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6128" y="1312785"/>
                <a:ext cx="7404911" cy="27675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EE8ED463-1BA6-65E8-3BA5-FCC3D64E6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6128" y="1788127"/>
                <a:ext cx="7559363" cy="6791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6E70CD1-E0A8-0C6E-B72D-AF6E90595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3063" y="1472214"/>
                <a:ext cx="7806577" cy="58926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D2ED768-2E92-A9F5-3E4D-55DB442329E5}"/>
                  </a:ext>
                </a:extLst>
              </p:cNvPr>
              <p:cNvSpPr/>
              <p:nvPr/>
            </p:nvSpPr>
            <p:spPr>
              <a:xfrm>
                <a:off x="3455052" y="1911307"/>
                <a:ext cx="54000" cy="54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E6C2562-8BFF-3474-1205-CD2E88D75FC8}"/>
                  </a:ext>
                </a:extLst>
              </p:cNvPr>
              <p:cNvCxnSpPr>
                <a:cxnSpLocks/>
              </p:cNvCxnSpPr>
              <p:nvPr/>
            </p:nvCxnSpPr>
            <p:spPr>
              <a:xfrm rot="490842">
                <a:off x="2794985" y="1406173"/>
                <a:ext cx="100193" cy="9915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06F0ACC-572D-143F-09FB-DE1F8ADE4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5210" y="530919"/>
              <a:ext cx="542603" cy="3596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A34736F-E8AD-1E1A-CBF1-1B3326622E0F}"/>
                </a:ext>
              </a:extLst>
            </p:cNvPr>
            <p:cNvCxnSpPr>
              <a:cxnSpLocks/>
              <a:stCxn id="11" idx="4"/>
              <a:endCxn id="35" idx="0"/>
            </p:cNvCxnSpPr>
            <p:nvPr/>
          </p:nvCxnSpPr>
          <p:spPr>
            <a:xfrm flipH="1">
              <a:off x="3358426" y="1463882"/>
              <a:ext cx="275268" cy="182589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AC28718-8820-F8F9-BE81-B37CABBEC235}"/>
              </a:ext>
            </a:extLst>
          </p:cNvPr>
          <p:cNvSpPr txBox="1"/>
          <p:nvPr/>
        </p:nvSpPr>
        <p:spPr>
          <a:xfrm>
            <a:off x="2834776" y="2776141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平行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2892C6F-6E5D-FB96-2FF8-1277D8195DEA}"/>
              </a:ext>
            </a:extLst>
          </p:cNvPr>
          <p:cNvSpPr txBox="1"/>
          <p:nvPr/>
        </p:nvSpPr>
        <p:spPr>
          <a:xfrm>
            <a:off x="2992094" y="14387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矫正前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9E7D71F-3A51-032F-9E96-52D8640A8DC8}"/>
              </a:ext>
            </a:extLst>
          </p:cNvPr>
          <p:cNvSpPr txBox="1"/>
          <p:nvPr/>
        </p:nvSpPr>
        <p:spPr>
          <a:xfrm>
            <a:off x="2553849" y="11123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矫正后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EC3A3D8-72B7-77B5-9D59-80B0D9FD8E1E}"/>
              </a:ext>
            </a:extLst>
          </p:cNvPr>
          <p:cNvCxnSpPr>
            <a:cxnSpLocks/>
          </p:cNvCxnSpPr>
          <p:nvPr/>
        </p:nvCxnSpPr>
        <p:spPr>
          <a:xfrm>
            <a:off x="2672299" y="2989325"/>
            <a:ext cx="823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Daheng Yin</dc:creator>
  <cp:lastModifiedBy>Daheng Yin</cp:lastModifiedBy>
  <cp:revision>1</cp:revision>
  <dcterms:created xsi:type="dcterms:W3CDTF">2023-11-15T01:41:12Z</dcterms:created>
  <dcterms:modified xsi:type="dcterms:W3CDTF">2023-11-17T01:35:49Z</dcterms:modified>
</cp:coreProperties>
</file>