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heng Yin" userId="40f47af77092ccff" providerId="LiveId" clId="{6A1AB36C-7C65-40E7-8F48-FC40DEE81EDF}"/>
    <pc:docChg chg="undo redo custSel addSld modSld">
      <pc:chgData name="Daheng Yin" userId="40f47af77092ccff" providerId="LiveId" clId="{6A1AB36C-7C65-40E7-8F48-FC40DEE81EDF}" dt="2023-11-15T01:53:29.662" v="150" actId="20577"/>
      <pc:docMkLst>
        <pc:docMk/>
      </pc:docMkLst>
      <pc:sldChg chg="addSp delSp modSp new mod">
        <pc:chgData name="Daheng Yin" userId="40f47af77092ccff" providerId="LiveId" clId="{6A1AB36C-7C65-40E7-8F48-FC40DEE81EDF}" dt="2023-11-15T01:53:29.662" v="150" actId="20577"/>
        <pc:sldMkLst>
          <pc:docMk/>
          <pc:sldMk cId="3869537615" sldId="256"/>
        </pc:sldMkLst>
        <pc:spChg chg="del">
          <ac:chgData name="Daheng Yin" userId="40f47af77092ccff" providerId="LiveId" clId="{6A1AB36C-7C65-40E7-8F48-FC40DEE81EDF}" dt="2023-11-15T01:41:15.611" v="1" actId="478"/>
          <ac:spMkLst>
            <pc:docMk/>
            <pc:sldMk cId="3869537615" sldId="256"/>
            <ac:spMk id="2" creationId="{003D9114-32D0-C6BF-C0E9-1A3894E54343}"/>
          </ac:spMkLst>
        </pc:spChg>
        <pc:spChg chg="del">
          <ac:chgData name="Daheng Yin" userId="40f47af77092ccff" providerId="LiveId" clId="{6A1AB36C-7C65-40E7-8F48-FC40DEE81EDF}" dt="2023-11-15T01:41:15.611" v="1" actId="478"/>
          <ac:spMkLst>
            <pc:docMk/>
            <pc:sldMk cId="3869537615" sldId="256"/>
            <ac:spMk id="3" creationId="{0E4D2716-61A4-EE9D-21AB-AA7422E450E2}"/>
          </ac:spMkLst>
        </pc:spChg>
        <pc:spChg chg="add mod">
          <ac:chgData name="Daheng Yin" userId="40f47af77092ccff" providerId="LiveId" clId="{6A1AB36C-7C65-40E7-8F48-FC40DEE81EDF}" dt="2023-11-15T01:51:46.825" v="131" actId="207"/>
          <ac:spMkLst>
            <pc:docMk/>
            <pc:sldMk cId="3869537615" sldId="256"/>
            <ac:spMk id="28" creationId="{2372468A-860F-38CA-9D52-44BA0ABB4B19}"/>
          </ac:spMkLst>
        </pc:spChg>
        <pc:spChg chg="add mod">
          <ac:chgData name="Daheng Yin" userId="40f47af77092ccff" providerId="LiveId" clId="{6A1AB36C-7C65-40E7-8F48-FC40DEE81EDF}" dt="2023-11-15T01:49:24.728" v="102" actId="1076"/>
          <ac:spMkLst>
            <pc:docMk/>
            <pc:sldMk cId="3869537615" sldId="256"/>
            <ac:spMk id="39" creationId="{8AF7CCC1-663D-30E3-0435-B392E686AD1D}"/>
          </ac:spMkLst>
        </pc:spChg>
        <pc:spChg chg="add del mod">
          <ac:chgData name="Daheng Yin" userId="40f47af77092ccff" providerId="LiveId" clId="{6A1AB36C-7C65-40E7-8F48-FC40DEE81EDF}" dt="2023-11-15T01:47:55.567" v="90"/>
          <ac:spMkLst>
            <pc:docMk/>
            <pc:sldMk cId="3869537615" sldId="256"/>
            <ac:spMk id="45" creationId="{55213B39-6F55-E147-7ECC-B3DB45F2CE53}"/>
          </ac:spMkLst>
        </pc:spChg>
        <pc:spChg chg="add mod">
          <ac:chgData name="Daheng Yin" userId="40f47af77092ccff" providerId="LiveId" clId="{6A1AB36C-7C65-40E7-8F48-FC40DEE81EDF}" dt="2023-11-15T01:49:09.050" v="100" actId="14100"/>
          <ac:spMkLst>
            <pc:docMk/>
            <pc:sldMk cId="3869537615" sldId="256"/>
            <ac:spMk id="46" creationId="{CE65F872-5FCE-1577-148E-1B12FC1D4727}"/>
          </ac:spMkLst>
        </pc:spChg>
        <pc:spChg chg="add mod">
          <ac:chgData name="Daheng Yin" userId="40f47af77092ccff" providerId="LiveId" clId="{6A1AB36C-7C65-40E7-8F48-FC40DEE81EDF}" dt="2023-11-15T01:50:10.833" v="115" actId="1076"/>
          <ac:spMkLst>
            <pc:docMk/>
            <pc:sldMk cId="3869537615" sldId="256"/>
            <ac:spMk id="56" creationId="{29014B65-3074-31A1-03F0-FF6BB622D605}"/>
          </ac:spMkLst>
        </pc:spChg>
        <pc:spChg chg="add mod">
          <ac:chgData name="Daheng Yin" userId="40f47af77092ccff" providerId="LiveId" clId="{6A1AB36C-7C65-40E7-8F48-FC40DEE81EDF}" dt="2023-11-15T01:51:18.968" v="130" actId="1076"/>
          <ac:spMkLst>
            <pc:docMk/>
            <pc:sldMk cId="3869537615" sldId="256"/>
            <ac:spMk id="61" creationId="{2A0C9E0A-0B33-F2C7-F5D1-5A256AA90BF5}"/>
          </ac:spMkLst>
        </pc:spChg>
        <pc:spChg chg="add mod">
          <ac:chgData name="Daheng Yin" userId="40f47af77092ccff" providerId="LiveId" clId="{6A1AB36C-7C65-40E7-8F48-FC40DEE81EDF}" dt="2023-11-15T01:53:07.914" v="142" actId="20577"/>
          <ac:spMkLst>
            <pc:docMk/>
            <pc:sldMk cId="3869537615" sldId="256"/>
            <ac:spMk id="64" creationId="{3B9EA9C9-39E6-5A13-C25B-3E37B6854995}"/>
          </ac:spMkLst>
        </pc:spChg>
        <pc:spChg chg="add mod">
          <ac:chgData name="Daheng Yin" userId="40f47af77092ccff" providerId="LiveId" clId="{6A1AB36C-7C65-40E7-8F48-FC40DEE81EDF}" dt="2023-11-15T01:53:20.218" v="147" actId="20577"/>
          <ac:spMkLst>
            <pc:docMk/>
            <pc:sldMk cId="3869537615" sldId="256"/>
            <ac:spMk id="65" creationId="{18876181-C66D-6A6E-8787-28D54A8F4BE3}"/>
          </ac:spMkLst>
        </pc:spChg>
        <pc:spChg chg="add mod">
          <ac:chgData name="Daheng Yin" userId="40f47af77092ccff" providerId="LiveId" clId="{6A1AB36C-7C65-40E7-8F48-FC40DEE81EDF}" dt="2023-11-15T01:53:29.662" v="150" actId="20577"/>
          <ac:spMkLst>
            <pc:docMk/>
            <pc:sldMk cId="3869537615" sldId="256"/>
            <ac:spMk id="66" creationId="{3B8AF32C-FA32-721C-1F31-F99D6DB48891}"/>
          </ac:spMkLst>
        </pc:spChg>
        <pc:grpChg chg="add del mod">
          <ac:chgData name="Daheng Yin" userId="40f47af77092ccff" providerId="LiveId" clId="{6A1AB36C-7C65-40E7-8F48-FC40DEE81EDF}" dt="2023-11-15T01:44:19.040" v="35" actId="165"/>
          <ac:grpSpMkLst>
            <pc:docMk/>
            <pc:sldMk cId="3869537615" sldId="256"/>
            <ac:grpSpMk id="17" creationId="{B6A74757-273F-695F-221E-611CC6F7200B}"/>
          </ac:grpSpMkLst>
        </pc:grpChg>
        <pc:cxnChg chg="add mod topLvl">
          <ac:chgData name="Daheng Yin" userId="40f47af77092ccff" providerId="LiveId" clId="{6A1AB36C-7C65-40E7-8F48-FC40DEE81EDF}" dt="2023-11-15T01:44:33.639" v="36" actId="14100"/>
          <ac:cxnSpMkLst>
            <pc:docMk/>
            <pc:sldMk cId="3869537615" sldId="256"/>
            <ac:cxnSpMk id="5" creationId="{711A884D-C14E-F99F-2273-822DC7E7B029}"/>
          </ac:cxnSpMkLst>
        </pc:cxnChg>
        <pc:cxnChg chg="add mod topLvl">
          <ac:chgData name="Daheng Yin" userId="40f47af77092ccff" providerId="LiveId" clId="{6A1AB36C-7C65-40E7-8F48-FC40DEE81EDF}" dt="2023-11-15T01:44:33.639" v="36" actId="14100"/>
          <ac:cxnSpMkLst>
            <pc:docMk/>
            <pc:sldMk cId="3869537615" sldId="256"/>
            <ac:cxnSpMk id="7" creationId="{3AB7411B-26A8-7BD6-2A8B-736C8DA99BE7}"/>
          </ac:cxnSpMkLst>
        </pc:cxnChg>
        <pc:cxnChg chg="add mod ord topLvl">
          <ac:chgData name="Daheng Yin" userId="40f47af77092ccff" providerId="LiveId" clId="{6A1AB36C-7C65-40E7-8F48-FC40DEE81EDF}" dt="2023-11-15T01:49:24.728" v="102" actId="1076"/>
          <ac:cxnSpMkLst>
            <pc:docMk/>
            <pc:sldMk cId="3869537615" sldId="256"/>
            <ac:cxnSpMk id="9" creationId="{40C65296-6103-AE97-C3C6-240EA915D89B}"/>
          </ac:cxnSpMkLst>
        </pc:cxnChg>
        <pc:cxnChg chg="add mod topLvl">
          <ac:chgData name="Daheng Yin" userId="40f47af77092ccff" providerId="LiveId" clId="{6A1AB36C-7C65-40E7-8F48-FC40DEE81EDF}" dt="2023-11-15T01:49:14.239" v="101" actId="14100"/>
          <ac:cxnSpMkLst>
            <pc:docMk/>
            <pc:sldMk cId="3869537615" sldId="256"/>
            <ac:cxnSpMk id="13" creationId="{B43A04B8-8230-62DA-53E7-6FF8010ED631}"/>
          </ac:cxnSpMkLst>
        </pc:cxnChg>
        <pc:cxnChg chg="add mod ord">
          <ac:chgData name="Daheng Yin" userId="40f47af77092ccff" providerId="LiveId" clId="{6A1AB36C-7C65-40E7-8F48-FC40DEE81EDF}" dt="2023-11-15T01:49:09.050" v="100" actId="14100"/>
          <ac:cxnSpMkLst>
            <pc:docMk/>
            <pc:sldMk cId="3869537615" sldId="256"/>
            <ac:cxnSpMk id="24" creationId="{E3E80D20-93F3-9DEA-8470-4C9366FF5DE9}"/>
          </ac:cxnSpMkLst>
        </pc:cxnChg>
        <pc:cxnChg chg="add mod ord">
          <ac:chgData name="Daheng Yin" userId="40f47af77092ccff" providerId="LiveId" clId="{6A1AB36C-7C65-40E7-8F48-FC40DEE81EDF}" dt="2023-11-15T01:51:56.833" v="133" actId="208"/>
          <ac:cxnSpMkLst>
            <pc:docMk/>
            <pc:sldMk cId="3869537615" sldId="256"/>
            <ac:cxnSpMk id="29" creationId="{510935F0-6F9A-481F-57F9-6356CF12E2EB}"/>
          </ac:cxnSpMkLst>
        </pc:cxnChg>
        <pc:cxnChg chg="add mod">
          <ac:chgData name="Daheng Yin" userId="40f47af77092ccff" providerId="LiveId" clId="{6A1AB36C-7C65-40E7-8F48-FC40DEE81EDF}" dt="2023-11-15T01:51:56.833" v="133" actId="208"/>
          <ac:cxnSpMkLst>
            <pc:docMk/>
            <pc:sldMk cId="3869537615" sldId="256"/>
            <ac:cxnSpMk id="31" creationId="{7BE9D635-468A-689E-78C1-86E90A957284}"/>
          </ac:cxnSpMkLst>
        </pc:cxnChg>
        <pc:cxnChg chg="add mod">
          <ac:chgData name="Daheng Yin" userId="40f47af77092ccff" providerId="LiveId" clId="{6A1AB36C-7C65-40E7-8F48-FC40DEE81EDF}" dt="2023-11-15T01:52:33.300" v="134" actId="1582"/>
          <ac:cxnSpMkLst>
            <pc:docMk/>
            <pc:sldMk cId="3869537615" sldId="256"/>
            <ac:cxnSpMk id="52" creationId="{DC078DEB-F305-11F4-F354-2DB606E443B6}"/>
          </ac:cxnSpMkLst>
        </pc:cxnChg>
        <pc:cxnChg chg="add mod">
          <ac:chgData name="Daheng Yin" userId="40f47af77092ccff" providerId="LiveId" clId="{6A1AB36C-7C65-40E7-8F48-FC40DEE81EDF}" dt="2023-11-15T01:52:33.300" v="134" actId="1582"/>
          <ac:cxnSpMkLst>
            <pc:docMk/>
            <pc:sldMk cId="3869537615" sldId="256"/>
            <ac:cxnSpMk id="57" creationId="{3656F666-B7AA-0AAC-E222-EB40D6D2C833}"/>
          </ac:cxnSpMkLst>
        </pc:cxnChg>
        <pc:cxnChg chg="add mod">
          <ac:chgData name="Daheng Yin" userId="40f47af77092ccff" providerId="LiveId" clId="{6A1AB36C-7C65-40E7-8F48-FC40DEE81EDF}" dt="2023-11-15T01:52:33.300" v="134" actId="1582"/>
          <ac:cxnSpMkLst>
            <pc:docMk/>
            <pc:sldMk cId="3869537615" sldId="256"/>
            <ac:cxnSpMk id="59" creationId="{4C3C32A6-6C43-15DC-018C-3CBF1A1983D5}"/>
          </ac:cxnSpMkLst>
        </pc:cxnChg>
        <pc:cxnChg chg="add mod">
          <ac:chgData name="Daheng Yin" userId="40f47af77092ccff" providerId="LiveId" clId="{6A1AB36C-7C65-40E7-8F48-FC40DEE81EDF}" dt="2023-11-15T01:52:58.913" v="139" actId="208"/>
          <ac:cxnSpMkLst>
            <pc:docMk/>
            <pc:sldMk cId="3869537615" sldId="256"/>
            <ac:cxnSpMk id="62" creationId="{28953AF2-ED2F-F49C-F52E-AC13D4FC2F0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82D02-1908-C5FB-C276-017AF5B00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838ECB-B249-41C6-D162-8EB44B687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9BD48-246C-351E-A49C-EB5F28C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76770-5455-F0F7-066F-86B10C39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A9CD0-7662-333F-501F-550AEADE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8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6ED0-65C2-C632-8CF9-21F5C244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DFC9D-C0D9-8BAF-F749-D327C0187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3C8B0-9B2E-1BAB-ADA5-7566F1DC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5E741-243D-3952-EDDD-863DD1E5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1E0F-E26C-A1B7-3CBB-235D32F4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3EF615-C538-7F78-DB25-A47B3B3A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772AED-2670-EF75-134C-B522C0CA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0074E-EDAE-36E2-7047-8ACE051C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A5C8E-E9BD-EF2D-BC0A-8D4F69B8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25874-BB7D-77C2-13B6-217C764C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80E86-B7EB-6481-BD24-5C22C13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BD34D-25BE-B097-571C-21AFAC35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48ADC-3485-E387-CC45-76D4AA82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5405B-D624-D0F7-C201-0EC380B2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EF32B-C6A3-2AFF-9E09-2376ACC9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94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33242-1834-917C-A2DB-25B2C0F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0EB9F-0F57-5F91-CF8B-007B846A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B7F4C-0F3E-7753-1F20-23D747A0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F94FC-1C0B-9E87-3E9F-880BE180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C4366-3512-2C93-3E5B-D3D9FED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4A7CE-E466-C931-EF41-87034C99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7E754-C568-E2AF-49E3-08D2134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3CE8F-AD0F-533C-CCF8-A49EA5A1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1F78D-052B-9728-6FC1-B8F439C0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121A2-59C4-323F-4ECE-FB092878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F6419-ABF0-AB3F-EF4C-EA505C77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68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6836-7D75-618D-1837-6F97CF46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45960-FEE4-B99B-4D63-72FDA4AA3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8ECB6-E6A8-5E13-FD8C-07F94F6F8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E1ADAF-99FB-F33C-00DB-511CA876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B32AB7-90A2-7620-4F48-A6947600A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A73F5F-2B0E-4772-1267-4B646FD5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DD64B8-9616-E7BA-6051-FB568891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E43165-CBBB-6F9F-76C2-C21F7B48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9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7F251-D0A6-1C54-FC60-797A0EBC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F4B926-78F1-C38C-12F5-A2A4CEA7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2BA026-7F84-5CA1-3338-257E8938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72CA6E-85BB-4F04-F538-62A3827E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37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867A92-7070-5407-4F88-C92094E3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3BC96F-1D4A-C86D-A7E8-0AD7B1D4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6658E-04E8-5EEC-6E09-48634D6D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5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F7EF9-AF38-B43F-CD3D-E149604A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E1A0B-E1C5-E6EF-6CD6-3DACD4C5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C90CA0-2BF9-13C9-D3CE-56B083B2B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D7175-1B01-5C42-5DF7-47CA0DF1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73136-CEE3-53A1-C9EB-FDFD82A9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6364E-5CDE-4882-C4FC-C10000B6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23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49006-E350-E209-3B55-CA987ED9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20879-ECB8-A2D1-DE2F-DA82235E7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E8F41B-F8FD-0233-8EAA-9014AD2EB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B89A8B-6535-2E57-6009-5FC57D70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756DC-FCBE-9808-8D95-155CE7FA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5CF0E-1547-850B-5E53-D6B00FFF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1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4EC918-0CB0-8EC9-EF07-A4E8D81E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5FD14-22D3-B74F-7141-8482AF237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528EB-61EC-BF10-C20D-AC54393C6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CABC-13C2-4501-8A7F-082FC1FBA135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252DE-EC5E-2514-2854-300DA229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FA278-AB0B-FC59-67C3-C1EA1659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1A884D-C14E-F99F-2273-822DC7E7B029}"/>
              </a:ext>
            </a:extLst>
          </p:cNvPr>
          <p:cNvCxnSpPr>
            <a:cxnSpLocks/>
          </p:cNvCxnSpPr>
          <p:nvPr/>
        </p:nvCxnSpPr>
        <p:spPr>
          <a:xfrm>
            <a:off x="6994922" y="3271222"/>
            <a:ext cx="0" cy="3129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AB7411B-26A8-7BD6-2A8B-736C8DA99BE7}"/>
              </a:ext>
            </a:extLst>
          </p:cNvPr>
          <p:cNvCxnSpPr>
            <a:cxnSpLocks/>
          </p:cNvCxnSpPr>
          <p:nvPr/>
        </p:nvCxnSpPr>
        <p:spPr>
          <a:xfrm flipH="1">
            <a:off x="6994922" y="3418957"/>
            <a:ext cx="24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3A04B8-8230-62DA-53E7-6FF8010ED631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7249332" y="3451140"/>
            <a:ext cx="0" cy="116848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372468A-860F-38CA-9D52-44BA0ABB4B19}"/>
                  </a:ext>
                </a:extLst>
              </p:cNvPr>
              <p:cNvSpPr txBox="1"/>
              <p:nvPr/>
            </p:nvSpPr>
            <p:spPr>
              <a:xfrm>
                <a:off x="5705476" y="3988453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372468A-860F-38CA-9D52-44BA0ABB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6" y="3988453"/>
                <a:ext cx="519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BE9D635-468A-689E-78C1-86E90A95728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225105" y="4173119"/>
            <a:ext cx="100913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8AF7CCC1-663D-30E3-0435-B392E686AD1D}"/>
              </a:ext>
            </a:extLst>
          </p:cNvPr>
          <p:cNvSpPr/>
          <p:nvPr/>
        </p:nvSpPr>
        <p:spPr>
          <a:xfrm rot="20094228">
            <a:off x="4505910" y="4146118"/>
            <a:ext cx="54000" cy="54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3E80D20-93F3-9DEA-8470-4C9366FF5DE9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014788" y="3424140"/>
            <a:ext cx="3207544" cy="1490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0C65296-6103-AE97-C3C6-240EA915D89B}"/>
              </a:ext>
            </a:extLst>
          </p:cNvPr>
          <p:cNvCxnSpPr>
            <a:cxnSpLocks/>
            <a:stCxn id="46" idx="3"/>
            <a:endCxn id="39" idx="6"/>
          </p:cNvCxnSpPr>
          <p:nvPr/>
        </p:nvCxnSpPr>
        <p:spPr>
          <a:xfrm flipH="1">
            <a:off x="4557361" y="3443232"/>
            <a:ext cx="2672879" cy="718434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CE65F872-5FCE-1577-148E-1B12FC1D4727}"/>
              </a:ext>
            </a:extLst>
          </p:cNvPr>
          <p:cNvSpPr/>
          <p:nvPr/>
        </p:nvSpPr>
        <p:spPr>
          <a:xfrm>
            <a:off x="7222332" y="3397140"/>
            <a:ext cx="54000" cy="5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10935F0-6F9A-481F-57F9-6356CF12E2EB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595813" y="4173119"/>
            <a:ext cx="110966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C078DEB-F305-11F4-F354-2DB606E443B6}"/>
              </a:ext>
            </a:extLst>
          </p:cNvPr>
          <p:cNvCxnSpPr>
            <a:cxnSpLocks/>
          </p:cNvCxnSpPr>
          <p:nvPr/>
        </p:nvCxnSpPr>
        <p:spPr>
          <a:xfrm flipH="1">
            <a:off x="6994922" y="3319652"/>
            <a:ext cx="254410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9014B65-3074-31A1-03F0-FF6BB622D605}"/>
                  </a:ext>
                </a:extLst>
              </p:cNvPr>
              <p:cNvSpPr txBox="1"/>
              <p:nvPr/>
            </p:nvSpPr>
            <p:spPr>
              <a:xfrm>
                <a:off x="6974682" y="2957293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9014B65-3074-31A1-03F0-FF6BB622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682" y="2957293"/>
                <a:ext cx="37862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656F666-B7AA-0AAC-E222-EB40D6D2C833}"/>
              </a:ext>
            </a:extLst>
          </p:cNvPr>
          <p:cNvCxnSpPr>
            <a:cxnSpLocks/>
          </p:cNvCxnSpPr>
          <p:nvPr/>
        </p:nvCxnSpPr>
        <p:spPr>
          <a:xfrm flipV="1">
            <a:off x="6945511" y="3540920"/>
            <a:ext cx="0" cy="171639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C3C32A6-6C43-15DC-018C-3CBF1A1983D5}"/>
              </a:ext>
            </a:extLst>
          </p:cNvPr>
          <p:cNvCxnSpPr>
            <a:cxnSpLocks/>
          </p:cNvCxnSpPr>
          <p:nvPr/>
        </p:nvCxnSpPr>
        <p:spPr>
          <a:xfrm>
            <a:off x="6945511" y="3234440"/>
            <a:ext cx="0" cy="170423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A0C9E0A-0B33-F2C7-F5D1-5A256AA90BF5}"/>
                  </a:ext>
                </a:extLst>
              </p:cNvPr>
              <p:cNvSpPr txBox="1"/>
              <p:nvPr/>
            </p:nvSpPr>
            <p:spPr>
              <a:xfrm>
                <a:off x="6574760" y="3091813"/>
                <a:ext cx="458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A0C9E0A-0B33-F2C7-F5D1-5A256AA90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760" y="3091813"/>
                <a:ext cx="45871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8953AF2-ED2F-F49C-F52E-AC13D4FC2F0D}"/>
              </a:ext>
            </a:extLst>
          </p:cNvPr>
          <p:cNvCxnSpPr>
            <a:cxnSpLocks/>
          </p:cNvCxnSpPr>
          <p:nvPr/>
        </p:nvCxnSpPr>
        <p:spPr>
          <a:xfrm flipV="1">
            <a:off x="7328730" y="3467544"/>
            <a:ext cx="0" cy="705574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B9EA9C9-39E6-5A13-C25B-3E37B6854995}"/>
                  </a:ext>
                </a:extLst>
              </p:cNvPr>
              <p:cNvSpPr txBox="1"/>
              <p:nvPr/>
            </p:nvSpPr>
            <p:spPr>
              <a:xfrm>
                <a:off x="7290594" y="3635665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B9EA9C9-39E6-5A13-C25B-3E37B6854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94" y="3635665"/>
                <a:ext cx="5196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8876181-C66D-6A6E-8787-28D54A8F4BE3}"/>
                  </a:ext>
                </a:extLst>
              </p:cNvPr>
              <p:cNvSpPr txBox="1"/>
              <p:nvPr/>
            </p:nvSpPr>
            <p:spPr>
              <a:xfrm>
                <a:off x="7163996" y="4482158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8876181-C66D-6A6E-8787-28D54A8F4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96" y="4482158"/>
                <a:ext cx="3946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B8AF32C-FA32-721C-1F31-F99D6DB48891}"/>
                  </a:ext>
                </a:extLst>
              </p:cNvPr>
              <p:cNvSpPr txBox="1"/>
              <p:nvPr/>
            </p:nvSpPr>
            <p:spPr>
              <a:xfrm>
                <a:off x="3763458" y="3130378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B8AF32C-FA32-721C-1F31-F99D6DB48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458" y="3130378"/>
                <a:ext cx="3946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53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Daheng Yin</dc:creator>
  <cp:lastModifiedBy>Daheng Yin</cp:lastModifiedBy>
  <cp:revision>1</cp:revision>
  <dcterms:created xsi:type="dcterms:W3CDTF">2023-11-15T01:41:12Z</dcterms:created>
  <dcterms:modified xsi:type="dcterms:W3CDTF">2023-11-15T01:54:08Z</dcterms:modified>
</cp:coreProperties>
</file>