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73" r:id="rId3"/>
    <p:sldId id="386" r:id="rId4"/>
    <p:sldId id="374" r:id="rId5"/>
    <p:sldId id="381" r:id="rId6"/>
    <p:sldId id="388" r:id="rId7"/>
    <p:sldId id="387" r:id="rId8"/>
    <p:sldId id="393" r:id="rId9"/>
    <p:sldId id="389" r:id="rId10"/>
    <p:sldId id="392" r:id="rId11"/>
    <p:sldId id="394" r:id="rId12"/>
    <p:sldId id="395" r:id="rId13"/>
    <p:sldId id="383" r:id="rId14"/>
    <p:sldId id="396" r:id="rId15"/>
    <p:sldId id="391" r:id="rId16"/>
    <p:sldId id="384" r:id="rId17"/>
    <p:sldId id="397" r:id="rId18"/>
    <p:sldId id="398" r:id="rId19"/>
    <p:sldId id="399" r:id="rId20"/>
    <p:sldId id="400" r:id="rId21"/>
    <p:sldId id="401" r:id="rId22"/>
    <p:sldId id="37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B9CDE5"/>
    <a:srgbClr val="F68426"/>
    <a:srgbClr val="02409A"/>
    <a:srgbClr val="FFFFFF"/>
    <a:srgbClr val="F7F7F7"/>
    <a:srgbClr val="08A86B"/>
    <a:srgbClr val="05A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81108" autoAdjust="0"/>
  </p:normalViewPr>
  <p:slideViewPr>
    <p:cSldViewPr>
      <p:cViewPr>
        <p:scale>
          <a:sx n="75" d="100"/>
          <a:sy n="75" d="100"/>
        </p:scale>
        <p:origin x="974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7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n Daheng" userId="40f47af77092ccff" providerId="LiveId" clId="{434383E4-3E59-4F37-8B30-C8453D90F759}"/>
    <pc:docChg chg="undo redo custSel addSld delSld modSld sldOrd modMainMaster">
      <pc:chgData name="Yin Daheng" userId="40f47af77092ccff" providerId="LiveId" clId="{434383E4-3E59-4F37-8B30-C8453D90F759}" dt="2022-10-23T15:02:20.399" v="4682" actId="47"/>
      <pc:docMkLst>
        <pc:docMk/>
      </pc:docMkLst>
      <pc:sldChg chg="modSp mod">
        <pc:chgData name="Yin Daheng" userId="40f47af77092ccff" providerId="LiveId" clId="{434383E4-3E59-4F37-8B30-C8453D90F759}" dt="2022-10-23T09:33:50.971" v="749" actId="20577"/>
        <pc:sldMkLst>
          <pc:docMk/>
          <pc:sldMk cId="1152584208" sldId="256"/>
        </pc:sldMkLst>
        <pc:spChg chg="mod">
          <ac:chgData name="Yin Daheng" userId="40f47af77092ccff" providerId="LiveId" clId="{434383E4-3E59-4F37-8B30-C8453D90F759}" dt="2022-10-23T03:18:42.588" v="71" actId="20577"/>
          <ac:spMkLst>
            <pc:docMk/>
            <pc:sldMk cId="1152584208" sldId="256"/>
            <ac:spMk id="2" creationId="{2005705D-0562-40CF-AA79-8A46092E9CAC}"/>
          </ac:spMkLst>
        </pc:spChg>
        <pc:spChg chg="mod">
          <ac:chgData name="Yin Daheng" userId="40f47af77092ccff" providerId="LiveId" clId="{434383E4-3E59-4F37-8B30-C8453D90F759}" dt="2022-10-23T09:33:50.971" v="749" actId="20577"/>
          <ac:spMkLst>
            <pc:docMk/>
            <pc:sldMk cId="1152584208" sldId="256"/>
            <ac:spMk id="3" creationId="{FA154862-09A2-43E4-8DEF-CF2C8BA2F401}"/>
          </ac:spMkLst>
        </pc:spChg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974618523" sldId="257"/>
        </pc:sldMkLst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3400714087" sldId="260"/>
        </pc:sldMkLst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2329240687" sldId="261"/>
        </pc:sldMkLst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1999120112" sldId="263"/>
        </pc:sldMkLst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3160927339" sldId="264"/>
        </pc:sldMkLst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3991659017" sldId="265"/>
        </pc:sldMkLst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4291159054" sldId="266"/>
        </pc:sldMkLst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2760568300" sldId="267"/>
        </pc:sldMkLst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3570868251" sldId="268"/>
        </pc:sldMkLst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2205241446" sldId="269"/>
        </pc:sldMkLst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1855334395" sldId="270"/>
        </pc:sldMkLst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3249319042" sldId="271"/>
        </pc:sldMkLst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488376585" sldId="272"/>
        </pc:sldMkLst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1632630498" sldId="273"/>
        </pc:sldMkLst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3272265248" sldId="274"/>
        </pc:sldMkLst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2153078665" sldId="275"/>
        </pc:sldMkLst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3283476017" sldId="276"/>
        </pc:sldMkLst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2071825157" sldId="277"/>
        </pc:sldMkLst>
      </pc:sldChg>
      <pc:sldChg chg="del">
        <pc:chgData name="Yin Daheng" userId="40f47af77092ccff" providerId="LiveId" clId="{434383E4-3E59-4F37-8B30-C8453D90F759}" dt="2022-10-23T03:17:42.660" v="66" actId="47"/>
        <pc:sldMkLst>
          <pc:docMk/>
          <pc:sldMk cId="1011158944" sldId="317"/>
        </pc:sldMkLst>
      </pc:sldChg>
      <pc:sldChg chg="del">
        <pc:chgData name="Yin Daheng" userId="40f47af77092ccff" providerId="LiveId" clId="{434383E4-3E59-4F37-8B30-C8453D90F759}" dt="2022-10-23T03:17:42.660" v="66" actId="47"/>
        <pc:sldMkLst>
          <pc:docMk/>
          <pc:sldMk cId="647136219" sldId="366"/>
        </pc:sldMkLst>
      </pc:sldChg>
      <pc:sldChg chg="del">
        <pc:chgData name="Yin Daheng" userId="40f47af77092ccff" providerId="LiveId" clId="{434383E4-3E59-4F37-8B30-C8453D90F759}" dt="2022-10-23T03:17:42.660" v="66" actId="47"/>
        <pc:sldMkLst>
          <pc:docMk/>
          <pc:sldMk cId="2251711625" sldId="367"/>
        </pc:sldMkLst>
      </pc:sldChg>
      <pc:sldChg chg="del">
        <pc:chgData name="Yin Daheng" userId="40f47af77092ccff" providerId="LiveId" clId="{434383E4-3E59-4F37-8B30-C8453D90F759}" dt="2022-10-23T03:17:42.660" v="66" actId="47"/>
        <pc:sldMkLst>
          <pc:docMk/>
          <pc:sldMk cId="3513569633" sldId="369"/>
        </pc:sldMkLst>
      </pc:sldChg>
      <pc:sldChg chg="del">
        <pc:chgData name="Yin Daheng" userId="40f47af77092ccff" providerId="LiveId" clId="{434383E4-3E59-4F37-8B30-C8453D90F759}" dt="2022-10-23T03:17:42.660" v="66" actId="47"/>
        <pc:sldMkLst>
          <pc:docMk/>
          <pc:sldMk cId="3242467414" sldId="370"/>
        </pc:sldMkLst>
      </pc:sldChg>
      <pc:sldChg chg="del">
        <pc:chgData name="Yin Daheng" userId="40f47af77092ccff" providerId="LiveId" clId="{434383E4-3E59-4F37-8B30-C8453D90F759}" dt="2022-10-23T03:17:42.660" v="66" actId="47"/>
        <pc:sldMkLst>
          <pc:docMk/>
          <pc:sldMk cId="183895872" sldId="371"/>
        </pc:sldMkLst>
      </pc:sldChg>
      <pc:sldChg chg="new">
        <pc:chgData name="Yin Daheng" userId="40f47af77092ccff" providerId="LiveId" clId="{434383E4-3E59-4F37-8B30-C8453D90F759}" dt="2022-10-23T03:17:54.060" v="68" actId="680"/>
        <pc:sldMkLst>
          <pc:docMk/>
          <pc:sldMk cId="108689090" sldId="373"/>
        </pc:sldMkLst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1756537127" sldId="373"/>
        </pc:sldMkLst>
      </pc:sldChg>
      <pc:sldChg chg="new">
        <pc:chgData name="Yin Daheng" userId="40f47af77092ccff" providerId="LiveId" clId="{434383E4-3E59-4F37-8B30-C8453D90F759}" dt="2022-10-23T03:19:46.640" v="72" actId="680"/>
        <pc:sldMkLst>
          <pc:docMk/>
          <pc:sldMk cId="1410521099" sldId="374"/>
        </pc:sldMkLst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3307350046" sldId="374"/>
        </pc:sldMkLst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1529177708" sldId="375"/>
        </pc:sldMkLst>
      </pc:sldChg>
      <pc:sldChg chg="addSp delSp modSp new del mod">
        <pc:chgData name="Yin Daheng" userId="40f47af77092ccff" providerId="LiveId" clId="{434383E4-3E59-4F37-8B30-C8453D90F759}" dt="2022-10-23T03:48:25.915" v="345" actId="47"/>
        <pc:sldMkLst>
          <pc:docMk/>
          <pc:sldMk cId="3344107027" sldId="375"/>
        </pc:sldMkLst>
        <pc:spChg chg="mod">
          <ac:chgData name="Yin Daheng" userId="40f47af77092ccff" providerId="LiveId" clId="{434383E4-3E59-4F37-8B30-C8453D90F759}" dt="2022-10-23T03:20:16.207" v="98" actId="20577"/>
          <ac:spMkLst>
            <pc:docMk/>
            <pc:sldMk cId="3344107027" sldId="375"/>
            <ac:spMk id="2" creationId="{F36FFE61-A71B-46C2-B2FC-7610022CD56C}"/>
          </ac:spMkLst>
        </pc:spChg>
        <pc:spChg chg="mod">
          <ac:chgData name="Yin Daheng" userId="40f47af77092ccff" providerId="LiveId" clId="{434383E4-3E59-4F37-8B30-C8453D90F759}" dt="2022-10-23T03:22:22.223" v="103"/>
          <ac:spMkLst>
            <pc:docMk/>
            <pc:sldMk cId="3344107027" sldId="375"/>
            <ac:spMk id="3" creationId="{27E13285-29C2-4B1F-97D9-0545572DC912}"/>
          </ac:spMkLst>
        </pc:spChg>
        <pc:grpChg chg="add del mod">
          <ac:chgData name="Yin Daheng" userId="40f47af77092ccff" providerId="LiveId" clId="{434383E4-3E59-4F37-8B30-C8453D90F759}" dt="2022-10-23T03:29:27.205" v="121" actId="165"/>
          <ac:grpSpMkLst>
            <pc:docMk/>
            <pc:sldMk cId="3344107027" sldId="375"/>
            <ac:grpSpMk id="4" creationId="{F0EA9560-30C0-4566-83A0-2F16771A1A7A}"/>
          </ac:grpSpMkLst>
        </pc:grpChg>
        <pc:grpChg chg="mod topLvl">
          <ac:chgData name="Yin Daheng" userId="40f47af77092ccff" providerId="LiveId" clId="{434383E4-3E59-4F37-8B30-C8453D90F759}" dt="2022-10-23T03:31:37.418" v="146" actId="14100"/>
          <ac:grpSpMkLst>
            <pc:docMk/>
            <pc:sldMk cId="3344107027" sldId="375"/>
            <ac:grpSpMk id="5" creationId="{9A559245-380F-429E-84CD-78E3ADE4BE9E}"/>
          </ac:grpSpMkLst>
        </pc:grpChg>
        <pc:grpChg chg="add mod">
          <ac:chgData name="Yin Daheng" userId="40f47af77092ccff" providerId="LiveId" clId="{434383E4-3E59-4F37-8B30-C8453D90F759}" dt="2022-10-23T03:32:24.471" v="151" actId="1076"/>
          <ac:grpSpMkLst>
            <pc:docMk/>
            <pc:sldMk cId="3344107027" sldId="375"/>
            <ac:grpSpMk id="10" creationId="{9A2858F9-4C2E-414E-A5AD-A2943313E389}"/>
          </ac:grpSpMkLst>
        </pc:grpChg>
        <pc:picChg chg="mod topLvl">
          <ac:chgData name="Yin Daheng" userId="40f47af77092ccff" providerId="LiveId" clId="{434383E4-3E59-4F37-8B30-C8453D90F759}" dt="2022-10-23T03:30:54.952" v="145" actId="164"/>
          <ac:picMkLst>
            <pc:docMk/>
            <pc:sldMk cId="3344107027" sldId="375"/>
            <ac:picMk id="6" creationId="{5A71CA8E-C230-4D28-990C-DB1F3B8E137A}"/>
          </ac:picMkLst>
        </pc:picChg>
        <pc:picChg chg="mod topLvl">
          <ac:chgData name="Yin Daheng" userId="40f47af77092ccff" providerId="LiveId" clId="{434383E4-3E59-4F37-8B30-C8453D90F759}" dt="2022-10-23T03:30:54.952" v="145" actId="164"/>
          <ac:picMkLst>
            <pc:docMk/>
            <pc:sldMk cId="3344107027" sldId="375"/>
            <ac:picMk id="7" creationId="{CE4E95BC-2DE5-4645-90F1-45C00B4C7BF7}"/>
          </ac:picMkLst>
        </pc:picChg>
        <pc:picChg chg="mod">
          <ac:chgData name="Yin Daheng" userId="40f47af77092ccff" providerId="LiveId" clId="{434383E4-3E59-4F37-8B30-C8453D90F759}" dt="2022-10-23T03:30:16.939" v="141" actId="692"/>
          <ac:picMkLst>
            <pc:docMk/>
            <pc:sldMk cId="3344107027" sldId="375"/>
            <ac:picMk id="8" creationId="{82CBC4DE-2A66-49D1-A158-AE5A00400919}"/>
          </ac:picMkLst>
        </pc:picChg>
        <pc:picChg chg="mod">
          <ac:chgData name="Yin Daheng" userId="40f47af77092ccff" providerId="LiveId" clId="{434383E4-3E59-4F37-8B30-C8453D90F759}" dt="2022-10-23T03:30:16.939" v="141" actId="692"/>
          <ac:picMkLst>
            <pc:docMk/>
            <pc:sldMk cId="3344107027" sldId="375"/>
            <ac:picMk id="9" creationId="{46AEEE40-A148-4ED8-A480-5D0C5118FA69}"/>
          </ac:picMkLst>
        </pc:picChg>
      </pc:sldChg>
      <pc:sldChg chg="add del">
        <pc:chgData name="Yin Daheng" userId="40f47af77092ccff" providerId="LiveId" clId="{434383E4-3E59-4F37-8B30-C8453D90F759}" dt="2022-10-23T03:28:58.490" v="120"/>
        <pc:sldMkLst>
          <pc:docMk/>
          <pc:sldMk cId="982553560" sldId="376"/>
        </pc:sldMkLst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3160383241" sldId="376"/>
        </pc:sldMkLst>
      </pc:sldChg>
      <pc:sldChg chg="addSp delSp modSp new del mod ord">
        <pc:chgData name="Yin Daheng" userId="40f47af77092ccff" providerId="LiveId" clId="{434383E4-3E59-4F37-8B30-C8453D90F759}" dt="2022-10-23T15:02:20.399" v="4682" actId="47"/>
        <pc:sldMkLst>
          <pc:docMk/>
          <pc:sldMk cId="3495195174" sldId="376"/>
        </pc:sldMkLst>
        <pc:spChg chg="del">
          <ac:chgData name="Yin Daheng" userId="40f47af77092ccff" providerId="LiveId" clId="{434383E4-3E59-4F37-8B30-C8453D90F759}" dt="2022-10-23T03:35:17.287" v="153" actId="478"/>
          <ac:spMkLst>
            <pc:docMk/>
            <pc:sldMk cId="3495195174" sldId="376"/>
            <ac:spMk id="3" creationId="{47C283C7-321D-4D77-AFEF-71E01F7416CA}"/>
          </ac:spMkLst>
        </pc:spChg>
        <pc:spChg chg="add mod">
          <ac:chgData name="Yin Daheng" userId="40f47af77092ccff" providerId="LiveId" clId="{434383E4-3E59-4F37-8B30-C8453D90F759}" dt="2022-10-23T03:38:48.284" v="260" actId="1036"/>
          <ac:spMkLst>
            <pc:docMk/>
            <pc:sldMk cId="3495195174" sldId="376"/>
            <ac:spMk id="6" creationId="{64291E3B-DD9D-43EB-A026-574587D229A9}"/>
          </ac:spMkLst>
        </pc:spChg>
        <pc:spChg chg="add del mod">
          <ac:chgData name="Yin Daheng" userId="40f47af77092ccff" providerId="LiveId" clId="{434383E4-3E59-4F37-8B30-C8453D90F759}" dt="2022-10-23T03:38:40.586" v="254" actId="478"/>
          <ac:spMkLst>
            <pc:docMk/>
            <pc:sldMk cId="3495195174" sldId="376"/>
            <ac:spMk id="9" creationId="{6E96BC47-B075-4650-9228-D867C426C572}"/>
          </ac:spMkLst>
        </pc:spChg>
        <pc:picChg chg="add mod">
          <ac:chgData name="Yin Daheng" userId="40f47af77092ccff" providerId="LiveId" clId="{434383E4-3E59-4F37-8B30-C8453D90F759}" dt="2022-10-23T03:38:48.284" v="260" actId="1036"/>
          <ac:picMkLst>
            <pc:docMk/>
            <pc:sldMk cId="3495195174" sldId="376"/>
            <ac:picMk id="5" creationId="{4390E95F-E764-4454-B9E4-A18C10F60549}"/>
          </ac:picMkLst>
        </pc:picChg>
        <pc:picChg chg="add mod">
          <ac:chgData name="Yin Daheng" userId="40f47af77092ccff" providerId="LiveId" clId="{434383E4-3E59-4F37-8B30-C8453D90F759}" dt="2022-10-23T03:38:48.284" v="260" actId="1036"/>
          <ac:picMkLst>
            <pc:docMk/>
            <pc:sldMk cId="3495195174" sldId="376"/>
            <ac:picMk id="8" creationId="{47DAE80B-BCD8-4308-A0BE-99D4B094BB5B}"/>
          </ac:picMkLst>
        </pc:picChg>
        <pc:picChg chg="add mod">
          <ac:chgData name="Yin Daheng" userId="40f47af77092ccff" providerId="LiveId" clId="{434383E4-3E59-4F37-8B30-C8453D90F759}" dt="2022-10-23T03:38:48.284" v="260" actId="1036"/>
          <ac:picMkLst>
            <pc:docMk/>
            <pc:sldMk cId="3495195174" sldId="376"/>
            <ac:picMk id="11" creationId="{87CE9F62-ACCF-423E-BF43-A7C3E52BBEFD}"/>
          </ac:picMkLst>
        </pc:picChg>
      </pc:sldChg>
      <pc:sldChg chg="addSp delSp modSp new del mod ord">
        <pc:chgData name="Yin Daheng" userId="40f47af77092ccff" providerId="LiveId" clId="{434383E4-3E59-4F37-8B30-C8453D90F759}" dt="2022-10-23T03:52:35.918" v="526" actId="47"/>
        <pc:sldMkLst>
          <pc:docMk/>
          <pc:sldMk cId="630649524" sldId="377"/>
        </pc:sldMkLst>
        <pc:spChg chg="mod">
          <ac:chgData name="Yin Daheng" userId="40f47af77092ccff" providerId="LiveId" clId="{434383E4-3E59-4F37-8B30-C8453D90F759}" dt="2022-10-23T03:52:10.412" v="507" actId="27636"/>
          <ac:spMkLst>
            <pc:docMk/>
            <pc:sldMk cId="630649524" sldId="377"/>
            <ac:spMk id="2" creationId="{395FBC01-43AC-4A24-AABD-DC58725894DB}"/>
          </ac:spMkLst>
        </pc:spChg>
        <pc:spChg chg="del">
          <ac:chgData name="Yin Daheng" userId="40f47af77092ccff" providerId="LiveId" clId="{434383E4-3E59-4F37-8B30-C8453D90F759}" dt="2022-10-23T03:37:04.286" v="189" actId="478"/>
          <ac:spMkLst>
            <pc:docMk/>
            <pc:sldMk cId="630649524" sldId="377"/>
            <ac:spMk id="3" creationId="{060F7002-80BD-4DDF-B7CA-27773040EB50}"/>
          </ac:spMkLst>
        </pc:spChg>
        <pc:picChg chg="add">
          <ac:chgData name="Yin Daheng" userId="40f47af77092ccff" providerId="LiveId" clId="{434383E4-3E59-4F37-8B30-C8453D90F759}" dt="2022-10-23T03:39:29.333" v="261" actId="22"/>
          <ac:picMkLst>
            <pc:docMk/>
            <pc:sldMk cId="630649524" sldId="377"/>
            <ac:picMk id="5" creationId="{9C3A8CF1-1C52-40CF-B01D-90ECF4884034}"/>
          </ac:picMkLst>
        </pc:picChg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1767276441" sldId="377"/>
        </pc:sldMkLst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1037754728" sldId="378"/>
        </pc:sldMkLst>
      </pc:sldChg>
      <pc:sldChg chg="addSp delSp modSp new del mod">
        <pc:chgData name="Yin Daheng" userId="40f47af77092ccff" providerId="LiveId" clId="{434383E4-3E59-4F37-8B30-C8453D90F759}" dt="2022-10-23T15:02:20.399" v="4682" actId="47"/>
        <pc:sldMkLst>
          <pc:docMk/>
          <pc:sldMk cId="2498533969" sldId="378"/>
        </pc:sldMkLst>
        <pc:spChg chg="del">
          <ac:chgData name="Yin Daheng" userId="40f47af77092ccff" providerId="LiveId" clId="{434383E4-3E59-4F37-8B30-C8453D90F759}" dt="2022-10-23T03:39:57.346" v="265" actId="478"/>
          <ac:spMkLst>
            <pc:docMk/>
            <pc:sldMk cId="2498533969" sldId="378"/>
            <ac:spMk id="3" creationId="{452D420F-2033-4941-9366-52820A181FD0}"/>
          </ac:spMkLst>
        </pc:spChg>
        <pc:spChg chg="add mod">
          <ac:chgData name="Yin Daheng" userId="40f47af77092ccff" providerId="LiveId" clId="{434383E4-3E59-4F37-8B30-C8453D90F759}" dt="2022-10-23T03:41:45.805" v="284" actId="20577"/>
          <ac:spMkLst>
            <pc:docMk/>
            <pc:sldMk cId="2498533969" sldId="378"/>
            <ac:spMk id="10" creationId="{A6F4C158-A6D0-4B5B-90ED-09A1D4F73231}"/>
          </ac:spMkLst>
        </pc:spChg>
        <pc:picChg chg="add mod">
          <ac:chgData name="Yin Daheng" userId="40f47af77092ccff" providerId="LiveId" clId="{434383E4-3E59-4F37-8B30-C8453D90F759}" dt="2022-10-23T03:41:03.838" v="271" actId="14100"/>
          <ac:picMkLst>
            <pc:docMk/>
            <pc:sldMk cId="2498533969" sldId="378"/>
            <ac:picMk id="5" creationId="{EA7C445F-8846-4A05-9CDA-F7760C6621FC}"/>
          </ac:picMkLst>
        </pc:picChg>
        <pc:picChg chg="add mod">
          <ac:chgData name="Yin Daheng" userId="40f47af77092ccff" providerId="LiveId" clId="{434383E4-3E59-4F37-8B30-C8453D90F759}" dt="2022-10-23T03:41:11.987" v="273" actId="14100"/>
          <ac:picMkLst>
            <pc:docMk/>
            <pc:sldMk cId="2498533969" sldId="378"/>
            <ac:picMk id="7" creationId="{772049EA-1B14-4FD3-9978-E21B3BF5DC8F}"/>
          </ac:picMkLst>
        </pc:picChg>
        <pc:picChg chg="add mod">
          <ac:chgData name="Yin Daheng" userId="40f47af77092ccff" providerId="LiveId" clId="{434383E4-3E59-4F37-8B30-C8453D90F759}" dt="2022-10-23T03:41:32.809" v="276" actId="1076"/>
          <ac:picMkLst>
            <pc:docMk/>
            <pc:sldMk cId="2498533969" sldId="378"/>
            <ac:picMk id="9" creationId="{9C7E945F-8EFB-4B41-AE25-BB9E489C18F2}"/>
          </ac:picMkLst>
        </pc:picChg>
      </pc:sldChg>
      <pc:sldChg chg="addSp delSp modSp new del mod">
        <pc:chgData name="Yin Daheng" userId="40f47af77092ccff" providerId="LiveId" clId="{434383E4-3E59-4F37-8B30-C8453D90F759}" dt="2022-10-23T15:02:20.399" v="4682" actId="47"/>
        <pc:sldMkLst>
          <pc:docMk/>
          <pc:sldMk cId="2436241868" sldId="379"/>
        </pc:sldMkLst>
        <pc:spChg chg="del">
          <ac:chgData name="Yin Daheng" userId="40f47af77092ccff" providerId="LiveId" clId="{434383E4-3E59-4F37-8B30-C8453D90F759}" dt="2022-10-23T03:41:59.038" v="286" actId="478"/>
          <ac:spMkLst>
            <pc:docMk/>
            <pc:sldMk cId="2436241868" sldId="379"/>
            <ac:spMk id="3" creationId="{0B02677C-20D9-4578-A131-14F028F81A3D}"/>
          </ac:spMkLst>
        </pc:spChg>
        <pc:spChg chg="add mod">
          <ac:chgData name="Yin Daheng" userId="40f47af77092ccff" providerId="LiveId" clId="{434383E4-3E59-4F37-8B30-C8453D90F759}" dt="2022-10-23T03:43:26.979" v="335" actId="20577"/>
          <ac:spMkLst>
            <pc:docMk/>
            <pc:sldMk cId="2436241868" sldId="379"/>
            <ac:spMk id="10" creationId="{5A77D822-293D-4B1E-BE93-54F136D3C2C0}"/>
          </ac:spMkLst>
        </pc:spChg>
        <pc:picChg chg="add mod">
          <ac:chgData name="Yin Daheng" userId="40f47af77092ccff" providerId="LiveId" clId="{434383E4-3E59-4F37-8B30-C8453D90F759}" dt="2022-10-23T03:43:14.851" v="330" actId="1038"/>
          <ac:picMkLst>
            <pc:docMk/>
            <pc:sldMk cId="2436241868" sldId="379"/>
            <ac:picMk id="5" creationId="{0F0C2BFB-E026-482F-81E6-3CA7C7E3DCA5}"/>
          </ac:picMkLst>
        </pc:picChg>
        <pc:picChg chg="add mod">
          <ac:chgData name="Yin Daheng" userId="40f47af77092ccff" providerId="LiveId" clId="{434383E4-3E59-4F37-8B30-C8453D90F759}" dt="2022-10-23T03:43:14.851" v="330" actId="1038"/>
          <ac:picMkLst>
            <pc:docMk/>
            <pc:sldMk cId="2436241868" sldId="379"/>
            <ac:picMk id="7" creationId="{AEDB00A1-EAC6-4104-9670-940AEBB55132}"/>
          </ac:picMkLst>
        </pc:picChg>
        <pc:picChg chg="add mod">
          <ac:chgData name="Yin Daheng" userId="40f47af77092ccff" providerId="LiveId" clId="{434383E4-3E59-4F37-8B30-C8453D90F759}" dt="2022-10-23T03:43:14.851" v="330" actId="1038"/>
          <ac:picMkLst>
            <pc:docMk/>
            <pc:sldMk cId="2436241868" sldId="379"/>
            <ac:picMk id="9" creationId="{8161E520-0CA8-4FFB-B3E6-C692D8284E38}"/>
          </ac:picMkLst>
        </pc:picChg>
      </pc:sldChg>
      <pc:sldChg chg="del">
        <pc:chgData name="Yin Daheng" userId="40f47af77092ccff" providerId="LiveId" clId="{434383E4-3E59-4F37-8B30-C8453D90F759}" dt="2022-10-23T03:17:48.670" v="67" actId="47"/>
        <pc:sldMkLst>
          <pc:docMk/>
          <pc:sldMk cId="3584350480" sldId="379"/>
        </pc:sldMkLst>
      </pc:sldChg>
      <pc:sldChg chg="addSp delSp modSp new del mod">
        <pc:chgData name="Yin Daheng" userId="40f47af77092ccff" providerId="LiveId" clId="{434383E4-3E59-4F37-8B30-C8453D90F759}" dt="2022-10-23T15:02:20.399" v="4682" actId="47"/>
        <pc:sldMkLst>
          <pc:docMk/>
          <pc:sldMk cId="3388021218" sldId="380"/>
        </pc:sldMkLst>
        <pc:spChg chg="del">
          <ac:chgData name="Yin Daheng" userId="40f47af77092ccff" providerId="LiveId" clId="{434383E4-3E59-4F37-8B30-C8453D90F759}" dt="2022-10-23T03:44:08.494" v="337" actId="478"/>
          <ac:spMkLst>
            <pc:docMk/>
            <pc:sldMk cId="3388021218" sldId="380"/>
            <ac:spMk id="3" creationId="{7930EDD4-9CEA-4296-A4D6-8FE51A3E497B}"/>
          </ac:spMkLst>
        </pc:spChg>
        <pc:picChg chg="add del mod">
          <ac:chgData name="Yin Daheng" userId="40f47af77092ccff" providerId="LiveId" clId="{434383E4-3E59-4F37-8B30-C8453D90F759}" dt="2022-10-23T03:45:05.970" v="340" actId="478"/>
          <ac:picMkLst>
            <pc:docMk/>
            <pc:sldMk cId="3388021218" sldId="380"/>
            <ac:picMk id="5" creationId="{61DC95D4-62B9-4DF8-92FA-4F7044A1AFC1}"/>
          </ac:picMkLst>
        </pc:picChg>
        <pc:picChg chg="add mod">
          <ac:chgData name="Yin Daheng" userId="40f47af77092ccff" providerId="LiveId" clId="{434383E4-3E59-4F37-8B30-C8453D90F759}" dt="2022-10-23T03:45:07.751" v="342" actId="1076"/>
          <ac:picMkLst>
            <pc:docMk/>
            <pc:sldMk cId="3388021218" sldId="380"/>
            <ac:picMk id="7" creationId="{C4D55D5F-78C6-4188-B7B9-61850E1F5363}"/>
          </ac:picMkLst>
        </pc:picChg>
        <pc:picChg chg="add mod">
          <ac:chgData name="Yin Daheng" userId="40f47af77092ccff" providerId="LiveId" clId="{434383E4-3E59-4F37-8B30-C8453D90F759}" dt="2022-10-23T03:45:47.057" v="344" actId="1076"/>
          <ac:picMkLst>
            <pc:docMk/>
            <pc:sldMk cId="3388021218" sldId="380"/>
            <ac:picMk id="9" creationId="{17911D60-4B23-4CB7-8626-90B2C39396EE}"/>
          </ac:picMkLst>
        </pc:picChg>
      </pc:sldChg>
      <pc:sldChg chg="modSp new mod">
        <pc:chgData name="Yin Daheng" userId="40f47af77092ccff" providerId="LiveId" clId="{434383E4-3E59-4F37-8B30-C8453D90F759}" dt="2022-10-23T14:56:26.603" v="4435"/>
        <pc:sldMkLst>
          <pc:docMk/>
          <pc:sldMk cId="2062090651" sldId="381"/>
        </pc:sldMkLst>
        <pc:spChg chg="mod">
          <ac:chgData name="Yin Daheng" userId="40f47af77092ccff" providerId="LiveId" clId="{434383E4-3E59-4F37-8B30-C8453D90F759}" dt="2022-10-23T03:48:54.051" v="379" actId="20577"/>
          <ac:spMkLst>
            <pc:docMk/>
            <pc:sldMk cId="2062090651" sldId="381"/>
            <ac:spMk id="2" creationId="{5EFE7525-5F8A-4978-84C7-78BF1E21D651}"/>
          </ac:spMkLst>
        </pc:spChg>
        <pc:spChg chg="mod">
          <ac:chgData name="Yin Daheng" userId="40f47af77092ccff" providerId="LiveId" clId="{434383E4-3E59-4F37-8B30-C8453D90F759}" dt="2022-10-23T14:56:26.603" v="4435"/>
          <ac:spMkLst>
            <pc:docMk/>
            <pc:sldMk cId="2062090651" sldId="381"/>
            <ac:spMk id="3" creationId="{7FE59723-0D0B-48DE-B6E0-F5BA6261AB72}"/>
          </ac:spMkLst>
        </pc:spChg>
      </pc:sldChg>
      <pc:sldChg chg="new del">
        <pc:chgData name="Yin Daheng" userId="40f47af77092ccff" providerId="LiveId" clId="{434383E4-3E59-4F37-8B30-C8453D90F759}" dt="2022-10-23T03:48:39.686" v="349" actId="680"/>
        <pc:sldMkLst>
          <pc:docMk/>
          <pc:sldMk cId="2873056516" sldId="381"/>
        </pc:sldMkLst>
      </pc:sldChg>
      <pc:sldChg chg="addSp modSp new del mod">
        <pc:chgData name="Yin Daheng" userId="40f47af77092ccff" providerId="LiveId" clId="{434383E4-3E59-4F37-8B30-C8453D90F759}" dt="2022-10-23T14:47:30.158" v="4198" actId="47"/>
        <pc:sldMkLst>
          <pc:docMk/>
          <pc:sldMk cId="3933500005" sldId="382"/>
        </pc:sldMkLst>
        <pc:spChg chg="mod">
          <ac:chgData name="Yin Daheng" userId="40f47af77092ccff" providerId="LiveId" clId="{434383E4-3E59-4F37-8B30-C8453D90F759}" dt="2022-10-23T03:52:34.349" v="525"/>
          <ac:spMkLst>
            <pc:docMk/>
            <pc:sldMk cId="3933500005" sldId="382"/>
            <ac:spMk id="2" creationId="{00AA5370-E343-4F9C-8252-653E5666FCD1}"/>
          </ac:spMkLst>
        </pc:spChg>
        <pc:spChg chg="mod">
          <ac:chgData name="Yin Daheng" userId="40f47af77092ccff" providerId="LiveId" clId="{434383E4-3E59-4F37-8B30-C8453D90F759}" dt="2022-10-23T14:38:24.867" v="3963" actId="20577"/>
          <ac:spMkLst>
            <pc:docMk/>
            <pc:sldMk cId="3933500005" sldId="382"/>
            <ac:spMk id="3" creationId="{C6522843-8CFF-463D-8ACC-DCC2E1AD5330}"/>
          </ac:spMkLst>
        </pc:spChg>
        <pc:spChg chg="add mod">
          <ac:chgData name="Yin Daheng" userId="40f47af77092ccff" providerId="LiveId" clId="{434383E4-3E59-4F37-8B30-C8453D90F759}" dt="2022-10-23T14:40:02.897" v="3973" actId="14100"/>
          <ac:spMkLst>
            <pc:docMk/>
            <pc:sldMk cId="3933500005" sldId="382"/>
            <ac:spMk id="7" creationId="{630E9033-E133-4029-98DC-5EADFEE5A908}"/>
          </ac:spMkLst>
        </pc:spChg>
        <pc:graphicFrameChg chg="add mod modGraphic">
          <ac:chgData name="Yin Daheng" userId="40f47af77092ccff" providerId="LiveId" clId="{434383E4-3E59-4F37-8B30-C8453D90F759}" dt="2022-10-23T14:39:34.078" v="3966" actId="1076"/>
          <ac:graphicFrameMkLst>
            <pc:docMk/>
            <pc:sldMk cId="3933500005" sldId="382"/>
            <ac:graphicFrameMk id="6" creationId="{4F1EE27E-45A5-4270-8BCC-1933364D2F03}"/>
          </ac:graphicFrameMkLst>
        </pc:graphicFrameChg>
        <pc:picChg chg="add mod">
          <ac:chgData name="Yin Daheng" userId="40f47af77092ccff" providerId="LiveId" clId="{434383E4-3E59-4F37-8B30-C8453D90F759}" dt="2022-10-23T14:39:38.756" v="3968" actId="1036"/>
          <ac:picMkLst>
            <pc:docMk/>
            <pc:sldMk cId="3933500005" sldId="382"/>
            <ac:picMk id="4" creationId="{3FEAA867-6FD5-4E57-8370-6063DFE8795B}"/>
          </ac:picMkLst>
        </pc:picChg>
      </pc:sldChg>
      <pc:sldChg chg="addSp delSp modSp add mod">
        <pc:chgData name="Yin Daheng" userId="40f47af77092ccff" providerId="LiveId" clId="{434383E4-3E59-4F37-8B30-C8453D90F759}" dt="2022-10-23T14:19:29.715" v="3684" actId="1035"/>
        <pc:sldMkLst>
          <pc:docMk/>
          <pc:sldMk cId="3462300699" sldId="383"/>
        </pc:sldMkLst>
        <pc:spChg chg="mod">
          <ac:chgData name="Yin Daheng" userId="40f47af77092ccff" providerId="LiveId" clId="{434383E4-3E59-4F37-8B30-C8453D90F759}" dt="2022-10-23T03:52:49.645" v="529" actId="27636"/>
          <ac:spMkLst>
            <pc:docMk/>
            <pc:sldMk cId="3462300699" sldId="383"/>
            <ac:spMk id="2" creationId="{00AA5370-E343-4F9C-8252-653E5666FCD1}"/>
          </ac:spMkLst>
        </pc:spChg>
        <pc:spChg chg="mod">
          <ac:chgData name="Yin Daheng" userId="40f47af77092ccff" providerId="LiveId" clId="{434383E4-3E59-4F37-8B30-C8453D90F759}" dt="2022-10-23T14:19:18.371" v="3677" actId="15"/>
          <ac:spMkLst>
            <pc:docMk/>
            <pc:sldMk cId="3462300699" sldId="383"/>
            <ac:spMk id="3" creationId="{C6522843-8CFF-463D-8ACC-DCC2E1AD5330}"/>
          </ac:spMkLst>
        </pc:spChg>
        <pc:spChg chg="add mod">
          <ac:chgData name="Yin Daheng" userId="40f47af77092ccff" providerId="LiveId" clId="{434383E4-3E59-4F37-8B30-C8453D90F759}" dt="2022-10-23T10:01:31.013" v="870" actId="164"/>
          <ac:spMkLst>
            <pc:docMk/>
            <pc:sldMk cId="3462300699" sldId="383"/>
            <ac:spMk id="16" creationId="{BB0D831F-4263-43E5-9941-D7EE8EE8F215}"/>
          </ac:spMkLst>
        </pc:spChg>
        <pc:spChg chg="add mod">
          <ac:chgData name="Yin Daheng" userId="40f47af77092ccff" providerId="LiveId" clId="{434383E4-3E59-4F37-8B30-C8453D90F759}" dt="2022-10-23T10:01:31.013" v="870" actId="164"/>
          <ac:spMkLst>
            <pc:docMk/>
            <pc:sldMk cId="3462300699" sldId="383"/>
            <ac:spMk id="17" creationId="{6D1B0E01-92D9-47AC-B9D5-50A370D7D6F0}"/>
          </ac:spMkLst>
        </pc:spChg>
        <pc:spChg chg="add mod">
          <ac:chgData name="Yin Daheng" userId="40f47af77092ccff" providerId="LiveId" clId="{434383E4-3E59-4F37-8B30-C8453D90F759}" dt="2022-10-23T10:01:35.516" v="871" actId="164"/>
          <ac:spMkLst>
            <pc:docMk/>
            <pc:sldMk cId="3462300699" sldId="383"/>
            <ac:spMk id="18" creationId="{8E4CA4A5-71A7-4A91-A94D-122F8D99AB7F}"/>
          </ac:spMkLst>
        </pc:spChg>
        <pc:spChg chg="add mod">
          <ac:chgData name="Yin Daheng" userId="40f47af77092ccff" providerId="LiveId" clId="{434383E4-3E59-4F37-8B30-C8453D90F759}" dt="2022-10-23T10:01:39.125" v="872" actId="164"/>
          <ac:spMkLst>
            <pc:docMk/>
            <pc:sldMk cId="3462300699" sldId="383"/>
            <ac:spMk id="19" creationId="{87EF2B6A-028F-4AB0-8C98-429AF539E1C5}"/>
          </ac:spMkLst>
        </pc:spChg>
        <pc:grpChg chg="add mod">
          <ac:chgData name="Yin Daheng" userId="40f47af77092ccff" providerId="LiveId" clId="{434383E4-3E59-4F37-8B30-C8453D90F759}" dt="2022-10-23T10:01:31.013" v="870" actId="164"/>
          <ac:grpSpMkLst>
            <pc:docMk/>
            <pc:sldMk cId="3462300699" sldId="383"/>
            <ac:grpSpMk id="15" creationId="{BA3CC4DD-B323-4B03-8B33-2EC0E2465099}"/>
          </ac:grpSpMkLst>
        </pc:grpChg>
        <pc:grpChg chg="add mod">
          <ac:chgData name="Yin Daheng" userId="40f47af77092ccff" providerId="LiveId" clId="{434383E4-3E59-4F37-8B30-C8453D90F759}" dt="2022-10-23T14:19:29.715" v="3684" actId="1035"/>
          <ac:grpSpMkLst>
            <pc:docMk/>
            <pc:sldMk cId="3462300699" sldId="383"/>
            <ac:grpSpMk id="20" creationId="{6ED2118C-F947-4785-90F5-23207B1865AC}"/>
          </ac:grpSpMkLst>
        </pc:grpChg>
        <pc:grpChg chg="add mod ord">
          <ac:chgData name="Yin Daheng" userId="40f47af77092ccff" providerId="LiveId" clId="{434383E4-3E59-4F37-8B30-C8453D90F759}" dt="2022-10-23T14:19:29.715" v="3684" actId="1035"/>
          <ac:grpSpMkLst>
            <pc:docMk/>
            <pc:sldMk cId="3462300699" sldId="383"/>
            <ac:grpSpMk id="21" creationId="{C46F454E-79B7-4315-9BEE-2B94C0D65C22}"/>
          </ac:grpSpMkLst>
        </pc:grpChg>
        <pc:grpChg chg="add mod ord">
          <ac:chgData name="Yin Daheng" userId="40f47af77092ccff" providerId="LiveId" clId="{434383E4-3E59-4F37-8B30-C8453D90F759}" dt="2022-10-23T14:19:29.715" v="3684" actId="1035"/>
          <ac:grpSpMkLst>
            <pc:docMk/>
            <pc:sldMk cId="3462300699" sldId="383"/>
            <ac:grpSpMk id="22" creationId="{708B5E9A-E873-4986-8BE4-0B8BB9BA1AEF}"/>
          </ac:grpSpMkLst>
        </pc:grpChg>
        <pc:picChg chg="del">
          <ac:chgData name="Yin Daheng" userId="40f47af77092ccff" providerId="LiveId" clId="{434383E4-3E59-4F37-8B30-C8453D90F759}" dt="2022-10-23T03:53:34.266" v="530" actId="478"/>
          <ac:picMkLst>
            <pc:docMk/>
            <pc:sldMk cId="3462300699" sldId="383"/>
            <ac:picMk id="4" creationId="{3FEAA867-6FD5-4E57-8370-6063DFE8795B}"/>
          </ac:picMkLst>
        </pc:picChg>
        <pc:picChg chg="add mod">
          <ac:chgData name="Yin Daheng" userId="40f47af77092ccff" providerId="LiveId" clId="{434383E4-3E59-4F37-8B30-C8453D90F759}" dt="2022-10-23T10:01:35.516" v="871" actId="164"/>
          <ac:picMkLst>
            <pc:docMk/>
            <pc:sldMk cId="3462300699" sldId="383"/>
            <ac:picMk id="6" creationId="{D53F6F20-AAF7-438B-BA08-D9A19558431D}"/>
          </ac:picMkLst>
        </pc:picChg>
        <pc:picChg chg="add mod">
          <ac:chgData name="Yin Daheng" userId="40f47af77092ccff" providerId="LiveId" clId="{434383E4-3E59-4F37-8B30-C8453D90F759}" dt="2022-10-23T10:01:39.125" v="872" actId="164"/>
          <ac:picMkLst>
            <pc:docMk/>
            <pc:sldMk cId="3462300699" sldId="383"/>
            <ac:picMk id="8" creationId="{4FA74F04-1777-4804-ACCB-20BA9872A81F}"/>
          </ac:picMkLst>
        </pc:picChg>
        <pc:cxnChg chg="add mod">
          <ac:chgData name="Yin Daheng" userId="40f47af77092ccff" providerId="LiveId" clId="{434383E4-3E59-4F37-8B30-C8453D90F759}" dt="2022-10-23T09:58:35.614" v="782" actId="164"/>
          <ac:cxnSpMkLst>
            <pc:docMk/>
            <pc:sldMk cId="3462300699" sldId="383"/>
            <ac:cxnSpMk id="11" creationId="{BD4CFCA7-33BA-4059-9FD4-3791BAB3DB1A}"/>
          </ac:cxnSpMkLst>
        </pc:cxnChg>
        <pc:cxnChg chg="add del mod">
          <ac:chgData name="Yin Daheng" userId="40f47af77092ccff" providerId="LiveId" clId="{434383E4-3E59-4F37-8B30-C8453D90F759}" dt="2022-10-23T09:57:55.332" v="775"/>
          <ac:cxnSpMkLst>
            <pc:docMk/>
            <pc:sldMk cId="3462300699" sldId="383"/>
            <ac:cxnSpMk id="12" creationId="{60F31857-A2F5-404B-8A90-64C784F44A43}"/>
          </ac:cxnSpMkLst>
        </pc:cxnChg>
        <pc:cxnChg chg="add mod">
          <ac:chgData name="Yin Daheng" userId="40f47af77092ccff" providerId="LiveId" clId="{434383E4-3E59-4F37-8B30-C8453D90F759}" dt="2022-10-23T09:58:35.614" v="782" actId="164"/>
          <ac:cxnSpMkLst>
            <pc:docMk/>
            <pc:sldMk cId="3462300699" sldId="383"/>
            <ac:cxnSpMk id="13" creationId="{4FA910F7-A859-4DD6-AAC5-0F4104EAD035}"/>
          </ac:cxnSpMkLst>
        </pc:cxnChg>
      </pc:sldChg>
      <pc:sldChg chg="addSp delSp modSp add mod ord">
        <pc:chgData name="Yin Daheng" userId="40f47af77092ccff" providerId="LiveId" clId="{434383E4-3E59-4F37-8B30-C8453D90F759}" dt="2022-10-23T14:56:52.343" v="4436"/>
        <pc:sldMkLst>
          <pc:docMk/>
          <pc:sldMk cId="2434101934" sldId="384"/>
        </pc:sldMkLst>
        <pc:spChg chg="mod">
          <ac:chgData name="Yin Daheng" userId="40f47af77092ccff" providerId="LiveId" clId="{434383E4-3E59-4F37-8B30-C8453D90F759}" dt="2022-10-23T14:56:52.343" v="4436"/>
          <ac:spMkLst>
            <pc:docMk/>
            <pc:sldMk cId="2434101934" sldId="384"/>
            <ac:spMk id="2" creationId="{00AA5370-E343-4F9C-8252-653E5666FCD1}"/>
          </ac:spMkLst>
        </pc:spChg>
        <pc:spChg chg="mod">
          <ac:chgData name="Yin Daheng" userId="40f47af77092ccff" providerId="LiveId" clId="{434383E4-3E59-4F37-8B30-C8453D90F759}" dt="2022-10-23T14:20:39.373" v="3757" actId="313"/>
          <ac:spMkLst>
            <pc:docMk/>
            <pc:sldMk cId="2434101934" sldId="384"/>
            <ac:spMk id="3" creationId="{C6522843-8CFF-463D-8ACC-DCC2E1AD5330}"/>
          </ac:spMkLst>
        </pc:spChg>
        <pc:spChg chg="add del mod">
          <ac:chgData name="Yin Daheng" userId="40f47af77092ccff" providerId="LiveId" clId="{434383E4-3E59-4F37-8B30-C8453D90F759}" dt="2022-10-23T14:14:07.381" v="3515" actId="164"/>
          <ac:spMkLst>
            <pc:docMk/>
            <pc:sldMk cId="2434101934" sldId="384"/>
            <ac:spMk id="4" creationId="{3515DBE0-E548-4F75-A135-C3D506ED41F1}"/>
          </ac:spMkLst>
        </pc:spChg>
        <pc:spChg chg="add del">
          <ac:chgData name="Yin Daheng" userId="40f47af77092ccff" providerId="LiveId" clId="{434383E4-3E59-4F37-8B30-C8453D90F759}" dt="2022-10-23T14:13:54.176" v="3511" actId="11529"/>
          <ac:spMkLst>
            <pc:docMk/>
            <pc:sldMk cId="2434101934" sldId="384"/>
            <ac:spMk id="6" creationId="{D92B7E8D-C6FE-431C-AE42-37E3BC2AB9E5}"/>
          </ac:spMkLst>
        </pc:spChg>
        <pc:spChg chg="add del mod">
          <ac:chgData name="Yin Daheng" userId="40f47af77092ccff" providerId="LiveId" clId="{434383E4-3E59-4F37-8B30-C8453D90F759}" dt="2022-10-23T14:07:58.986" v="3380" actId="478"/>
          <ac:spMkLst>
            <pc:docMk/>
            <pc:sldMk cId="2434101934" sldId="384"/>
            <ac:spMk id="11" creationId="{0969E3C3-92E3-4B69-A7BA-52FE80D8F7BD}"/>
          </ac:spMkLst>
        </pc:spChg>
        <pc:spChg chg="add del mod">
          <ac:chgData name="Yin Daheng" userId="40f47af77092ccff" providerId="LiveId" clId="{434383E4-3E59-4F37-8B30-C8453D90F759}" dt="2022-10-23T14:14:07.381" v="3515" actId="164"/>
          <ac:spMkLst>
            <pc:docMk/>
            <pc:sldMk cId="2434101934" sldId="384"/>
            <ac:spMk id="12" creationId="{8FA5BC47-D9CE-4D28-9C85-24E25CF0D50B}"/>
          </ac:spMkLst>
        </pc:spChg>
        <pc:spChg chg="add mod">
          <ac:chgData name="Yin Daheng" userId="40f47af77092ccff" providerId="LiveId" clId="{434383E4-3E59-4F37-8B30-C8453D90F759}" dt="2022-10-23T14:19:55.235" v="3693" actId="1036"/>
          <ac:spMkLst>
            <pc:docMk/>
            <pc:sldMk cId="2434101934" sldId="384"/>
            <ac:spMk id="19" creationId="{DD0E13C1-8901-4558-8667-698DD648CAB5}"/>
          </ac:spMkLst>
        </pc:spChg>
        <pc:grpChg chg="add mod">
          <ac:chgData name="Yin Daheng" userId="40f47af77092ccff" providerId="LiveId" clId="{434383E4-3E59-4F37-8B30-C8453D90F759}" dt="2022-10-23T14:19:55.235" v="3693" actId="1036"/>
          <ac:grpSpMkLst>
            <pc:docMk/>
            <pc:sldMk cId="2434101934" sldId="384"/>
            <ac:grpSpMk id="7" creationId="{C8630607-7476-47D7-A050-8DAE1D7DC9BA}"/>
          </ac:grpSpMkLst>
        </pc:grpChg>
        <pc:graphicFrameChg chg="add del mod modGraphic">
          <ac:chgData name="Yin Daheng" userId="40f47af77092ccff" providerId="LiveId" clId="{434383E4-3E59-4F37-8B30-C8453D90F759}" dt="2022-10-23T14:07:58.986" v="3380" actId="478"/>
          <ac:graphicFrameMkLst>
            <pc:docMk/>
            <pc:sldMk cId="2434101934" sldId="384"/>
            <ac:graphicFrameMk id="10" creationId="{605EA574-1CBA-4BA4-A0C9-38481D280453}"/>
          </ac:graphicFrameMkLst>
        </pc:graphicFrameChg>
        <pc:picChg chg="add del mod">
          <ac:chgData name="Yin Daheng" userId="40f47af77092ccff" providerId="LiveId" clId="{434383E4-3E59-4F37-8B30-C8453D90F759}" dt="2022-10-23T14:08:05.572" v="3383" actId="478"/>
          <ac:picMkLst>
            <pc:docMk/>
            <pc:sldMk cId="2434101934" sldId="384"/>
            <ac:picMk id="5" creationId="{2C91CCD0-E15B-43CC-A6EC-367815AB2E3A}"/>
          </ac:picMkLst>
        </pc:picChg>
        <pc:picChg chg="del">
          <ac:chgData name="Yin Daheng" userId="40f47af77092ccff" providerId="LiveId" clId="{434383E4-3E59-4F37-8B30-C8453D90F759}" dt="2022-10-23T03:56:00.668" v="542" actId="478"/>
          <ac:picMkLst>
            <pc:docMk/>
            <pc:sldMk cId="2434101934" sldId="384"/>
            <ac:picMk id="6" creationId="{D53F6F20-AAF7-438B-BA08-D9A19558431D}"/>
          </ac:picMkLst>
        </pc:picChg>
        <pc:picChg chg="del">
          <ac:chgData name="Yin Daheng" userId="40f47af77092ccff" providerId="LiveId" clId="{434383E4-3E59-4F37-8B30-C8453D90F759}" dt="2022-10-23T03:56:02.057" v="543" actId="478"/>
          <ac:picMkLst>
            <pc:docMk/>
            <pc:sldMk cId="2434101934" sldId="384"/>
            <ac:picMk id="8" creationId="{4FA74F04-1777-4804-ACCB-20BA9872A81F}"/>
          </ac:picMkLst>
        </pc:picChg>
        <pc:picChg chg="add mod">
          <ac:chgData name="Yin Daheng" userId="40f47af77092ccff" providerId="LiveId" clId="{434383E4-3E59-4F37-8B30-C8453D90F759}" dt="2022-10-23T14:19:55.235" v="3693" actId="1036"/>
          <ac:picMkLst>
            <pc:docMk/>
            <pc:sldMk cId="2434101934" sldId="384"/>
            <ac:picMk id="8" creationId="{528C23CD-0A33-4070-BF59-45CCF33DA850}"/>
          </ac:picMkLst>
        </pc:picChg>
        <pc:cxnChg chg="add mod">
          <ac:chgData name="Yin Daheng" userId="40f47af77092ccff" providerId="LiveId" clId="{434383E4-3E59-4F37-8B30-C8453D90F759}" dt="2022-10-23T14:19:55.235" v="3693" actId="1036"/>
          <ac:cxnSpMkLst>
            <pc:docMk/>
            <pc:sldMk cId="2434101934" sldId="384"/>
            <ac:cxnSpMk id="14" creationId="{3DF5456E-7536-4056-97FC-951E293EC540}"/>
          </ac:cxnSpMkLst>
        </pc:cxnChg>
        <pc:cxnChg chg="add mod">
          <ac:chgData name="Yin Daheng" userId="40f47af77092ccff" providerId="LiveId" clId="{434383E4-3E59-4F37-8B30-C8453D90F759}" dt="2022-10-23T14:19:55.235" v="3693" actId="1036"/>
          <ac:cxnSpMkLst>
            <pc:docMk/>
            <pc:sldMk cId="2434101934" sldId="384"/>
            <ac:cxnSpMk id="16" creationId="{186846F3-AE14-490C-81EC-DD599B47A760}"/>
          </ac:cxnSpMkLst>
        </pc:cxnChg>
      </pc:sldChg>
      <pc:sldChg chg="add del">
        <pc:chgData name="Yin Daheng" userId="40f47af77092ccff" providerId="LiveId" clId="{434383E4-3E59-4F37-8B30-C8453D90F759}" dt="2022-10-23T14:31:03.252" v="3786" actId="47"/>
        <pc:sldMkLst>
          <pc:docMk/>
          <pc:sldMk cId="2868000891" sldId="385"/>
        </pc:sldMkLst>
      </pc:sldChg>
      <pc:sldChg chg="modSp new mod">
        <pc:chgData name="Yin Daheng" userId="40f47af77092ccff" providerId="LiveId" clId="{434383E4-3E59-4F37-8B30-C8453D90F759}" dt="2022-10-23T09:53:55.970" v="753"/>
        <pc:sldMkLst>
          <pc:docMk/>
          <pc:sldMk cId="2526528881" sldId="386"/>
        </pc:sldMkLst>
        <pc:spChg chg="mod">
          <ac:chgData name="Yin Daheng" userId="40f47af77092ccff" providerId="LiveId" clId="{434383E4-3E59-4F37-8B30-C8453D90F759}" dt="2022-10-23T09:53:55.970" v="753"/>
          <ac:spMkLst>
            <pc:docMk/>
            <pc:sldMk cId="2526528881" sldId="386"/>
            <ac:spMk id="3" creationId="{D78C86CC-EA3E-41EF-B190-753EBEC37524}"/>
          </ac:spMkLst>
        </pc:spChg>
      </pc:sldChg>
      <pc:sldChg chg="addSp delSp modSp add del mod ord modNotesTx">
        <pc:chgData name="Yin Daheng" userId="40f47af77092ccff" providerId="LiveId" clId="{434383E4-3E59-4F37-8B30-C8453D90F759}" dt="2022-10-23T14:18:43.935" v="3665" actId="1036"/>
        <pc:sldMkLst>
          <pc:docMk/>
          <pc:sldMk cId="2882034071" sldId="387"/>
        </pc:sldMkLst>
        <pc:spChg chg="mod">
          <ac:chgData name="Yin Daheng" userId="40f47af77092ccff" providerId="LiveId" clId="{434383E4-3E59-4F37-8B30-C8453D90F759}" dt="2022-10-23T11:41:06.927" v="968"/>
          <ac:spMkLst>
            <pc:docMk/>
            <pc:sldMk cId="2882034071" sldId="387"/>
            <ac:spMk id="2" creationId="{00AA5370-E343-4F9C-8252-653E5666FCD1}"/>
          </ac:spMkLst>
        </pc:spChg>
        <pc:spChg chg="mod">
          <ac:chgData name="Yin Daheng" userId="40f47af77092ccff" providerId="LiveId" clId="{434383E4-3E59-4F37-8B30-C8453D90F759}" dt="2022-10-23T14:18:37.346" v="3658" actId="15"/>
          <ac:spMkLst>
            <pc:docMk/>
            <pc:sldMk cId="2882034071" sldId="387"/>
            <ac:spMk id="3" creationId="{C6522843-8CFF-463D-8ACC-DCC2E1AD5330}"/>
          </ac:spMkLst>
        </pc:spChg>
        <pc:spChg chg="del mod ord">
          <ac:chgData name="Yin Daheng" userId="40f47af77092ccff" providerId="LiveId" clId="{434383E4-3E59-4F37-8B30-C8453D90F759}" dt="2022-10-23T11:54:35.160" v="1042" actId="478"/>
          <ac:spMkLst>
            <pc:docMk/>
            <pc:sldMk cId="2882034071" sldId="387"/>
            <ac:spMk id="11" creationId="{0969E3C3-92E3-4B69-A7BA-52FE80D8F7BD}"/>
          </ac:spMkLst>
        </pc:spChg>
        <pc:spChg chg="add mod">
          <ac:chgData name="Yin Daheng" userId="40f47af77092ccff" providerId="LiveId" clId="{434383E4-3E59-4F37-8B30-C8453D90F759}" dt="2022-10-23T14:18:43.935" v="3665" actId="1036"/>
          <ac:spMkLst>
            <pc:docMk/>
            <pc:sldMk cId="2882034071" sldId="387"/>
            <ac:spMk id="12" creationId="{3F756DE6-1825-4D35-A99D-D8A3BDC6EAC5}"/>
          </ac:spMkLst>
        </pc:spChg>
        <pc:spChg chg="add mod">
          <ac:chgData name="Yin Daheng" userId="40f47af77092ccff" providerId="LiveId" clId="{434383E4-3E59-4F37-8B30-C8453D90F759}" dt="2022-10-23T14:18:43.935" v="3665" actId="1036"/>
          <ac:spMkLst>
            <pc:docMk/>
            <pc:sldMk cId="2882034071" sldId="387"/>
            <ac:spMk id="13" creationId="{FE679419-2FEB-45C1-9024-571206FB8C8E}"/>
          </ac:spMkLst>
        </pc:spChg>
        <pc:spChg chg="add del mod">
          <ac:chgData name="Yin Daheng" userId="40f47af77092ccff" providerId="LiveId" clId="{434383E4-3E59-4F37-8B30-C8453D90F759}" dt="2022-10-23T13:26:10.916" v="2518" actId="478"/>
          <ac:spMkLst>
            <pc:docMk/>
            <pc:sldMk cId="2882034071" sldId="387"/>
            <ac:spMk id="14" creationId="{DF126715-2316-4882-B839-55C38DA0A34B}"/>
          </ac:spMkLst>
        </pc:spChg>
        <pc:spChg chg="add del mod">
          <ac:chgData name="Yin Daheng" userId="40f47af77092ccff" providerId="LiveId" clId="{434383E4-3E59-4F37-8B30-C8453D90F759}" dt="2022-10-23T13:26:10.916" v="2518" actId="478"/>
          <ac:spMkLst>
            <pc:docMk/>
            <pc:sldMk cId="2882034071" sldId="387"/>
            <ac:spMk id="15" creationId="{14FB6422-1BD5-4DA1-8C48-8CD692904ADB}"/>
          </ac:spMkLst>
        </pc:spChg>
        <pc:graphicFrameChg chg="add del mod ord modGraphic">
          <ac:chgData name="Yin Daheng" userId="40f47af77092ccff" providerId="LiveId" clId="{434383E4-3E59-4F37-8B30-C8453D90F759}" dt="2022-10-23T14:18:43.935" v="3665" actId="1036"/>
          <ac:graphicFrameMkLst>
            <pc:docMk/>
            <pc:sldMk cId="2882034071" sldId="387"/>
            <ac:graphicFrameMk id="8" creationId="{E4A09F03-EBBB-4C60-9781-1492B8F6C4DC}"/>
          </ac:graphicFrameMkLst>
        </pc:graphicFrameChg>
        <pc:graphicFrameChg chg="del mod">
          <ac:chgData name="Yin Daheng" userId="40f47af77092ccff" providerId="LiveId" clId="{434383E4-3E59-4F37-8B30-C8453D90F759}" dt="2022-10-23T11:45:34.738" v="1004" actId="478"/>
          <ac:graphicFrameMkLst>
            <pc:docMk/>
            <pc:sldMk cId="2882034071" sldId="387"/>
            <ac:graphicFrameMk id="10" creationId="{605EA574-1CBA-4BA4-A0C9-38481D280453}"/>
          </ac:graphicFrameMkLst>
        </pc:graphicFrameChg>
        <pc:picChg chg="del">
          <ac:chgData name="Yin Daheng" userId="40f47af77092ccff" providerId="LiveId" clId="{434383E4-3E59-4F37-8B30-C8453D90F759}" dt="2022-10-23T11:41:12.778" v="969" actId="478"/>
          <ac:picMkLst>
            <pc:docMk/>
            <pc:sldMk cId="2882034071" sldId="387"/>
            <ac:picMk id="5" creationId="{2C91CCD0-E15B-43CC-A6EC-367815AB2E3A}"/>
          </ac:picMkLst>
        </pc:picChg>
        <pc:picChg chg="add del mod">
          <ac:chgData name="Yin Daheng" userId="40f47af77092ccff" providerId="LiveId" clId="{434383E4-3E59-4F37-8B30-C8453D90F759}" dt="2022-10-23T13:26:10.916" v="2518" actId="478"/>
          <ac:picMkLst>
            <pc:docMk/>
            <pc:sldMk cId="2882034071" sldId="387"/>
            <ac:picMk id="6" creationId="{5F15BD4F-8E86-488F-8477-94D87E729C03}"/>
          </ac:picMkLst>
        </pc:picChg>
        <pc:picChg chg="add mod">
          <ac:chgData name="Yin Daheng" userId="40f47af77092ccff" providerId="LiveId" clId="{434383E4-3E59-4F37-8B30-C8453D90F759}" dt="2022-10-23T14:18:43.935" v="3665" actId="1036"/>
          <ac:picMkLst>
            <pc:docMk/>
            <pc:sldMk cId="2882034071" sldId="387"/>
            <ac:picMk id="17" creationId="{658F4D7A-CFBE-4539-BCB8-C913B9FA911D}"/>
          </ac:picMkLst>
        </pc:picChg>
      </pc:sldChg>
      <pc:sldChg chg="addSp delSp modSp add mod modNotesTx">
        <pc:chgData name="Yin Daheng" userId="40f47af77092ccff" providerId="LiveId" clId="{434383E4-3E59-4F37-8B30-C8453D90F759}" dt="2022-10-23T14:18:28.338" v="3654" actId="1036"/>
        <pc:sldMkLst>
          <pc:docMk/>
          <pc:sldMk cId="570673200" sldId="388"/>
        </pc:sldMkLst>
        <pc:spChg chg="mod">
          <ac:chgData name="Yin Daheng" userId="40f47af77092ccff" providerId="LiveId" clId="{434383E4-3E59-4F37-8B30-C8453D90F759}" dt="2022-10-23T14:18:19.986" v="3652" actId="15"/>
          <ac:spMkLst>
            <pc:docMk/>
            <pc:sldMk cId="570673200" sldId="388"/>
            <ac:spMk id="3" creationId="{C6522843-8CFF-463D-8ACC-DCC2E1AD5330}"/>
          </ac:spMkLst>
        </pc:spChg>
        <pc:spChg chg="mod">
          <ac:chgData name="Yin Daheng" userId="40f47af77092ccff" providerId="LiveId" clId="{434383E4-3E59-4F37-8B30-C8453D90F759}" dt="2022-10-23T14:18:28.338" v="3654" actId="1036"/>
          <ac:spMkLst>
            <pc:docMk/>
            <pc:sldMk cId="570673200" sldId="388"/>
            <ac:spMk id="11" creationId="{0969E3C3-92E3-4B69-A7BA-52FE80D8F7BD}"/>
          </ac:spMkLst>
        </pc:spChg>
        <pc:spChg chg="add mod">
          <ac:chgData name="Yin Daheng" userId="40f47af77092ccff" providerId="LiveId" clId="{434383E4-3E59-4F37-8B30-C8453D90F759}" dt="2022-10-23T12:57:56.492" v="2101" actId="14100"/>
          <ac:spMkLst>
            <pc:docMk/>
            <pc:sldMk cId="570673200" sldId="388"/>
            <ac:spMk id="12" creationId="{EC20870E-9042-44A4-A8E8-E891A86C218E}"/>
          </ac:spMkLst>
        </pc:spChg>
        <pc:spChg chg="add mod">
          <ac:chgData name="Yin Daheng" userId="40f47af77092ccff" providerId="LiveId" clId="{434383E4-3E59-4F37-8B30-C8453D90F759}" dt="2022-10-23T14:18:28.338" v="3654" actId="1036"/>
          <ac:spMkLst>
            <pc:docMk/>
            <pc:sldMk cId="570673200" sldId="388"/>
            <ac:spMk id="13" creationId="{244357AF-169E-4767-BB4E-CE99D718C199}"/>
          </ac:spMkLst>
        </pc:spChg>
        <pc:spChg chg="add mod">
          <ac:chgData name="Yin Daheng" userId="40f47af77092ccff" providerId="LiveId" clId="{434383E4-3E59-4F37-8B30-C8453D90F759}" dt="2022-10-23T14:18:28.338" v="3654" actId="1036"/>
          <ac:spMkLst>
            <pc:docMk/>
            <pc:sldMk cId="570673200" sldId="388"/>
            <ac:spMk id="14" creationId="{55ED2755-C38E-4492-8B97-E7C929522B32}"/>
          </ac:spMkLst>
        </pc:spChg>
        <pc:spChg chg="add mod">
          <ac:chgData name="Yin Daheng" userId="40f47af77092ccff" providerId="LiveId" clId="{434383E4-3E59-4F37-8B30-C8453D90F759}" dt="2022-10-23T14:18:28.338" v="3654" actId="1036"/>
          <ac:spMkLst>
            <pc:docMk/>
            <pc:sldMk cId="570673200" sldId="388"/>
            <ac:spMk id="15" creationId="{D8B503B3-AEEF-4C10-A2B5-4DF258DEBD68}"/>
          </ac:spMkLst>
        </pc:spChg>
        <pc:graphicFrameChg chg="del">
          <ac:chgData name="Yin Daheng" userId="40f47af77092ccff" providerId="LiveId" clId="{434383E4-3E59-4F37-8B30-C8453D90F759}" dt="2022-10-23T11:45:23.170" v="1001" actId="478"/>
          <ac:graphicFrameMkLst>
            <pc:docMk/>
            <pc:sldMk cId="570673200" sldId="388"/>
            <ac:graphicFrameMk id="8" creationId="{E4A09F03-EBBB-4C60-9781-1492B8F6C4DC}"/>
          </ac:graphicFrameMkLst>
        </pc:graphicFrameChg>
        <pc:graphicFrameChg chg="mod">
          <ac:chgData name="Yin Daheng" userId="40f47af77092ccff" providerId="LiveId" clId="{434383E4-3E59-4F37-8B30-C8453D90F759}" dt="2022-10-23T14:18:28.338" v="3654" actId="1036"/>
          <ac:graphicFrameMkLst>
            <pc:docMk/>
            <pc:sldMk cId="570673200" sldId="388"/>
            <ac:graphicFrameMk id="10" creationId="{605EA574-1CBA-4BA4-A0C9-38481D280453}"/>
          </ac:graphicFrameMkLst>
        </pc:graphicFrameChg>
        <pc:picChg chg="add mod">
          <ac:chgData name="Yin Daheng" userId="40f47af77092ccff" providerId="LiveId" clId="{434383E4-3E59-4F37-8B30-C8453D90F759}" dt="2022-10-23T11:57:01.207" v="1158" actId="1036"/>
          <ac:picMkLst>
            <pc:docMk/>
            <pc:sldMk cId="570673200" sldId="388"/>
            <ac:picMk id="4" creationId="{31950D78-6B63-45CD-9866-46BDF7FE48C1}"/>
          </ac:picMkLst>
        </pc:picChg>
        <pc:cxnChg chg="add del">
          <ac:chgData name="Yin Daheng" userId="40f47af77092ccff" providerId="LiveId" clId="{434383E4-3E59-4F37-8B30-C8453D90F759}" dt="2022-10-23T12:24:11.172" v="1530" actId="11529"/>
          <ac:cxnSpMkLst>
            <pc:docMk/>
            <pc:sldMk cId="570673200" sldId="388"/>
            <ac:cxnSpMk id="7" creationId="{AEFA48CA-80C5-402A-BF3A-AA87CEB5C881}"/>
          </ac:cxnSpMkLst>
        </pc:cxnChg>
      </pc:sldChg>
      <pc:sldChg chg="add del">
        <pc:chgData name="Yin Daheng" userId="40f47af77092ccff" providerId="LiveId" clId="{434383E4-3E59-4F37-8B30-C8453D90F759}" dt="2022-10-23T11:45:17.307" v="998"/>
        <pc:sldMkLst>
          <pc:docMk/>
          <pc:sldMk cId="3086775603" sldId="388"/>
        </pc:sldMkLst>
      </pc:sldChg>
      <pc:sldChg chg="addSp delSp modSp new mod modNotesTx">
        <pc:chgData name="Yin Daheng" userId="40f47af77092ccff" providerId="LiveId" clId="{434383E4-3E59-4F37-8B30-C8453D90F759}" dt="2022-10-23T13:01:16.558" v="2131" actId="14100"/>
        <pc:sldMkLst>
          <pc:docMk/>
          <pc:sldMk cId="2411142794" sldId="389"/>
        </pc:sldMkLst>
        <pc:spChg chg="mod">
          <ac:chgData name="Yin Daheng" userId="40f47af77092ccff" providerId="LiveId" clId="{434383E4-3E59-4F37-8B30-C8453D90F759}" dt="2022-10-23T12:26:26.382" v="1594"/>
          <ac:spMkLst>
            <pc:docMk/>
            <pc:sldMk cId="2411142794" sldId="389"/>
            <ac:spMk id="2" creationId="{73FCC148-0890-44F3-A8D0-A216DAA2E3F6}"/>
          </ac:spMkLst>
        </pc:spChg>
        <pc:spChg chg="mod">
          <ac:chgData name="Yin Daheng" userId="40f47af77092ccff" providerId="LiveId" clId="{434383E4-3E59-4F37-8B30-C8453D90F759}" dt="2022-10-23T12:37:29.994" v="1793" actId="20577"/>
          <ac:spMkLst>
            <pc:docMk/>
            <pc:sldMk cId="2411142794" sldId="389"/>
            <ac:spMk id="3" creationId="{AAF91BA8-D910-44F4-88DB-7F46A96C8639}"/>
          </ac:spMkLst>
        </pc:spChg>
        <pc:spChg chg="mod">
          <ac:chgData name="Yin Daheng" userId="40f47af77092ccff" providerId="LiveId" clId="{434383E4-3E59-4F37-8B30-C8453D90F759}" dt="2022-10-23T12:46:04.917" v="2043" actId="1038"/>
          <ac:spMkLst>
            <pc:docMk/>
            <pc:sldMk cId="2411142794" sldId="389"/>
            <ac:spMk id="4" creationId="{CB666138-C8CB-455F-B808-3463BBB8E20D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6" creationId="{92BCD7B5-5856-47D0-AEEF-14F22F02722C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7" creationId="{935027DB-141A-4F87-B6BC-018A4555B489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8" creationId="{86717CAF-6011-4D44-AC53-80F35B827FB2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9" creationId="{B4C00B3F-EF1A-4BC3-8CAA-425B21D3722C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12" creationId="{312EA411-3C5A-478A-A4A1-894C6DD082AD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13" creationId="{C135AA8B-8EDB-492C-AEC7-2EFD301DA34C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15" creationId="{263B9B5A-823E-43F5-9965-CBE33AB8AE9F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17" creationId="{817D2C17-1515-445A-A692-F5AA82FBB195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20" creationId="{87FC88EE-9A8B-4520-A0B5-954AAE8EA942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22" creationId="{F222A16B-2F43-4588-A7D0-B74647B35ECE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23" creationId="{4A8325ED-BDF5-4800-A14D-4080F163C41C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24" creationId="{094EF8A6-1E13-42AF-87FF-97E4D55BF2AF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25" creationId="{6FFBEDB3-DF58-4812-8B6D-0A0DC12E503E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26" creationId="{1EB69460-D568-4EB2-9CE8-865C967DFF19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27" creationId="{8B1C61AC-0EA8-42FF-A461-19D9180FF23B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28" creationId="{D7A18FE2-75C4-4FD8-BFCE-F2726A9791D7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29" creationId="{E178ACB6-C116-4159-9897-EAE2E9108688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30" creationId="{2A54D4AB-98CA-46AD-AC63-3A2381AD5136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31" creationId="{12481E10-4374-4C95-BC46-0FCC6E3D9E26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32" creationId="{FB042027-545A-43E0-A4E3-1B927083F046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33" creationId="{8E187A4D-36A8-4D35-861E-368242378E86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34" creationId="{7CA910AC-F3A1-4B17-8526-CDEFD8737FEA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35" creationId="{A8257A29-C23C-4488-8EBA-23E06F7DD1BD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36" creationId="{F710FB01-80EB-4033-9A98-BFBAB56AFE16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37" creationId="{A379B452-1732-4F4E-A7B2-9ACDB6CB63FD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38" creationId="{3C460395-E275-4DF2-B24F-492FCB10045C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39" creationId="{E8902357-754F-4A37-84D5-E4CA03102B6D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40" creationId="{BC849CB8-0676-4F72-87E4-C58AE9219662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41" creationId="{03484ABD-6097-4EFE-9345-3C0CB0E17F6C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42" creationId="{AF847B93-8E20-4346-8EF1-57B96B25DD9C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43" creationId="{A9B1DBE5-8000-4CA8-A572-8B70D456DC6D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44" creationId="{D631EA84-7383-4BB9-B3B1-83449E6279CA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45" creationId="{E45C31CB-1C72-4381-847A-3AB997F7B0CE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46" creationId="{6F8E7351-57EA-417F-BD7C-C60CBB47706C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47" creationId="{0A5869FC-F14C-4956-95F7-6B12BDA7D299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48" creationId="{5EB39D17-B8EB-4A3F-8DDF-CDCC5C6769EA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49" creationId="{3CA5D78D-FCD2-4359-B11F-12DFA2251DAE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50" creationId="{993DFA24-DF36-4B5F-B029-FF16E394901A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51" creationId="{1CB7DE31-CDBE-4DDB-9868-DABE6F6D3B9D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52" creationId="{9BB7EDD6-9E21-43CA-A038-FDBA30A51A48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53" creationId="{92FAC9B5-D3A4-40C1-863E-4EF3E137EE64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54" creationId="{BD65AD69-A90B-4362-A788-597BDFBC799E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55" creationId="{12263B59-1BB8-4D85-972E-27B4D0525E4B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56" creationId="{A22E927A-3AC8-4215-9F15-E17885B70DFB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57" creationId="{1EC188E6-5928-424F-AFF3-87ED9CD71CA4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58" creationId="{29D0B6DA-093C-4EC2-8B0C-879F01BF862D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59" creationId="{3A941854-3FFE-422F-A64A-6AAEFB6C2CDA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60" creationId="{CE65D64A-45A2-453B-82C2-90AA660A4DC2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61" creationId="{52CC371A-D91A-4F8F-B341-E21F33CBFC20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62" creationId="{352E9D49-AA8E-4864-95BA-72334CDD46B7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63" creationId="{6E7B28D5-4547-490E-A86C-8424C437B19F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64" creationId="{0668F15A-34D5-4475-9430-C894AFBDD12E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65" creationId="{6AE2B752-D09A-49F5-BBFB-13F36FCBE5CF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66" creationId="{1BFC60CA-EA3E-4E59-824A-A236B9AA63C0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67" creationId="{8746944D-4A50-4F18-A13C-3AA18B8CB17F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68" creationId="{2E6BBAAD-1564-4466-BB57-F9C71F4EF4BD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69" creationId="{0E0EE917-9A0C-434F-96DF-F72C986978DF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70" creationId="{B2A12718-5C37-49D7-B567-4A139D65FB94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71" creationId="{EFB8A4E8-A93F-4B3D-8E66-5495631669D7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72" creationId="{310DAB54-6628-493B-9490-AC3B2D12D654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73" creationId="{4078E232-96AF-4106-B1A6-1355F158BA07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74" creationId="{0EF7F791-2B17-48A8-A7CD-99AD7FEC28A8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75" creationId="{0166EA2E-B973-4DBC-B0DC-4D8FF5310600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76" creationId="{F2D6672C-EF04-444D-B65C-BD890A0A4DBA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77" creationId="{482FDC27-ED1F-4FFD-BE19-1D221275ED97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78" creationId="{74D80B73-859F-481D-8B46-0E21B802928D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79" creationId="{E5790C17-033B-4486-A700-A5D1184D8927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80" creationId="{8C3F8219-2D66-4DF1-BD9B-41EC071CFD50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81" creationId="{5D1A3E5D-BE58-4F84-BD78-C96E99C67D98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82" creationId="{A5763E62-79DF-4959-AEA3-F083759DC742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83" creationId="{32C4BBB2-79BD-494D-B371-FCDEBE9F4D1B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84" creationId="{FBE16B0E-5BA3-4272-9157-9C03C4A418AA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85" creationId="{F39E5624-AAFE-4F3E-A9CE-99F2A70ED467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86" creationId="{5F27FAFB-0735-4E5C-82A2-7657E17D17C0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87" creationId="{4D9A679D-A83D-4EEB-A259-C1680B8E85AF}"/>
          </ac:spMkLst>
        </pc:spChg>
        <pc:spChg chg="mod">
          <ac:chgData name="Yin Daheng" userId="40f47af77092ccff" providerId="LiveId" clId="{434383E4-3E59-4F37-8B30-C8453D90F759}" dt="2022-10-23T12:26:51.927" v="1611"/>
          <ac:spMkLst>
            <pc:docMk/>
            <pc:sldMk cId="2411142794" sldId="389"/>
            <ac:spMk id="88" creationId="{EB85AFF1-571D-4100-89F2-91716F780753}"/>
          </ac:spMkLst>
        </pc:spChg>
        <pc:spChg chg="add mod">
          <ac:chgData name="Yin Daheng" userId="40f47af77092ccff" providerId="LiveId" clId="{434383E4-3E59-4F37-8B30-C8453D90F759}" dt="2022-10-23T12:46:16.390" v="2053" actId="1038"/>
          <ac:spMkLst>
            <pc:docMk/>
            <pc:sldMk cId="2411142794" sldId="389"/>
            <ac:spMk id="89" creationId="{3809C15B-ED19-4F2C-9E72-777A71C7EECC}"/>
          </ac:spMkLst>
        </pc:spChg>
        <pc:spChg chg="add mod">
          <ac:chgData name="Yin Daheng" userId="40f47af77092ccff" providerId="LiveId" clId="{434383E4-3E59-4F37-8B30-C8453D90F759}" dt="2022-10-23T12:50:20.184" v="2060" actId="1036"/>
          <ac:spMkLst>
            <pc:docMk/>
            <pc:sldMk cId="2411142794" sldId="389"/>
            <ac:spMk id="90" creationId="{A287311F-E6F2-42DA-98D3-ADC8AA499B32}"/>
          </ac:spMkLst>
        </pc:spChg>
        <pc:spChg chg="add mod">
          <ac:chgData name="Yin Daheng" userId="40f47af77092ccff" providerId="LiveId" clId="{434383E4-3E59-4F37-8B30-C8453D90F759}" dt="2022-10-23T12:46:16.390" v="2053" actId="1038"/>
          <ac:spMkLst>
            <pc:docMk/>
            <pc:sldMk cId="2411142794" sldId="389"/>
            <ac:spMk id="91" creationId="{667B807C-8B94-48EA-A45C-4D27399C911A}"/>
          </ac:spMkLst>
        </pc:spChg>
        <pc:spChg chg="add mod">
          <ac:chgData name="Yin Daheng" userId="40f47af77092ccff" providerId="LiveId" clId="{434383E4-3E59-4F37-8B30-C8453D90F759}" dt="2022-10-23T13:00:50.837" v="2122" actId="1036"/>
          <ac:spMkLst>
            <pc:docMk/>
            <pc:sldMk cId="2411142794" sldId="389"/>
            <ac:spMk id="92" creationId="{1DA9D016-017F-47E7-B38C-96C0E4A8DB0D}"/>
          </ac:spMkLst>
        </pc:spChg>
        <pc:spChg chg="add del mod">
          <ac:chgData name="Yin Daheng" userId="40f47af77092ccff" providerId="LiveId" clId="{434383E4-3E59-4F37-8B30-C8453D90F759}" dt="2022-10-23T12:45:59.184" v="2041" actId="478"/>
          <ac:spMkLst>
            <pc:docMk/>
            <pc:sldMk cId="2411142794" sldId="389"/>
            <ac:spMk id="93" creationId="{BC7A3A5B-A6CB-4AB6-B5CB-EC14A114F06E}"/>
          </ac:spMkLst>
        </pc:spChg>
        <pc:spChg chg="add mod">
          <ac:chgData name="Yin Daheng" userId="40f47af77092ccff" providerId="LiveId" clId="{434383E4-3E59-4F37-8B30-C8453D90F759}" dt="2022-10-23T13:00:29.860" v="2116" actId="1036"/>
          <ac:spMkLst>
            <pc:docMk/>
            <pc:sldMk cId="2411142794" sldId="389"/>
            <ac:spMk id="94" creationId="{4D83621B-3AED-4CC2-874D-BD1BF1AF459F}"/>
          </ac:spMkLst>
        </pc:spChg>
        <pc:spChg chg="add mod">
          <ac:chgData name="Yin Daheng" userId="40f47af77092ccff" providerId="LiveId" clId="{434383E4-3E59-4F37-8B30-C8453D90F759}" dt="2022-10-23T12:46:21.753" v="2054" actId="14100"/>
          <ac:spMkLst>
            <pc:docMk/>
            <pc:sldMk cId="2411142794" sldId="389"/>
            <ac:spMk id="95" creationId="{BE44DFF8-EBFF-47AC-8736-75E3D2C1B703}"/>
          </ac:spMkLst>
        </pc:spChg>
        <pc:spChg chg="add mod">
          <ac:chgData name="Yin Daheng" userId="40f47af77092ccff" providerId="LiveId" clId="{434383E4-3E59-4F37-8B30-C8453D90F759}" dt="2022-10-23T12:46:16.390" v="2053" actId="1038"/>
          <ac:spMkLst>
            <pc:docMk/>
            <pc:sldMk cId="2411142794" sldId="389"/>
            <ac:spMk id="96" creationId="{CFAE5202-D149-4F7B-878F-C656E592C283}"/>
          </ac:spMkLst>
        </pc:spChg>
        <pc:spChg chg="add mod">
          <ac:chgData name="Yin Daheng" userId="40f47af77092ccff" providerId="LiveId" clId="{434383E4-3E59-4F37-8B30-C8453D90F759}" dt="2022-10-23T13:01:16.558" v="2131" actId="14100"/>
          <ac:spMkLst>
            <pc:docMk/>
            <pc:sldMk cId="2411142794" sldId="389"/>
            <ac:spMk id="103" creationId="{07261576-A5CF-46B2-9876-3837E29B92D2}"/>
          </ac:spMkLst>
        </pc:spChg>
        <pc:grpChg chg="add mod">
          <ac:chgData name="Yin Daheng" userId="40f47af77092ccff" providerId="LiveId" clId="{434383E4-3E59-4F37-8B30-C8453D90F759}" dt="2022-10-23T12:46:16.390" v="2053" actId="1038"/>
          <ac:grpSpMkLst>
            <pc:docMk/>
            <pc:sldMk cId="2411142794" sldId="389"/>
            <ac:grpSpMk id="5" creationId="{F80759D7-929F-4C93-9F4B-DA35695FB9B9}"/>
          </ac:grpSpMkLst>
        </pc:grpChg>
        <pc:grpChg chg="mod">
          <ac:chgData name="Yin Daheng" userId="40f47af77092ccff" providerId="LiveId" clId="{434383E4-3E59-4F37-8B30-C8453D90F759}" dt="2022-10-23T12:26:51.927" v="1611"/>
          <ac:grpSpMkLst>
            <pc:docMk/>
            <pc:sldMk cId="2411142794" sldId="389"/>
            <ac:grpSpMk id="10" creationId="{C5104B83-799F-44A4-9D2D-22B5578B3CBD}"/>
          </ac:grpSpMkLst>
        </pc:grpChg>
        <pc:grpChg chg="mod">
          <ac:chgData name="Yin Daheng" userId="40f47af77092ccff" providerId="LiveId" clId="{434383E4-3E59-4F37-8B30-C8453D90F759}" dt="2022-10-23T12:26:51.927" v="1611"/>
          <ac:grpSpMkLst>
            <pc:docMk/>
            <pc:sldMk cId="2411142794" sldId="389"/>
            <ac:grpSpMk id="11" creationId="{165620B3-B191-4248-AA6B-4CF27A3F337E}"/>
          </ac:grpSpMkLst>
        </pc:grpChg>
        <pc:grpChg chg="mod">
          <ac:chgData name="Yin Daheng" userId="40f47af77092ccff" providerId="LiveId" clId="{434383E4-3E59-4F37-8B30-C8453D90F759}" dt="2022-10-23T12:26:51.927" v="1611"/>
          <ac:grpSpMkLst>
            <pc:docMk/>
            <pc:sldMk cId="2411142794" sldId="389"/>
            <ac:grpSpMk id="14" creationId="{F7B37D8E-F5C0-416E-985A-A9A08DB4D88F}"/>
          </ac:grpSpMkLst>
        </pc:grpChg>
        <pc:grpChg chg="mod">
          <ac:chgData name="Yin Daheng" userId="40f47af77092ccff" providerId="LiveId" clId="{434383E4-3E59-4F37-8B30-C8453D90F759}" dt="2022-10-23T12:26:51.927" v="1611"/>
          <ac:grpSpMkLst>
            <pc:docMk/>
            <pc:sldMk cId="2411142794" sldId="389"/>
            <ac:grpSpMk id="16" creationId="{7127530C-5E59-4FB7-9DF9-139A3AA28FC9}"/>
          </ac:grpSpMkLst>
        </pc:grpChg>
        <pc:picChg chg="mod">
          <ac:chgData name="Yin Daheng" userId="40f47af77092ccff" providerId="LiveId" clId="{434383E4-3E59-4F37-8B30-C8453D90F759}" dt="2022-10-23T12:26:51.927" v="1611"/>
          <ac:picMkLst>
            <pc:docMk/>
            <pc:sldMk cId="2411142794" sldId="389"/>
            <ac:picMk id="18" creationId="{75D6F7D0-85E0-4E0F-833A-AC31390B9270}"/>
          </ac:picMkLst>
        </pc:picChg>
        <pc:cxnChg chg="mod">
          <ac:chgData name="Yin Daheng" userId="40f47af77092ccff" providerId="LiveId" clId="{434383E4-3E59-4F37-8B30-C8453D90F759}" dt="2022-10-23T12:26:51.927" v="1611"/>
          <ac:cxnSpMkLst>
            <pc:docMk/>
            <pc:sldMk cId="2411142794" sldId="389"/>
            <ac:cxnSpMk id="19" creationId="{2F821086-8BF2-48FD-B8F3-DE348FB204B0}"/>
          </ac:cxnSpMkLst>
        </pc:cxnChg>
        <pc:cxnChg chg="mod">
          <ac:chgData name="Yin Daheng" userId="40f47af77092ccff" providerId="LiveId" clId="{434383E4-3E59-4F37-8B30-C8453D90F759}" dt="2022-10-23T12:26:51.927" v="1611"/>
          <ac:cxnSpMkLst>
            <pc:docMk/>
            <pc:sldMk cId="2411142794" sldId="389"/>
            <ac:cxnSpMk id="21" creationId="{9C8D211D-1605-4931-8654-6A748A298CCF}"/>
          </ac:cxnSpMkLst>
        </pc:cxnChg>
        <pc:cxnChg chg="add mod">
          <ac:chgData name="Yin Daheng" userId="40f47af77092ccff" providerId="LiveId" clId="{434383E4-3E59-4F37-8B30-C8453D90F759}" dt="2022-10-23T13:00:29.860" v="2116" actId="1036"/>
          <ac:cxnSpMkLst>
            <pc:docMk/>
            <pc:sldMk cId="2411142794" sldId="389"/>
            <ac:cxnSpMk id="98" creationId="{821092AC-F507-41BB-9207-0A513F4D4154}"/>
          </ac:cxnSpMkLst>
        </pc:cxnChg>
        <pc:cxnChg chg="add mod">
          <ac:chgData name="Yin Daheng" userId="40f47af77092ccff" providerId="LiveId" clId="{434383E4-3E59-4F37-8B30-C8453D90F759}" dt="2022-10-23T13:00:50.837" v="2122" actId="1036"/>
          <ac:cxnSpMkLst>
            <pc:docMk/>
            <pc:sldMk cId="2411142794" sldId="389"/>
            <ac:cxnSpMk id="99" creationId="{42B064E1-CF8A-482F-8DD0-F5893EFB6549}"/>
          </ac:cxnSpMkLst>
        </pc:cxnChg>
      </pc:sldChg>
      <pc:sldChg chg="addSp modSp new del mod">
        <pc:chgData name="Yin Daheng" userId="40f47af77092ccff" providerId="LiveId" clId="{434383E4-3E59-4F37-8B30-C8453D90F759}" dt="2022-10-23T13:23:06.503" v="2502" actId="47"/>
        <pc:sldMkLst>
          <pc:docMk/>
          <pc:sldMk cId="2713054504" sldId="390"/>
        </pc:sldMkLst>
        <pc:spChg chg="mod">
          <ac:chgData name="Yin Daheng" userId="40f47af77092ccff" providerId="LiveId" clId="{434383E4-3E59-4F37-8B30-C8453D90F759}" dt="2022-10-23T13:01:45.833" v="2133"/>
          <ac:spMkLst>
            <pc:docMk/>
            <pc:sldMk cId="2713054504" sldId="390"/>
            <ac:spMk id="2" creationId="{0C4E7CFF-7C92-4532-B19B-44252A044ACA}"/>
          </ac:spMkLst>
        </pc:spChg>
        <pc:spChg chg="mod">
          <ac:chgData name="Yin Daheng" userId="40f47af77092ccff" providerId="LiveId" clId="{434383E4-3E59-4F37-8B30-C8453D90F759}" dt="2022-10-23T13:04:35.954" v="2186" actId="20577"/>
          <ac:spMkLst>
            <pc:docMk/>
            <pc:sldMk cId="2713054504" sldId="390"/>
            <ac:spMk id="3" creationId="{ED125483-2A83-435F-AAA9-3CC6E5063C20}"/>
          </ac:spMkLst>
        </pc:spChg>
        <pc:spChg chg="add mod">
          <ac:chgData name="Yin Daheng" userId="40f47af77092ccff" providerId="LiveId" clId="{434383E4-3E59-4F37-8B30-C8453D90F759}" dt="2022-10-23T13:06:18.371" v="2215" actId="5793"/>
          <ac:spMkLst>
            <pc:docMk/>
            <pc:sldMk cId="2713054504" sldId="390"/>
            <ac:spMk id="6" creationId="{EB874865-929C-47E3-8DC8-1F024F95F2B6}"/>
          </ac:spMkLst>
        </pc:spChg>
      </pc:sldChg>
      <pc:sldChg chg="addSp delSp modSp new mod">
        <pc:chgData name="Yin Daheng" userId="40f47af77092ccff" providerId="LiveId" clId="{434383E4-3E59-4F37-8B30-C8453D90F759}" dt="2022-10-23T14:01:58.863" v="3281" actId="1035"/>
        <pc:sldMkLst>
          <pc:docMk/>
          <pc:sldMk cId="2491945171" sldId="391"/>
        </pc:sldMkLst>
        <pc:spChg chg="mod">
          <ac:chgData name="Yin Daheng" userId="40f47af77092ccff" providerId="LiveId" clId="{434383E4-3E59-4F37-8B30-C8453D90F759}" dt="2022-10-23T13:07:13.425" v="2218" actId="27636"/>
          <ac:spMkLst>
            <pc:docMk/>
            <pc:sldMk cId="2491945171" sldId="391"/>
            <ac:spMk id="2" creationId="{D002FC96-57AF-45FE-8F4B-46B2944B1DD1}"/>
          </ac:spMkLst>
        </pc:spChg>
        <pc:spChg chg="mod">
          <ac:chgData name="Yin Daheng" userId="40f47af77092ccff" providerId="LiveId" clId="{434383E4-3E59-4F37-8B30-C8453D90F759}" dt="2022-10-23T13:55:48.624" v="3191" actId="20577"/>
          <ac:spMkLst>
            <pc:docMk/>
            <pc:sldMk cId="2491945171" sldId="391"/>
            <ac:spMk id="3" creationId="{5152B41A-9A6C-4967-A4B7-3B42884D32A3}"/>
          </ac:spMkLst>
        </pc:spChg>
        <pc:spChg chg="add mod">
          <ac:chgData name="Yin Daheng" userId="40f47af77092ccff" providerId="LiveId" clId="{434383E4-3E59-4F37-8B30-C8453D90F759}" dt="2022-10-23T13:56:56.172" v="3199" actId="20577"/>
          <ac:spMkLst>
            <pc:docMk/>
            <pc:sldMk cId="2491945171" sldId="391"/>
            <ac:spMk id="5" creationId="{81E4F982-5E05-4965-8E6D-0FD87359405E}"/>
          </ac:spMkLst>
        </pc:spChg>
        <pc:spChg chg="add del">
          <ac:chgData name="Yin Daheng" userId="40f47af77092ccff" providerId="LiveId" clId="{434383E4-3E59-4F37-8B30-C8453D90F759}" dt="2022-10-23T13:59:55.653" v="3201"/>
          <ac:spMkLst>
            <pc:docMk/>
            <pc:sldMk cId="2491945171" sldId="391"/>
            <ac:spMk id="6" creationId="{68599091-1054-489C-9C0E-D2711F94D723}"/>
          </ac:spMkLst>
        </pc:spChg>
        <pc:spChg chg="add del">
          <ac:chgData name="Yin Daheng" userId="40f47af77092ccff" providerId="LiveId" clId="{434383E4-3E59-4F37-8B30-C8453D90F759}" dt="2022-10-23T14:00:04.184" v="3203"/>
          <ac:spMkLst>
            <pc:docMk/>
            <pc:sldMk cId="2491945171" sldId="391"/>
            <ac:spMk id="7" creationId="{BD9EA853-2B00-4C4E-89C2-0D8ADF37D01E}"/>
          </ac:spMkLst>
        </pc:spChg>
        <pc:picChg chg="add mod">
          <ac:chgData name="Yin Daheng" userId="40f47af77092ccff" providerId="LiveId" clId="{434383E4-3E59-4F37-8B30-C8453D90F759}" dt="2022-10-23T14:01:54.164" v="3269" actId="1035"/>
          <ac:picMkLst>
            <pc:docMk/>
            <pc:sldMk cId="2491945171" sldId="391"/>
            <ac:picMk id="9" creationId="{76DF0365-E585-4154-8077-89EFBA86B681}"/>
          </ac:picMkLst>
        </pc:picChg>
        <pc:picChg chg="add mod">
          <ac:chgData name="Yin Daheng" userId="40f47af77092ccff" providerId="LiveId" clId="{434383E4-3E59-4F37-8B30-C8453D90F759}" dt="2022-10-23T14:01:58.863" v="3281" actId="1035"/>
          <ac:picMkLst>
            <pc:docMk/>
            <pc:sldMk cId="2491945171" sldId="391"/>
            <ac:picMk id="11" creationId="{0A35972E-6332-40D9-B540-50893B7E7D8D}"/>
          </ac:picMkLst>
        </pc:picChg>
      </pc:sldChg>
      <pc:sldChg chg="addSp modSp new mod ord">
        <pc:chgData name="Yin Daheng" userId="40f47af77092ccff" providerId="LiveId" clId="{434383E4-3E59-4F37-8B30-C8453D90F759}" dt="2022-10-23T13:45:45.954" v="2870"/>
        <pc:sldMkLst>
          <pc:docMk/>
          <pc:sldMk cId="1526037340" sldId="392"/>
        </pc:sldMkLst>
        <pc:spChg chg="mod">
          <ac:chgData name="Yin Daheng" userId="40f47af77092ccff" providerId="LiveId" clId="{434383E4-3E59-4F37-8B30-C8453D90F759}" dt="2022-10-23T13:09:26.878" v="2288"/>
          <ac:spMkLst>
            <pc:docMk/>
            <pc:sldMk cId="1526037340" sldId="392"/>
            <ac:spMk id="2" creationId="{311F5B48-E6DF-4F97-B0E8-1BA891654E8C}"/>
          </ac:spMkLst>
        </pc:spChg>
        <pc:spChg chg="mod">
          <ac:chgData name="Yin Daheng" userId="40f47af77092ccff" providerId="LiveId" clId="{434383E4-3E59-4F37-8B30-C8453D90F759}" dt="2022-10-23T13:21:26.381" v="2474" actId="20577"/>
          <ac:spMkLst>
            <pc:docMk/>
            <pc:sldMk cId="1526037340" sldId="392"/>
            <ac:spMk id="3" creationId="{75791585-A916-49B0-8844-5440492567C0}"/>
          </ac:spMkLst>
        </pc:spChg>
        <pc:spChg chg="add mod">
          <ac:chgData name="Yin Daheng" userId="40f47af77092ccff" providerId="LiveId" clId="{434383E4-3E59-4F37-8B30-C8453D90F759}" dt="2022-10-23T13:22:53.327" v="2501" actId="113"/>
          <ac:spMkLst>
            <pc:docMk/>
            <pc:sldMk cId="1526037340" sldId="392"/>
            <ac:spMk id="5" creationId="{1B15C613-CF3E-43DA-AB70-6A314CA084C8}"/>
          </ac:spMkLst>
        </pc:spChg>
      </pc:sldChg>
      <pc:sldChg chg="addSp delSp modSp add mod">
        <pc:chgData name="Yin Daheng" userId="40f47af77092ccff" providerId="LiveId" clId="{434383E4-3E59-4F37-8B30-C8453D90F759}" dt="2022-10-23T14:18:57.714" v="3673" actId="1036"/>
        <pc:sldMkLst>
          <pc:docMk/>
          <pc:sldMk cId="2241462204" sldId="393"/>
        </pc:sldMkLst>
        <pc:spChg chg="mod">
          <ac:chgData name="Yin Daheng" userId="40f47af77092ccff" providerId="LiveId" clId="{434383E4-3E59-4F37-8B30-C8453D90F759}" dt="2022-10-23T14:18:50.494" v="3669" actId="15"/>
          <ac:spMkLst>
            <pc:docMk/>
            <pc:sldMk cId="2241462204" sldId="393"/>
            <ac:spMk id="3" creationId="{C6522843-8CFF-463D-8ACC-DCC2E1AD5330}"/>
          </ac:spMkLst>
        </pc:spChg>
        <pc:spChg chg="add mod">
          <ac:chgData name="Yin Daheng" userId="40f47af77092ccff" providerId="LiveId" clId="{434383E4-3E59-4F37-8B30-C8453D90F759}" dt="2022-10-23T13:32:12.284" v="2749" actId="1037"/>
          <ac:spMkLst>
            <pc:docMk/>
            <pc:sldMk cId="2241462204" sldId="393"/>
            <ac:spMk id="11" creationId="{4A3BA7A3-06BA-4861-BCB6-90B8B71F0710}"/>
          </ac:spMkLst>
        </pc:spChg>
        <pc:spChg chg="del">
          <ac:chgData name="Yin Daheng" userId="40f47af77092ccff" providerId="LiveId" clId="{434383E4-3E59-4F37-8B30-C8453D90F759}" dt="2022-10-23T13:27:56.611" v="2568" actId="478"/>
          <ac:spMkLst>
            <pc:docMk/>
            <pc:sldMk cId="2241462204" sldId="393"/>
            <ac:spMk id="12" creationId="{3F756DE6-1825-4D35-A99D-D8A3BDC6EAC5}"/>
          </ac:spMkLst>
        </pc:spChg>
        <pc:spChg chg="del">
          <ac:chgData name="Yin Daheng" userId="40f47af77092ccff" providerId="LiveId" clId="{434383E4-3E59-4F37-8B30-C8453D90F759}" dt="2022-10-23T13:27:56.611" v="2568" actId="478"/>
          <ac:spMkLst>
            <pc:docMk/>
            <pc:sldMk cId="2241462204" sldId="393"/>
            <ac:spMk id="13" creationId="{FE679419-2FEB-45C1-9024-571206FB8C8E}"/>
          </ac:spMkLst>
        </pc:spChg>
        <pc:spChg chg="mod">
          <ac:chgData name="Yin Daheng" userId="40f47af77092ccff" providerId="LiveId" clId="{434383E4-3E59-4F37-8B30-C8453D90F759}" dt="2022-10-23T14:18:57.714" v="3673" actId="1036"/>
          <ac:spMkLst>
            <pc:docMk/>
            <pc:sldMk cId="2241462204" sldId="393"/>
            <ac:spMk id="14" creationId="{DF126715-2316-4882-B839-55C38DA0A34B}"/>
          </ac:spMkLst>
        </pc:spChg>
        <pc:spChg chg="mod">
          <ac:chgData name="Yin Daheng" userId="40f47af77092ccff" providerId="LiveId" clId="{434383E4-3E59-4F37-8B30-C8453D90F759}" dt="2022-10-23T13:29:39.492" v="2663" actId="1035"/>
          <ac:spMkLst>
            <pc:docMk/>
            <pc:sldMk cId="2241462204" sldId="393"/>
            <ac:spMk id="15" creationId="{14FB6422-1BD5-4DA1-8C48-8CD692904ADB}"/>
          </ac:spMkLst>
        </pc:spChg>
        <pc:spChg chg="add mod">
          <ac:chgData name="Yin Daheng" userId="40f47af77092ccff" providerId="LiveId" clId="{434383E4-3E59-4F37-8B30-C8453D90F759}" dt="2022-10-23T13:32:12.284" v="2749" actId="1037"/>
          <ac:spMkLst>
            <pc:docMk/>
            <pc:sldMk cId="2241462204" sldId="393"/>
            <ac:spMk id="16" creationId="{F9FAE3E5-A25F-40CC-A424-E23D7D300A9A}"/>
          </ac:spMkLst>
        </pc:spChg>
        <pc:graphicFrameChg chg="del">
          <ac:chgData name="Yin Daheng" userId="40f47af77092ccff" providerId="LiveId" clId="{434383E4-3E59-4F37-8B30-C8453D90F759}" dt="2022-10-23T13:27:56.611" v="2568" actId="478"/>
          <ac:graphicFrameMkLst>
            <pc:docMk/>
            <pc:sldMk cId="2241462204" sldId="393"/>
            <ac:graphicFrameMk id="8" creationId="{E4A09F03-EBBB-4C60-9781-1492B8F6C4DC}"/>
          </ac:graphicFrameMkLst>
        </pc:graphicFrameChg>
        <pc:picChg chg="mod">
          <ac:chgData name="Yin Daheng" userId="40f47af77092ccff" providerId="LiveId" clId="{434383E4-3E59-4F37-8B30-C8453D90F759}" dt="2022-10-23T13:32:12.284" v="2749" actId="1037"/>
          <ac:picMkLst>
            <pc:docMk/>
            <pc:sldMk cId="2241462204" sldId="393"/>
            <ac:picMk id="6" creationId="{5F15BD4F-8E86-488F-8477-94D87E729C03}"/>
          </ac:picMkLst>
        </pc:picChg>
      </pc:sldChg>
      <pc:sldChg chg="addSp delSp modSp new mod ord">
        <pc:chgData name="Yin Daheng" userId="40f47af77092ccff" providerId="LiveId" clId="{434383E4-3E59-4F37-8B30-C8453D90F759}" dt="2022-10-23T13:44:32.001" v="2842" actId="113"/>
        <pc:sldMkLst>
          <pc:docMk/>
          <pc:sldMk cId="1649900750" sldId="394"/>
        </pc:sldMkLst>
        <pc:spChg chg="mod">
          <ac:chgData name="Yin Daheng" userId="40f47af77092ccff" providerId="LiveId" clId="{434383E4-3E59-4F37-8B30-C8453D90F759}" dt="2022-10-23T13:32:19.195" v="2751"/>
          <ac:spMkLst>
            <pc:docMk/>
            <pc:sldMk cId="1649900750" sldId="394"/>
            <ac:spMk id="2" creationId="{72AD3CB8-8900-41B7-81F2-A4E7ABB65ADC}"/>
          </ac:spMkLst>
        </pc:spChg>
        <pc:spChg chg="mod">
          <ac:chgData name="Yin Daheng" userId="40f47af77092ccff" providerId="LiveId" clId="{434383E4-3E59-4F37-8B30-C8453D90F759}" dt="2022-10-23T13:43:52.887" v="2838" actId="20577"/>
          <ac:spMkLst>
            <pc:docMk/>
            <pc:sldMk cId="1649900750" sldId="394"/>
            <ac:spMk id="3" creationId="{662D7F6F-8F29-43C8-8A47-9FD9CC344593}"/>
          </ac:spMkLst>
        </pc:spChg>
        <pc:spChg chg="add mod">
          <ac:chgData name="Yin Daheng" userId="40f47af77092ccff" providerId="LiveId" clId="{434383E4-3E59-4F37-8B30-C8453D90F759}" dt="2022-10-23T13:44:32.001" v="2842" actId="113"/>
          <ac:spMkLst>
            <pc:docMk/>
            <pc:sldMk cId="1649900750" sldId="394"/>
            <ac:spMk id="8" creationId="{FB275B9A-ED66-42A4-A541-48B24C00E31B}"/>
          </ac:spMkLst>
        </pc:spChg>
        <pc:spChg chg="add mod">
          <ac:chgData name="Yin Daheng" userId="40f47af77092ccff" providerId="LiveId" clId="{434383E4-3E59-4F37-8B30-C8453D90F759}" dt="2022-10-23T13:44:08.673" v="2841" actId="1036"/>
          <ac:spMkLst>
            <pc:docMk/>
            <pc:sldMk cId="1649900750" sldId="394"/>
            <ac:spMk id="9" creationId="{72ADEEC6-9DC6-439E-A965-15C9D46C966E}"/>
          </ac:spMkLst>
        </pc:spChg>
        <pc:picChg chg="add del mod">
          <ac:chgData name="Yin Daheng" userId="40f47af77092ccff" providerId="LiveId" clId="{434383E4-3E59-4F37-8B30-C8453D90F759}" dt="2022-10-23T13:36:54.173" v="2771" actId="478"/>
          <ac:picMkLst>
            <pc:docMk/>
            <pc:sldMk cId="1649900750" sldId="394"/>
            <ac:picMk id="6" creationId="{2BDDF276-A03C-4924-8F7D-63E74E5B5679}"/>
          </ac:picMkLst>
        </pc:picChg>
        <pc:picChg chg="add mod">
          <ac:chgData name="Yin Daheng" userId="40f47af77092ccff" providerId="LiveId" clId="{434383E4-3E59-4F37-8B30-C8453D90F759}" dt="2022-10-23T13:44:08.673" v="2841" actId="1036"/>
          <ac:picMkLst>
            <pc:docMk/>
            <pc:sldMk cId="1649900750" sldId="394"/>
            <ac:picMk id="1026" creationId="{37AEC38D-271E-476C-B732-A2739A35E726}"/>
          </ac:picMkLst>
        </pc:picChg>
      </pc:sldChg>
      <pc:sldChg chg="addSp delSp modSp add mod">
        <pc:chgData name="Yin Daheng" userId="40f47af77092ccff" providerId="LiveId" clId="{434383E4-3E59-4F37-8B30-C8453D90F759}" dt="2022-10-23T13:53:38.431" v="3076" actId="14100"/>
        <pc:sldMkLst>
          <pc:docMk/>
          <pc:sldMk cId="3930130679" sldId="395"/>
        </pc:sldMkLst>
        <pc:spChg chg="mod">
          <ac:chgData name="Yin Daheng" userId="40f47af77092ccff" providerId="LiveId" clId="{434383E4-3E59-4F37-8B30-C8453D90F759}" dt="2022-10-23T13:44:57.487" v="2845"/>
          <ac:spMkLst>
            <pc:docMk/>
            <pc:sldMk cId="3930130679" sldId="395"/>
            <ac:spMk id="3" creationId="{75791585-A916-49B0-8844-5440492567C0}"/>
          </ac:spMkLst>
        </pc:spChg>
        <pc:spChg chg="mod">
          <ac:chgData name="Yin Daheng" userId="40f47af77092ccff" providerId="LiveId" clId="{434383E4-3E59-4F37-8B30-C8453D90F759}" dt="2022-10-23T13:45:37.451" v="2866" actId="20577"/>
          <ac:spMkLst>
            <pc:docMk/>
            <pc:sldMk cId="3930130679" sldId="395"/>
            <ac:spMk id="5" creationId="{1B15C613-CF3E-43DA-AB70-6A314CA084C8}"/>
          </ac:spMkLst>
        </pc:spChg>
        <pc:spChg chg="add del mod">
          <ac:chgData name="Yin Daheng" userId="40f47af77092ccff" providerId="LiveId" clId="{434383E4-3E59-4F37-8B30-C8453D90F759}" dt="2022-10-23T13:47:19.977" v="2878" actId="478"/>
          <ac:spMkLst>
            <pc:docMk/>
            <pc:sldMk cId="3930130679" sldId="395"/>
            <ac:spMk id="9" creationId="{AF014C1C-0A4D-42E6-88C4-851904562723}"/>
          </ac:spMkLst>
        </pc:spChg>
        <pc:spChg chg="add mod">
          <ac:chgData name="Yin Daheng" userId="40f47af77092ccff" providerId="LiveId" clId="{434383E4-3E59-4F37-8B30-C8453D90F759}" dt="2022-10-23T13:53:38.431" v="3076" actId="14100"/>
          <ac:spMkLst>
            <pc:docMk/>
            <pc:sldMk cId="3930130679" sldId="395"/>
            <ac:spMk id="12" creationId="{AA09DFA0-9201-4A42-998C-D2797B806756}"/>
          </ac:spMkLst>
        </pc:spChg>
        <pc:picChg chg="add mod">
          <ac:chgData name="Yin Daheng" userId="40f47af77092ccff" providerId="LiveId" clId="{434383E4-3E59-4F37-8B30-C8453D90F759}" dt="2022-10-23T13:47:23.732" v="2879" actId="1036"/>
          <ac:picMkLst>
            <pc:docMk/>
            <pc:sldMk cId="3930130679" sldId="395"/>
            <ac:picMk id="7" creationId="{37586685-4DB1-4A1A-8A65-DDB0B8F8AA72}"/>
          </ac:picMkLst>
        </pc:picChg>
        <pc:cxnChg chg="add mod">
          <ac:chgData name="Yin Daheng" userId="40f47af77092ccff" providerId="LiveId" clId="{434383E4-3E59-4F37-8B30-C8453D90F759}" dt="2022-10-23T13:47:45.033" v="2882" actId="1582"/>
          <ac:cxnSpMkLst>
            <pc:docMk/>
            <pc:sldMk cId="3930130679" sldId="395"/>
            <ac:cxnSpMk id="11" creationId="{0B87174B-0159-41B7-8BE4-2FCB991A88B4}"/>
          </ac:cxnSpMkLst>
        </pc:cxnChg>
      </pc:sldChg>
      <pc:sldChg chg="addSp modSp new mod">
        <pc:chgData name="Yin Daheng" userId="40f47af77092ccff" providerId="LiveId" clId="{434383E4-3E59-4F37-8B30-C8453D90F759}" dt="2022-10-23T14:06:44.056" v="3368" actId="1036"/>
        <pc:sldMkLst>
          <pc:docMk/>
          <pc:sldMk cId="3605888605" sldId="396"/>
        </pc:sldMkLst>
        <pc:spChg chg="mod">
          <ac:chgData name="Yin Daheng" userId="40f47af77092ccff" providerId="LiveId" clId="{434383E4-3E59-4F37-8B30-C8453D90F759}" dt="2022-10-23T14:02:17.787" v="3285" actId="27636"/>
          <ac:spMkLst>
            <pc:docMk/>
            <pc:sldMk cId="3605888605" sldId="396"/>
            <ac:spMk id="2" creationId="{DD499570-C1E8-4CCB-87B4-4CE754F2285A}"/>
          </ac:spMkLst>
        </pc:spChg>
        <pc:spChg chg="mod">
          <ac:chgData name="Yin Daheng" userId="40f47af77092ccff" providerId="LiveId" clId="{434383E4-3E59-4F37-8B30-C8453D90F759}" dt="2022-10-23T14:06:40.851" v="3366" actId="20577"/>
          <ac:spMkLst>
            <pc:docMk/>
            <pc:sldMk cId="3605888605" sldId="396"/>
            <ac:spMk id="3" creationId="{A81CD857-5CAD-4C68-8BD2-312A813C6B9F}"/>
          </ac:spMkLst>
        </pc:spChg>
        <pc:spChg chg="add mod">
          <ac:chgData name="Yin Daheng" userId="40f47af77092ccff" providerId="LiveId" clId="{434383E4-3E59-4F37-8B30-C8453D90F759}" dt="2022-10-23T14:06:44.056" v="3368" actId="1036"/>
          <ac:spMkLst>
            <pc:docMk/>
            <pc:sldMk cId="3605888605" sldId="396"/>
            <ac:spMk id="9" creationId="{3DFE3C13-2047-4D28-8953-5B6DF1FA92C3}"/>
          </ac:spMkLst>
        </pc:spChg>
        <pc:picChg chg="add mod">
          <ac:chgData name="Yin Daheng" userId="40f47af77092ccff" providerId="LiveId" clId="{434383E4-3E59-4F37-8B30-C8453D90F759}" dt="2022-10-23T14:06:44.056" v="3368" actId="1036"/>
          <ac:picMkLst>
            <pc:docMk/>
            <pc:sldMk cId="3605888605" sldId="396"/>
            <ac:picMk id="7" creationId="{258137D7-928F-4DEE-B81F-8A0C1318EA59}"/>
          </ac:picMkLst>
        </pc:picChg>
      </pc:sldChg>
      <pc:sldChg chg="addSp delSp modSp add mod">
        <pc:chgData name="Yin Daheng" userId="40f47af77092ccff" providerId="LiveId" clId="{434383E4-3E59-4F37-8B30-C8453D90F759}" dt="2022-10-23T14:56:58.147" v="4437"/>
        <pc:sldMkLst>
          <pc:docMk/>
          <pc:sldMk cId="3638037215" sldId="397"/>
        </pc:sldMkLst>
        <pc:spChg chg="mod">
          <ac:chgData name="Yin Daheng" userId="40f47af77092ccff" providerId="LiveId" clId="{434383E4-3E59-4F37-8B30-C8453D90F759}" dt="2022-10-23T14:56:58.147" v="4437"/>
          <ac:spMkLst>
            <pc:docMk/>
            <pc:sldMk cId="3638037215" sldId="397"/>
            <ac:spMk id="2" creationId="{00AA5370-E343-4F9C-8252-653E5666FCD1}"/>
          </ac:spMkLst>
        </pc:spChg>
        <pc:spChg chg="mod">
          <ac:chgData name="Yin Daheng" userId="40f47af77092ccff" providerId="LiveId" clId="{434383E4-3E59-4F37-8B30-C8453D90F759}" dt="2022-10-23T14:20:55.189" v="3762" actId="20577"/>
          <ac:spMkLst>
            <pc:docMk/>
            <pc:sldMk cId="3638037215" sldId="397"/>
            <ac:spMk id="3" creationId="{C6522843-8CFF-463D-8ACC-DCC2E1AD5330}"/>
          </ac:spMkLst>
        </pc:spChg>
        <pc:spChg chg="add mod">
          <ac:chgData name="Yin Daheng" userId="40f47af77092ccff" providerId="LiveId" clId="{434383E4-3E59-4F37-8B30-C8453D90F759}" dt="2022-10-23T14:20:59.472" v="3766" actId="1036"/>
          <ac:spMkLst>
            <pc:docMk/>
            <pc:sldMk cId="3638037215" sldId="397"/>
            <ac:spMk id="4" creationId="{866EA779-5BB3-4EA9-8AC8-36320FC645E1}"/>
          </ac:spMkLst>
        </pc:spChg>
        <pc:spChg chg="mod">
          <ac:chgData name="Yin Daheng" userId="40f47af77092ccff" providerId="LiveId" clId="{434383E4-3E59-4F37-8B30-C8453D90F759}" dt="2022-10-23T14:20:59.472" v="3766" actId="1036"/>
          <ac:spMkLst>
            <pc:docMk/>
            <pc:sldMk cId="3638037215" sldId="397"/>
            <ac:spMk id="11" creationId="{0969E3C3-92E3-4B69-A7BA-52FE80D8F7BD}"/>
          </ac:spMkLst>
        </pc:spChg>
        <pc:spChg chg="add mod">
          <ac:chgData name="Yin Daheng" userId="40f47af77092ccff" providerId="LiveId" clId="{434383E4-3E59-4F37-8B30-C8453D90F759}" dt="2022-10-23T14:20:59.472" v="3766" actId="1036"/>
          <ac:spMkLst>
            <pc:docMk/>
            <pc:sldMk cId="3638037215" sldId="397"/>
            <ac:spMk id="12" creationId="{6DCEAD78-C476-43CE-B8C3-89BB06CC088C}"/>
          </ac:spMkLst>
        </pc:spChg>
        <pc:spChg chg="add mod">
          <ac:chgData name="Yin Daheng" userId="40f47af77092ccff" providerId="LiveId" clId="{434383E4-3E59-4F37-8B30-C8453D90F759}" dt="2022-10-23T14:20:59.472" v="3766" actId="1036"/>
          <ac:spMkLst>
            <pc:docMk/>
            <pc:sldMk cId="3638037215" sldId="397"/>
            <ac:spMk id="13" creationId="{03432B9A-AEB8-456F-8DD5-297AE31AA930}"/>
          </ac:spMkLst>
        </pc:spChg>
        <pc:spChg chg="add mod">
          <ac:chgData name="Yin Daheng" userId="40f47af77092ccff" providerId="LiveId" clId="{434383E4-3E59-4F37-8B30-C8453D90F759}" dt="2022-10-23T14:20:59.472" v="3766" actId="1036"/>
          <ac:spMkLst>
            <pc:docMk/>
            <pc:sldMk cId="3638037215" sldId="397"/>
            <ac:spMk id="14" creationId="{0F811556-2AFB-4801-A34C-75097D4D6918}"/>
          </ac:spMkLst>
        </pc:spChg>
        <pc:graphicFrameChg chg="mod modGraphic">
          <ac:chgData name="Yin Daheng" userId="40f47af77092ccff" providerId="LiveId" clId="{434383E4-3E59-4F37-8B30-C8453D90F759}" dt="2022-10-23T14:20:59.472" v="3766" actId="1036"/>
          <ac:graphicFrameMkLst>
            <pc:docMk/>
            <pc:sldMk cId="3638037215" sldId="397"/>
            <ac:graphicFrameMk id="10" creationId="{605EA574-1CBA-4BA4-A0C9-38481D280453}"/>
          </ac:graphicFrameMkLst>
        </pc:graphicFrameChg>
        <pc:picChg chg="del">
          <ac:chgData name="Yin Daheng" userId="40f47af77092ccff" providerId="LiveId" clId="{434383E4-3E59-4F37-8B30-C8453D90F759}" dt="2022-10-23T14:07:24.793" v="3372" actId="478"/>
          <ac:picMkLst>
            <pc:docMk/>
            <pc:sldMk cId="3638037215" sldId="397"/>
            <ac:picMk id="5" creationId="{2C91CCD0-E15B-43CC-A6EC-367815AB2E3A}"/>
          </ac:picMkLst>
        </pc:picChg>
        <pc:picChg chg="del">
          <ac:chgData name="Yin Daheng" userId="40f47af77092ccff" providerId="LiveId" clId="{434383E4-3E59-4F37-8B30-C8453D90F759}" dt="2022-10-23T14:07:22.922" v="3371" actId="478"/>
          <ac:picMkLst>
            <pc:docMk/>
            <pc:sldMk cId="3638037215" sldId="397"/>
            <ac:picMk id="8" creationId="{528C23CD-0A33-4070-BF59-45CCF33DA850}"/>
          </ac:picMkLst>
        </pc:picChg>
      </pc:sldChg>
      <pc:sldChg chg="delSp modSp add mod">
        <pc:chgData name="Yin Daheng" userId="40f47af77092ccff" providerId="LiveId" clId="{434383E4-3E59-4F37-8B30-C8453D90F759}" dt="2022-10-23T15:00:30.225" v="4591" actId="20577"/>
        <pc:sldMkLst>
          <pc:docMk/>
          <pc:sldMk cId="4112194574" sldId="398"/>
        </pc:sldMkLst>
        <pc:spChg chg="mod">
          <ac:chgData name="Yin Daheng" userId="40f47af77092ccff" providerId="LiveId" clId="{434383E4-3E59-4F37-8B30-C8453D90F759}" dt="2022-10-23T14:57:01.471" v="4438"/>
          <ac:spMkLst>
            <pc:docMk/>
            <pc:sldMk cId="4112194574" sldId="398"/>
            <ac:spMk id="2" creationId="{D002FC96-57AF-45FE-8F4B-46B2944B1DD1}"/>
          </ac:spMkLst>
        </pc:spChg>
        <pc:spChg chg="mod">
          <ac:chgData name="Yin Daheng" userId="40f47af77092ccff" providerId="LiveId" clId="{434383E4-3E59-4F37-8B30-C8453D90F759}" dt="2022-10-23T15:00:30.225" v="4591" actId="20577"/>
          <ac:spMkLst>
            <pc:docMk/>
            <pc:sldMk cId="4112194574" sldId="398"/>
            <ac:spMk id="3" creationId="{5152B41A-9A6C-4967-A4B7-3B42884D32A3}"/>
          </ac:spMkLst>
        </pc:spChg>
        <pc:spChg chg="del">
          <ac:chgData name="Yin Daheng" userId="40f47af77092ccff" providerId="LiveId" clId="{434383E4-3E59-4F37-8B30-C8453D90F759}" dt="2022-10-23T14:16:02.998" v="3561" actId="478"/>
          <ac:spMkLst>
            <pc:docMk/>
            <pc:sldMk cId="4112194574" sldId="398"/>
            <ac:spMk id="5" creationId="{81E4F982-5E05-4965-8E6D-0FD87359405E}"/>
          </ac:spMkLst>
        </pc:spChg>
        <pc:picChg chg="del">
          <ac:chgData name="Yin Daheng" userId="40f47af77092ccff" providerId="LiveId" clId="{434383E4-3E59-4F37-8B30-C8453D90F759}" dt="2022-10-23T14:16:05.648" v="3562" actId="478"/>
          <ac:picMkLst>
            <pc:docMk/>
            <pc:sldMk cId="4112194574" sldId="398"/>
            <ac:picMk id="9" creationId="{76DF0365-E585-4154-8077-89EFBA86B681}"/>
          </ac:picMkLst>
        </pc:picChg>
        <pc:picChg chg="del">
          <ac:chgData name="Yin Daheng" userId="40f47af77092ccff" providerId="LiveId" clId="{434383E4-3E59-4F37-8B30-C8453D90F759}" dt="2022-10-23T14:16:05.648" v="3562" actId="478"/>
          <ac:picMkLst>
            <pc:docMk/>
            <pc:sldMk cId="4112194574" sldId="398"/>
            <ac:picMk id="11" creationId="{0A35972E-6332-40D9-B540-50893B7E7D8D}"/>
          </ac:picMkLst>
        </pc:picChg>
      </pc:sldChg>
      <pc:sldChg chg="addSp delSp modSp add mod ord">
        <pc:chgData name="Yin Daheng" userId="40f47af77092ccff" providerId="LiveId" clId="{434383E4-3E59-4F37-8B30-C8453D90F759}" dt="2022-10-23T14:57:23.577" v="4439"/>
        <pc:sldMkLst>
          <pc:docMk/>
          <pc:sldMk cId="1319546531" sldId="399"/>
        </pc:sldMkLst>
        <pc:spChg chg="mod">
          <ac:chgData name="Yin Daheng" userId="40f47af77092ccff" providerId="LiveId" clId="{434383E4-3E59-4F37-8B30-C8453D90F759}" dt="2022-10-23T14:57:23.577" v="4439"/>
          <ac:spMkLst>
            <pc:docMk/>
            <pc:sldMk cId="1319546531" sldId="399"/>
            <ac:spMk id="2" creationId="{00AA5370-E343-4F9C-8252-653E5666FCD1}"/>
          </ac:spMkLst>
        </pc:spChg>
        <pc:spChg chg="add del mod">
          <ac:chgData name="Yin Daheng" userId="40f47af77092ccff" providerId="LiveId" clId="{434383E4-3E59-4F37-8B30-C8453D90F759}" dt="2022-10-23T14:39:55.633" v="3970"/>
          <ac:spMkLst>
            <pc:docMk/>
            <pc:sldMk cId="1319546531" sldId="399"/>
            <ac:spMk id="7" creationId="{41C5D229-8E9F-41DE-88D2-B4CC1F0E0E2B}"/>
          </ac:spMkLst>
        </pc:spChg>
        <pc:spChg chg="add mod">
          <ac:chgData name="Yin Daheng" userId="40f47af77092ccff" providerId="LiveId" clId="{434383E4-3E59-4F37-8B30-C8453D90F759}" dt="2022-10-23T14:52:18.430" v="4321" actId="1035"/>
          <ac:spMkLst>
            <pc:docMk/>
            <pc:sldMk cId="1319546531" sldId="399"/>
            <ac:spMk id="8" creationId="{AA051C38-B864-4293-81DE-E9F1177FABCE}"/>
          </ac:spMkLst>
        </pc:spChg>
        <pc:spChg chg="add mod">
          <ac:chgData name="Yin Daheng" userId="40f47af77092ccff" providerId="LiveId" clId="{434383E4-3E59-4F37-8B30-C8453D90F759}" dt="2022-10-23T14:52:18.430" v="4321" actId="1035"/>
          <ac:spMkLst>
            <pc:docMk/>
            <pc:sldMk cId="1319546531" sldId="399"/>
            <ac:spMk id="9" creationId="{D0EB2093-1903-4913-BF6A-83EEF9972732}"/>
          </ac:spMkLst>
        </pc:spChg>
        <pc:graphicFrameChg chg="del modGraphic">
          <ac:chgData name="Yin Daheng" userId="40f47af77092ccff" providerId="LiveId" clId="{434383E4-3E59-4F37-8B30-C8453D90F759}" dt="2022-10-23T14:45:18.043" v="4116" actId="478"/>
          <ac:graphicFrameMkLst>
            <pc:docMk/>
            <pc:sldMk cId="1319546531" sldId="399"/>
            <ac:graphicFrameMk id="6" creationId="{4F1EE27E-45A5-4270-8BCC-1933364D2F03}"/>
          </ac:graphicFrameMkLst>
        </pc:graphicFrameChg>
        <pc:graphicFrameChg chg="add del mod">
          <ac:chgData name="Yin Daheng" userId="40f47af77092ccff" providerId="LiveId" clId="{434383E4-3E59-4F37-8B30-C8453D90F759}" dt="2022-10-23T14:48:30.781" v="4204" actId="478"/>
          <ac:graphicFrameMkLst>
            <pc:docMk/>
            <pc:sldMk cId="1319546531" sldId="399"/>
            <ac:graphicFrameMk id="10" creationId="{56641F16-E4DF-43CB-AA97-2D6E5BECD630}"/>
          </ac:graphicFrameMkLst>
        </pc:graphicFrameChg>
        <pc:graphicFrameChg chg="add mod modGraphic">
          <ac:chgData name="Yin Daheng" userId="40f47af77092ccff" providerId="LiveId" clId="{434383E4-3E59-4F37-8B30-C8453D90F759}" dt="2022-10-23T14:51:31.902" v="4247" actId="20577"/>
          <ac:graphicFrameMkLst>
            <pc:docMk/>
            <pc:sldMk cId="1319546531" sldId="399"/>
            <ac:graphicFrameMk id="11" creationId="{D0EEA6EF-242E-45FC-B85E-FF8CFDE78BFA}"/>
          </ac:graphicFrameMkLst>
        </pc:graphicFrameChg>
        <pc:picChg chg="mod">
          <ac:chgData name="Yin Daheng" userId="40f47af77092ccff" providerId="LiveId" clId="{434383E4-3E59-4F37-8B30-C8453D90F759}" dt="2022-10-23T14:52:18.430" v="4321" actId="1035"/>
          <ac:picMkLst>
            <pc:docMk/>
            <pc:sldMk cId="1319546531" sldId="399"/>
            <ac:picMk id="4" creationId="{3FEAA867-6FD5-4E57-8370-6063DFE8795B}"/>
          </ac:picMkLst>
        </pc:picChg>
      </pc:sldChg>
      <pc:sldChg chg="addSp delSp modSp add mod">
        <pc:chgData name="Yin Daheng" userId="40f47af77092ccff" providerId="LiveId" clId="{434383E4-3E59-4F37-8B30-C8453D90F759}" dt="2022-10-23T14:57:26.448" v="4440"/>
        <pc:sldMkLst>
          <pc:docMk/>
          <pc:sldMk cId="3366487740" sldId="400"/>
        </pc:sldMkLst>
        <pc:spChg chg="mod">
          <ac:chgData name="Yin Daheng" userId="40f47af77092ccff" providerId="LiveId" clId="{434383E4-3E59-4F37-8B30-C8453D90F759}" dt="2022-10-23T14:57:26.448" v="4440"/>
          <ac:spMkLst>
            <pc:docMk/>
            <pc:sldMk cId="3366487740" sldId="400"/>
            <ac:spMk id="2" creationId="{00AA5370-E343-4F9C-8252-653E5666FCD1}"/>
          </ac:spMkLst>
        </pc:spChg>
        <pc:spChg chg="mod">
          <ac:chgData name="Yin Daheng" userId="40f47af77092ccff" providerId="LiveId" clId="{434383E4-3E59-4F37-8B30-C8453D90F759}" dt="2022-10-23T14:40:21.842" v="3977" actId="1076"/>
          <ac:spMkLst>
            <pc:docMk/>
            <pc:sldMk cId="3366487740" sldId="400"/>
            <ac:spMk id="3" creationId="{C6522843-8CFF-463D-8ACC-DCC2E1AD5330}"/>
          </ac:spMkLst>
        </pc:spChg>
        <pc:spChg chg="mod">
          <ac:chgData name="Yin Daheng" userId="40f47af77092ccff" providerId="LiveId" clId="{434383E4-3E59-4F37-8B30-C8453D90F759}" dt="2022-10-23T14:40:30.468" v="4006" actId="1035"/>
          <ac:spMkLst>
            <pc:docMk/>
            <pc:sldMk cId="3366487740" sldId="400"/>
            <ac:spMk id="7" creationId="{630E9033-E133-4029-98DC-5EADFEE5A908}"/>
          </ac:spMkLst>
        </pc:spChg>
        <pc:spChg chg="add mod">
          <ac:chgData name="Yin Daheng" userId="40f47af77092ccff" providerId="LiveId" clId="{434383E4-3E59-4F37-8B30-C8453D90F759}" dt="2022-10-23T14:43:48.093" v="4061" actId="1076"/>
          <ac:spMkLst>
            <pc:docMk/>
            <pc:sldMk cId="3366487740" sldId="400"/>
            <ac:spMk id="11" creationId="{72E7ED2E-4C14-40FB-82C1-5712EBB6BBD1}"/>
          </ac:spMkLst>
        </pc:spChg>
        <pc:spChg chg="add del mod">
          <ac:chgData name="Yin Daheng" userId="40f47af77092ccff" providerId="LiveId" clId="{434383E4-3E59-4F37-8B30-C8453D90F759}" dt="2022-10-23T14:43:08.488" v="4035"/>
          <ac:spMkLst>
            <pc:docMk/>
            <pc:sldMk cId="3366487740" sldId="400"/>
            <ac:spMk id="12" creationId="{7C55443E-43EB-4A3E-8002-B4A4A9CB8220}"/>
          </ac:spMkLst>
        </pc:spChg>
        <pc:spChg chg="add mod">
          <ac:chgData name="Yin Daheng" userId="40f47af77092ccff" providerId="LiveId" clId="{434383E4-3E59-4F37-8B30-C8453D90F759}" dt="2022-10-23T14:43:42.500" v="4060" actId="1076"/>
          <ac:spMkLst>
            <pc:docMk/>
            <pc:sldMk cId="3366487740" sldId="400"/>
            <ac:spMk id="13" creationId="{5DDBDC72-4AD9-4B2B-A560-B77BC0945A55}"/>
          </ac:spMkLst>
        </pc:spChg>
        <pc:spChg chg="add mod">
          <ac:chgData name="Yin Daheng" userId="40f47af77092ccff" providerId="LiveId" clId="{434383E4-3E59-4F37-8B30-C8453D90F759}" dt="2022-10-23T14:43:53.708" v="4063" actId="1076"/>
          <ac:spMkLst>
            <pc:docMk/>
            <pc:sldMk cId="3366487740" sldId="400"/>
            <ac:spMk id="14" creationId="{7135FCCF-2CBB-4BEC-9494-1BECC4780EB3}"/>
          </ac:spMkLst>
        </pc:spChg>
        <pc:spChg chg="add mod">
          <ac:chgData name="Yin Daheng" userId="40f47af77092ccff" providerId="LiveId" clId="{434383E4-3E59-4F37-8B30-C8453D90F759}" dt="2022-10-23T14:45:45.207" v="4132" actId="20577"/>
          <ac:spMkLst>
            <pc:docMk/>
            <pc:sldMk cId="3366487740" sldId="400"/>
            <ac:spMk id="15" creationId="{4B7B1399-704B-4D08-9435-14921C548AC2}"/>
          </ac:spMkLst>
        </pc:spChg>
        <pc:graphicFrameChg chg="mod">
          <ac:chgData name="Yin Daheng" userId="40f47af77092ccff" providerId="LiveId" clId="{434383E4-3E59-4F37-8B30-C8453D90F759}" dt="2022-10-23T14:40:30.468" v="4006" actId="1035"/>
          <ac:graphicFrameMkLst>
            <pc:docMk/>
            <pc:sldMk cId="3366487740" sldId="400"/>
            <ac:graphicFrameMk id="6" creationId="{4F1EE27E-45A5-4270-8BCC-1933364D2F03}"/>
          </ac:graphicFrameMkLst>
        </pc:graphicFrameChg>
        <pc:picChg chg="del">
          <ac:chgData name="Yin Daheng" userId="40f47af77092ccff" providerId="LiveId" clId="{434383E4-3E59-4F37-8B30-C8453D90F759}" dt="2022-10-23T14:40:19.428" v="3975" actId="478"/>
          <ac:picMkLst>
            <pc:docMk/>
            <pc:sldMk cId="3366487740" sldId="400"/>
            <ac:picMk id="4" creationId="{3FEAA867-6FD5-4E57-8370-6063DFE8795B}"/>
          </ac:picMkLst>
        </pc:picChg>
        <pc:picChg chg="add del mod">
          <ac:chgData name="Yin Daheng" userId="40f47af77092ccff" providerId="LiveId" clId="{434383E4-3E59-4F37-8B30-C8453D90F759}" dt="2022-10-23T14:40:51.668" v="4008" actId="478"/>
          <ac:picMkLst>
            <pc:docMk/>
            <pc:sldMk cId="3366487740" sldId="400"/>
            <ac:picMk id="9" creationId="{4EEEDB7A-CFB8-4765-A0E1-1F9C3D591F42}"/>
          </ac:picMkLst>
        </pc:picChg>
        <pc:picChg chg="add mod">
          <ac:chgData name="Yin Daheng" userId="40f47af77092ccff" providerId="LiveId" clId="{434383E4-3E59-4F37-8B30-C8453D90F759}" dt="2022-10-23T14:43:20.216" v="4040" actId="1076"/>
          <ac:picMkLst>
            <pc:docMk/>
            <pc:sldMk cId="3366487740" sldId="400"/>
            <ac:picMk id="10" creationId="{B8EE7D72-F2C5-4F01-95FC-917017B0B470}"/>
          </ac:picMkLst>
        </pc:picChg>
      </pc:sldChg>
      <pc:sldChg chg="modSp new mod">
        <pc:chgData name="Yin Daheng" userId="40f47af77092ccff" providerId="LiveId" clId="{434383E4-3E59-4F37-8B30-C8453D90F759}" dt="2022-10-23T15:01:54.948" v="4681" actId="20577"/>
        <pc:sldMkLst>
          <pc:docMk/>
          <pc:sldMk cId="1609492630" sldId="401"/>
        </pc:sldMkLst>
        <pc:spChg chg="mod">
          <ac:chgData name="Yin Daheng" userId="40f47af77092ccff" providerId="LiveId" clId="{434383E4-3E59-4F37-8B30-C8453D90F759}" dt="2022-10-23T14:57:29.163" v="4441"/>
          <ac:spMkLst>
            <pc:docMk/>
            <pc:sldMk cId="1609492630" sldId="401"/>
            <ac:spMk id="2" creationId="{7C692CB2-093A-4A82-BCFD-D27B898120C3}"/>
          </ac:spMkLst>
        </pc:spChg>
        <pc:spChg chg="mod">
          <ac:chgData name="Yin Daheng" userId="40f47af77092ccff" providerId="LiveId" clId="{434383E4-3E59-4F37-8B30-C8453D90F759}" dt="2022-10-23T15:01:54.948" v="4681" actId="20577"/>
          <ac:spMkLst>
            <pc:docMk/>
            <pc:sldMk cId="1609492630" sldId="401"/>
            <ac:spMk id="3" creationId="{A279C551-2495-4B98-9303-2228113C5EA5}"/>
          </ac:spMkLst>
        </pc:spChg>
      </pc:sldChg>
      <pc:sldMasterChg chg="addSldLayout delSldLayout modSldLayout sldLayoutOrd">
        <pc:chgData name="Yin Daheng" userId="40f47af77092ccff" providerId="LiveId" clId="{434383E4-3E59-4F37-8B30-C8453D90F759}" dt="2022-10-23T09:55:26.428" v="761" actId="1076"/>
        <pc:sldMasterMkLst>
          <pc:docMk/>
          <pc:sldMasterMk cId="0" sldId="2147483648"/>
        </pc:sldMasterMkLst>
        <pc:sldLayoutChg chg="modSp">
          <pc:chgData name="Yin Daheng" userId="40f47af77092ccff" providerId="LiveId" clId="{434383E4-3E59-4F37-8B30-C8453D90F759}" dt="2022-10-23T03:23:07.652" v="104" actId="2711"/>
          <pc:sldLayoutMkLst>
            <pc:docMk/>
            <pc:sldMasterMk cId="0" sldId="2147483648"/>
            <pc:sldLayoutMk cId="0" sldId="2147483650"/>
          </pc:sldLayoutMkLst>
          <pc:spChg chg="mod">
            <ac:chgData name="Yin Daheng" userId="40f47af77092ccff" providerId="LiveId" clId="{434383E4-3E59-4F37-8B30-C8453D90F759}" dt="2022-10-23T03:23:07.652" v="104" actId="2711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  <pc:sldLayoutChg chg="add del">
          <pc:chgData name="Yin Daheng" userId="40f47af77092ccff" providerId="LiveId" clId="{434383E4-3E59-4F37-8B30-C8453D90F759}" dt="2022-10-23T03:28:58.146" v="117" actId="2696"/>
          <pc:sldLayoutMkLst>
            <pc:docMk/>
            <pc:sldMasterMk cId="0" sldId="2147483648"/>
            <pc:sldLayoutMk cId="0" sldId="2147483651"/>
          </pc:sldLayoutMkLst>
        </pc:sldLayoutChg>
        <pc:sldLayoutChg chg="modSp mod ord">
          <pc:chgData name="Yin Daheng" userId="40f47af77092ccff" providerId="LiveId" clId="{434383E4-3E59-4F37-8B30-C8453D90F759}" dt="2022-10-23T09:55:26.428" v="761" actId="1076"/>
          <pc:sldLayoutMkLst>
            <pc:docMk/>
            <pc:sldMasterMk cId="0" sldId="2147483648"/>
            <pc:sldLayoutMk cId="0" sldId="2147483652"/>
          </pc:sldLayoutMkLst>
          <pc:grpChg chg="mod">
            <ac:chgData name="Yin Daheng" userId="40f47af77092ccff" providerId="LiveId" clId="{434383E4-3E59-4F37-8B30-C8453D90F759}" dt="2022-10-23T09:55:26.428" v="761" actId="1076"/>
            <ac:grpSpMkLst>
              <pc:docMk/>
              <pc:sldMasterMk cId="0" sldId="2147483648"/>
              <pc:sldLayoutMk cId="0" sldId="2147483652"/>
              <ac:grpSpMk id="8" creationId="{1B9BF0A4-17AA-4116-B463-360E9B871E6B}"/>
            </ac:grpSpMkLst>
          </pc:grpChg>
        </pc:sldLayoutChg>
        <pc:sldLayoutChg chg="modSp mod ord">
          <pc:chgData name="Yin Daheng" userId="40f47af77092ccff" providerId="LiveId" clId="{434383E4-3E59-4F37-8B30-C8453D90F759}" dt="2022-10-23T09:55:02.274" v="759" actId="1076"/>
          <pc:sldLayoutMkLst>
            <pc:docMk/>
            <pc:sldMasterMk cId="0" sldId="2147483648"/>
            <pc:sldLayoutMk cId="0" sldId="2147483653"/>
          </pc:sldLayoutMkLst>
          <pc:grpChg chg="mod">
            <ac:chgData name="Yin Daheng" userId="40f47af77092ccff" providerId="LiveId" clId="{434383E4-3E59-4F37-8B30-C8453D90F759}" dt="2022-10-23T09:55:02.274" v="759" actId="1076"/>
            <ac:grpSpMkLst>
              <pc:docMk/>
              <pc:sldMasterMk cId="0" sldId="2147483648"/>
              <pc:sldLayoutMk cId="0" sldId="2147483653"/>
              <ac:grpSpMk id="10" creationId="{0F997A75-5537-440A-81DD-40FE6869741F}"/>
            </ac:grpSpMkLst>
          </pc:grpChg>
        </pc:sldLayoutChg>
        <pc:sldLayoutChg chg="ord">
          <pc:chgData name="Yin Daheng" userId="40f47af77092ccff" providerId="LiveId" clId="{434383E4-3E59-4F37-8B30-C8453D90F759}" dt="2022-10-23T03:28:57.734" v="112" actId="20578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Yin Daheng" userId="40f47af77092ccff" providerId="LiveId" clId="{434383E4-3E59-4F37-8B30-C8453D90F759}" dt="2022-10-23T03:28:58.272" v="118" actId="2696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Yin Daheng" userId="40f47af77092ccff" providerId="LiveId" clId="{434383E4-3E59-4F37-8B30-C8453D90F759}" dt="2022-10-23T09:54:56.928" v="754" actId="2696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Yin Daheng" userId="40f47af77092ccff" providerId="LiveId" clId="{434383E4-3E59-4F37-8B30-C8453D90F759}" dt="2022-10-23T09:54:56.933" v="755" actId="2696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Yin Daheng" userId="40f47af77092ccff" providerId="LiveId" clId="{434383E4-3E59-4F37-8B30-C8453D90F759}" dt="2022-10-23T09:54:56.939" v="756" actId="2696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Yin Daheng" userId="40f47af77092ccff" providerId="LiveId" clId="{434383E4-3E59-4F37-8B30-C8453D90F759}" dt="2022-10-23T09:54:56.945" v="757" actId="2696"/>
          <pc:sldLayoutMkLst>
            <pc:docMk/>
            <pc:sldMasterMk cId="0" sldId="2147483648"/>
            <pc:sldLayoutMk cId="0" sldId="2147483659"/>
          </pc:sldLayoutMkLst>
        </pc:sldLayoutChg>
        <pc:sldLayoutChg chg="addSp delSp modSp mod">
          <pc:chgData name="Yin Daheng" userId="40f47af77092ccff" providerId="LiveId" clId="{434383E4-3E59-4F37-8B30-C8453D90F759}" dt="2022-10-23T09:31:01.805" v="652" actId="478"/>
          <pc:sldLayoutMkLst>
            <pc:docMk/>
            <pc:sldMasterMk cId="0" sldId="2147483648"/>
            <pc:sldLayoutMk cId="898561269" sldId="2147483661"/>
          </pc:sldLayoutMkLst>
          <pc:spChg chg="add del">
            <ac:chgData name="Yin Daheng" userId="40f47af77092ccff" providerId="LiveId" clId="{434383E4-3E59-4F37-8B30-C8453D90F759}" dt="2022-10-23T09:31:01.805" v="652" actId="478"/>
            <ac:spMkLst>
              <pc:docMk/>
              <pc:sldMasterMk cId="0" sldId="2147483648"/>
              <pc:sldLayoutMk cId="898561269" sldId="2147483661"/>
              <ac:spMk id="2" creationId="{00000000-0000-0000-0000-000000000000}"/>
            </ac:spMkLst>
          </pc:spChg>
          <pc:spChg chg="mod">
            <ac:chgData name="Yin Daheng" userId="40f47af77092ccff" providerId="LiveId" clId="{434383E4-3E59-4F37-8B30-C8453D90F759}" dt="2022-10-23T03:16:13.041" v="49"/>
            <ac:spMkLst>
              <pc:docMk/>
              <pc:sldMasterMk cId="0" sldId="2147483648"/>
              <pc:sldLayoutMk cId="898561269" sldId="2147483661"/>
              <ac:spMk id="13" creationId="{A66E6110-43E5-4556-BADE-95507F9BABA8}"/>
            </ac:spMkLst>
          </pc:spChg>
          <pc:spChg chg="mod">
            <ac:chgData name="Yin Daheng" userId="40f47af77092ccff" providerId="LiveId" clId="{434383E4-3E59-4F37-8B30-C8453D90F759}" dt="2022-10-23T03:16:59.946" v="61"/>
            <ac:spMkLst>
              <pc:docMk/>
              <pc:sldMasterMk cId="0" sldId="2147483648"/>
              <pc:sldLayoutMk cId="898561269" sldId="2147483661"/>
              <ac:spMk id="16" creationId="{CFEBECE4-A4D7-4217-98CB-87A6B0E49A76}"/>
            </ac:spMkLst>
          </pc:spChg>
          <pc:spChg chg="mod">
            <ac:chgData name="Yin Daheng" userId="40f47af77092ccff" providerId="LiveId" clId="{434383E4-3E59-4F37-8B30-C8453D90F759}" dt="2022-10-23T03:15:49.981" v="44"/>
            <ac:spMkLst>
              <pc:docMk/>
              <pc:sldMasterMk cId="0" sldId="2147483648"/>
              <pc:sldLayoutMk cId="898561269" sldId="2147483661"/>
              <ac:spMk id="22" creationId="{39ADD9E1-1699-4514-9109-4878CF7E25F4}"/>
            </ac:spMkLst>
          </pc:spChg>
          <pc:spChg chg="mod">
            <ac:chgData name="Yin Daheng" userId="40f47af77092ccff" providerId="LiveId" clId="{434383E4-3E59-4F37-8B30-C8453D90F759}" dt="2022-10-23T03:16:35.360" v="55"/>
            <ac:spMkLst>
              <pc:docMk/>
              <pc:sldMasterMk cId="0" sldId="2147483648"/>
              <pc:sldLayoutMk cId="898561269" sldId="2147483661"/>
              <ac:spMk id="25" creationId="{8FC92F26-2865-41EF-8F06-0357F39467F5}"/>
            </ac:spMkLst>
          </pc:spChg>
          <pc:grpChg chg="del">
            <ac:chgData name="Yin Daheng" userId="40f47af77092ccff" providerId="LiveId" clId="{434383E4-3E59-4F37-8B30-C8453D90F759}" dt="2022-10-23T03:16:32.508" v="54" actId="478"/>
            <ac:grpSpMkLst>
              <pc:docMk/>
              <pc:sldMasterMk cId="0" sldId="2147483648"/>
              <pc:sldLayoutMk cId="898561269" sldId="2147483661"/>
              <ac:grpSpMk id="18" creationId="{E59EFF0A-FB94-48DD-8676-AEED2EFE546D}"/>
            </ac:grpSpMkLst>
          </pc:grpChg>
        </pc:sldLayoutChg>
        <pc:sldLayoutChg chg="addSp delSp modSp mod">
          <pc:chgData name="Yin Daheng" userId="40f47af77092ccff" providerId="LiveId" clId="{434383E4-3E59-4F37-8B30-C8453D90F759}" dt="2022-10-23T09:31:00.858" v="650" actId="478"/>
          <pc:sldLayoutMkLst>
            <pc:docMk/>
            <pc:sldMasterMk cId="0" sldId="2147483648"/>
            <pc:sldLayoutMk cId="1217647500" sldId="2147483662"/>
          </pc:sldLayoutMkLst>
          <pc:spChg chg="add del">
            <ac:chgData name="Yin Daheng" userId="40f47af77092ccff" providerId="LiveId" clId="{434383E4-3E59-4F37-8B30-C8453D90F759}" dt="2022-10-23T09:31:00.858" v="650" actId="478"/>
            <ac:spMkLst>
              <pc:docMk/>
              <pc:sldMasterMk cId="0" sldId="2147483648"/>
              <pc:sldLayoutMk cId="1217647500" sldId="2147483662"/>
              <ac:spMk id="2" creationId="{00000000-0000-0000-0000-000000000000}"/>
            </ac:spMkLst>
          </pc:spChg>
          <pc:spChg chg="mod">
            <ac:chgData name="Yin Daheng" userId="40f47af77092ccff" providerId="LiveId" clId="{434383E4-3E59-4F37-8B30-C8453D90F759}" dt="2022-10-23T03:16:19.916" v="51"/>
            <ac:spMkLst>
              <pc:docMk/>
              <pc:sldMasterMk cId="0" sldId="2147483648"/>
              <pc:sldLayoutMk cId="1217647500" sldId="2147483662"/>
              <ac:spMk id="13" creationId="{6F6AFA5D-C980-48A3-9DB7-89219B533A9D}"/>
            </ac:spMkLst>
          </pc:spChg>
          <pc:spChg chg="mod">
            <ac:chgData name="Yin Daheng" userId="40f47af77092ccff" providerId="LiveId" clId="{434383E4-3E59-4F37-8B30-C8453D90F759}" dt="2022-10-23T03:17:07.352" v="63"/>
            <ac:spMkLst>
              <pc:docMk/>
              <pc:sldMasterMk cId="0" sldId="2147483648"/>
              <pc:sldLayoutMk cId="1217647500" sldId="2147483662"/>
              <ac:spMk id="16" creationId="{DD459F5F-D4D4-4822-91AB-A1387D9D28C9}"/>
            </ac:spMkLst>
          </pc:spChg>
          <pc:spChg chg="mod">
            <ac:chgData name="Yin Daheng" userId="40f47af77092ccff" providerId="LiveId" clId="{434383E4-3E59-4F37-8B30-C8453D90F759}" dt="2022-10-23T03:16:48.618" v="59"/>
            <ac:spMkLst>
              <pc:docMk/>
              <pc:sldMasterMk cId="0" sldId="2147483648"/>
              <pc:sldLayoutMk cId="1217647500" sldId="2147483662"/>
              <ac:spMk id="22" creationId="{D1C3EBA5-B722-4509-A967-D4A6A0641F22}"/>
            </ac:spMkLst>
          </pc:spChg>
          <pc:spChg chg="mod">
            <ac:chgData name="Yin Daheng" userId="40f47af77092ccff" providerId="LiveId" clId="{434383E4-3E59-4F37-8B30-C8453D90F759}" dt="2022-10-23T03:15:57.358" v="46"/>
            <ac:spMkLst>
              <pc:docMk/>
              <pc:sldMasterMk cId="0" sldId="2147483648"/>
              <pc:sldLayoutMk cId="1217647500" sldId="2147483662"/>
              <ac:spMk id="25" creationId="{FD798277-45E2-4C0F-B52C-480BB45998BF}"/>
            </ac:spMkLst>
          </pc:spChg>
          <pc:grpChg chg="del">
            <ac:chgData name="Yin Daheng" userId="40f47af77092ccff" providerId="LiveId" clId="{434383E4-3E59-4F37-8B30-C8453D90F759}" dt="2022-10-23T03:17:08.798" v="64" actId="478"/>
            <ac:grpSpMkLst>
              <pc:docMk/>
              <pc:sldMasterMk cId="0" sldId="2147483648"/>
              <pc:sldLayoutMk cId="1217647500" sldId="2147483662"/>
              <ac:grpSpMk id="18" creationId="{C8248479-3715-40A8-A4CE-B89BF0512919}"/>
            </ac:grpSpMkLst>
          </pc:grpChg>
        </pc:sldLayoutChg>
        <pc:sldLayoutChg chg="addSp delSp modSp mod">
          <pc:chgData name="Yin Daheng" userId="40f47af77092ccff" providerId="LiveId" clId="{434383E4-3E59-4F37-8B30-C8453D90F759}" dt="2022-10-23T09:30:59.515" v="649" actId="478"/>
          <pc:sldLayoutMkLst>
            <pc:docMk/>
            <pc:sldMasterMk cId="0" sldId="2147483648"/>
            <pc:sldLayoutMk cId="2654150766" sldId="2147483663"/>
          </pc:sldLayoutMkLst>
          <pc:spChg chg="add del">
            <ac:chgData name="Yin Daheng" userId="40f47af77092ccff" providerId="LiveId" clId="{434383E4-3E59-4F37-8B30-C8453D90F759}" dt="2022-10-23T09:30:59.515" v="649" actId="478"/>
            <ac:spMkLst>
              <pc:docMk/>
              <pc:sldMasterMk cId="0" sldId="2147483648"/>
              <pc:sldLayoutMk cId="2654150766" sldId="2147483663"/>
              <ac:spMk id="2" creationId="{00000000-0000-0000-0000-000000000000}"/>
            </ac:spMkLst>
          </pc:spChg>
          <pc:spChg chg="mod">
            <ac:chgData name="Yin Daheng" userId="40f47af77092ccff" providerId="LiveId" clId="{434383E4-3E59-4F37-8B30-C8453D90F759}" dt="2022-10-23T03:16:22.898" v="52"/>
            <ac:spMkLst>
              <pc:docMk/>
              <pc:sldMasterMk cId="0" sldId="2147483648"/>
              <pc:sldLayoutMk cId="2654150766" sldId="2147483663"/>
              <ac:spMk id="13" creationId="{64F817C2-DD90-4E7F-A056-A08981C37C8A}"/>
            </ac:spMkLst>
          </pc:spChg>
          <pc:spChg chg="mod">
            <ac:chgData name="Yin Daheng" userId="40f47af77092ccff" providerId="LiveId" clId="{434383E4-3E59-4F37-8B30-C8453D90F759}" dt="2022-10-23T03:16:52.486" v="60"/>
            <ac:spMkLst>
              <pc:docMk/>
              <pc:sldMasterMk cId="0" sldId="2147483648"/>
              <pc:sldLayoutMk cId="2654150766" sldId="2147483663"/>
              <ac:spMk id="16" creationId="{1B1F4452-D015-41FE-96DB-934F8E76313C}"/>
            </ac:spMkLst>
          </pc:spChg>
          <pc:spChg chg="mod">
            <ac:chgData name="Yin Daheng" userId="40f47af77092ccff" providerId="LiveId" clId="{434383E4-3E59-4F37-8B30-C8453D90F759}" dt="2022-10-23T03:17:13.017" v="65"/>
            <ac:spMkLst>
              <pc:docMk/>
              <pc:sldMasterMk cId="0" sldId="2147483648"/>
              <pc:sldLayoutMk cId="2654150766" sldId="2147483663"/>
              <ac:spMk id="22" creationId="{ED9DA7B7-9822-4226-8649-DA9B86D06304}"/>
            </ac:spMkLst>
          </pc:spChg>
          <pc:spChg chg="mod">
            <ac:chgData name="Yin Daheng" userId="40f47af77092ccff" providerId="LiveId" clId="{434383E4-3E59-4F37-8B30-C8453D90F759}" dt="2022-10-23T03:16:01.577" v="47"/>
            <ac:spMkLst>
              <pc:docMk/>
              <pc:sldMasterMk cId="0" sldId="2147483648"/>
              <pc:sldLayoutMk cId="2654150766" sldId="2147483663"/>
              <ac:spMk id="25" creationId="{E57B0636-04FB-4015-9A32-21C92432796D}"/>
            </ac:spMkLst>
          </pc:spChg>
          <pc:grpChg chg="del">
            <ac:chgData name="Yin Daheng" userId="40f47af77092ccff" providerId="LiveId" clId="{434383E4-3E59-4F37-8B30-C8453D90F759}" dt="2022-10-23T03:16:24.861" v="53" actId="478"/>
            <ac:grpSpMkLst>
              <pc:docMk/>
              <pc:sldMasterMk cId="0" sldId="2147483648"/>
              <pc:sldLayoutMk cId="2654150766" sldId="2147483663"/>
              <ac:grpSpMk id="18" creationId="{C5EA94C9-F9DE-4AEB-B90D-1FC8C942E944}"/>
            </ac:grpSpMkLst>
          </pc:grpChg>
        </pc:sldLayoutChg>
        <pc:sldLayoutChg chg="del">
          <pc:chgData name="Yin Daheng" userId="40f47af77092ccff" providerId="LiveId" clId="{434383E4-3E59-4F37-8B30-C8453D90F759}" dt="2022-10-23T03:16:04.864" v="48" actId="2696"/>
          <pc:sldLayoutMkLst>
            <pc:docMk/>
            <pc:sldMasterMk cId="0" sldId="2147483648"/>
            <pc:sldLayoutMk cId="3386946588" sldId="2147483664"/>
          </pc:sldLayoutMkLst>
        </pc:sldLayoutChg>
        <pc:sldLayoutChg chg="addSp delSp modSp mod">
          <pc:chgData name="Yin Daheng" userId="40f47af77092ccff" providerId="LiveId" clId="{434383E4-3E59-4F37-8B30-C8453D90F759}" dt="2022-10-23T09:31:01.561" v="651" actId="478"/>
          <pc:sldLayoutMkLst>
            <pc:docMk/>
            <pc:sldMasterMk cId="0" sldId="2147483648"/>
            <pc:sldLayoutMk cId="1063683180" sldId="2147483665"/>
          </pc:sldLayoutMkLst>
          <pc:spChg chg="add del">
            <ac:chgData name="Yin Daheng" userId="40f47af77092ccff" providerId="LiveId" clId="{434383E4-3E59-4F37-8B30-C8453D90F759}" dt="2022-10-23T09:31:01.561" v="651" actId="478"/>
            <ac:spMkLst>
              <pc:docMk/>
              <pc:sldMasterMk cId="0" sldId="2147483648"/>
              <pc:sldLayoutMk cId="1063683180" sldId="2147483665"/>
              <ac:spMk id="2" creationId="{00000000-0000-0000-0000-000000000000}"/>
            </ac:spMkLst>
          </pc:spChg>
          <pc:spChg chg="mod">
            <ac:chgData name="Yin Daheng" userId="40f47af77092ccff" providerId="LiveId" clId="{434383E4-3E59-4F37-8B30-C8453D90F759}" dt="2022-10-23T03:17:03.610" v="62"/>
            <ac:spMkLst>
              <pc:docMk/>
              <pc:sldMasterMk cId="0" sldId="2147483648"/>
              <pc:sldLayoutMk cId="1063683180" sldId="2147483665"/>
              <ac:spMk id="13" creationId="{0C61D085-12BF-4DE5-AECF-22E51D4A31AC}"/>
            </ac:spMkLst>
          </pc:spChg>
          <pc:spChg chg="mod">
            <ac:chgData name="Yin Daheng" userId="40f47af77092ccff" providerId="LiveId" clId="{434383E4-3E59-4F37-8B30-C8453D90F759}" dt="2022-10-23T03:15:54.243" v="45"/>
            <ac:spMkLst>
              <pc:docMk/>
              <pc:sldMasterMk cId="0" sldId="2147483648"/>
              <pc:sldLayoutMk cId="1063683180" sldId="2147483665"/>
              <ac:spMk id="19" creationId="{7F8D14E4-645D-423A-B964-72BC78883707}"/>
            </ac:spMkLst>
          </pc:spChg>
          <pc:spChg chg="mod">
            <ac:chgData name="Yin Daheng" userId="40f47af77092ccff" providerId="LiveId" clId="{434383E4-3E59-4F37-8B30-C8453D90F759}" dt="2022-10-23T03:16:39.914" v="57" actId="20577"/>
            <ac:spMkLst>
              <pc:docMk/>
              <pc:sldMasterMk cId="0" sldId="2147483648"/>
              <pc:sldLayoutMk cId="1063683180" sldId="2147483665"/>
              <ac:spMk id="22" creationId="{7F0B3BE1-E3A5-4918-89D2-B7570F488890}"/>
            </ac:spMkLst>
          </pc:spChg>
          <pc:spChg chg="mod">
            <ac:chgData name="Yin Daheng" userId="40f47af77092ccff" providerId="LiveId" clId="{434383E4-3E59-4F37-8B30-C8453D90F759}" dt="2022-10-23T03:16:15.970" v="50"/>
            <ac:spMkLst>
              <pc:docMk/>
              <pc:sldMasterMk cId="0" sldId="2147483648"/>
              <pc:sldLayoutMk cId="1063683180" sldId="2147483665"/>
              <ac:spMk id="25" creationId="{FE1E0B30-7AC4-4DCC-838F-EAF9A905A55F}"/>
            </ac:spMkLst>
          </pc:spChg>
          <pc:grpChg chg="del">
            <ac:chgData name="Yin Daheng" userId="40f47af77092ccff" providerId="LiveId" clId="{434383E4-3E59-4F37-8B30-C8453D90F759}" dt="2022-10-23T03:16:42.012" v="58" actId="478"/>
            <ac:grpSpMkLst>
              <pc:docMk/>
              <pc:sldMasterMk cId="0" sldId="2147483648"/>
              <pc:sldLayoutMk cId="1063683180" sldId="2147483665"/>
              <ac:grpSpMk id="15" creationId="{9095BE9F-FA97-42CD-ACAF-03C231A596BA}"/>
            </ac:grpSpMkLst>
          </pc:grpChg>
        </pc:sldLayoutChg>
        <pc:sldLayoutChg chg="addSp delSp modSp mod">
          <pc:chgData name="Yin Daheng" userId="40f47af77092ccff" providerId="LiveId" clId="{434383E4-3E59-4F37-8B30-C8453D90F759}" dt="2022-10-23T09:31:03.299" v="653" actId="478"/>
          <pc:sldLayoutMkLst>
            <pc:docMk/>
            <pc:sldMasterMk cId="0" sldId="2147483648"/>
            <pc:sldLayoutMk cId="466247823" sldId="2147483666"/>
          </pc:sldLayoutMkLst>
          <pc:spChg chg="add del">
            <ac:chgData name="Yin Daheng" userId="40f47af77092ccff" providerId="LiveId" clId="{434383E4-3E59-4F37-8B30-C8453D90F759}" dt="2022-10-23T09:31:03.299" v="653" actId="478"/>
            <ac:spMkLst>
              <pc:docMk/>
              <pc:sldMasterMk cId="0" sldId="2147483648"/>
              <pc:sldLayoutMk cId="466247823" sldId="2147483666"/>
              <ac:spMk id="2" creationId="{00000000-0000-0000-0000-000000000000}"/>
            </ac:spMkLst>
          </pc:spChg>
          <pc:spChg chg="mod">
            <ac:chgData name="Yin Daheng" userId="40f47af77092ccff" providerId="LiveId" clId="{434383E4-3E59-4F37-8B30-C8453D90F759}" dt="2022-10-23T03:15:22.652" v="35" actId="20577"/>
            <ac:spMkLst>
              <pc:docMk/>
              <pc:sldMasterMk cId="0" sldId="2147483648"/>
              <pc:sldLayoutMk cId="466247823" sldId="2147483666"/>
              <ac:spMk id="13" creationId="{C8CB148A-36AE-4363-B8AC-003D8B333D9D}"/>
            </ac:spMkLst>
          </pc:spChg>
          <pc:spChg chg="mod">
            <ac:chgData name="Yin Daheng" userId="40f47af77092ccff" providerId="LiveId" clId="{434383E4-3E59-4F37-8B30-C8453D90F759}" dt="2022-10-23T03:14:53.882" v="10" actId="20577"/>
            <ac:spMkLst>
              <pc:docMk/>
              <pc:sldMasterMk cId="0" sldId="2147483648"/>
              <pc:sldLayoutMk cId="466247823" sldId="2147483666"/>
              <ac:spMk id="16" creationId="{0B89F75B-0BD5-498A-8440-6CF932C23B49}"/>
            </ac:spMkLst>
          </pc:spChg>
          <pc:spChg chg="mod">
            <ac:chgData name="Yin Daheng" userId="40f47af77092ccff" providerId="LiveId" clId="{434383E4-3E59-4F37-8B30-C8453D90F759}" dt="2022-10-23T03:15:39.852" v="42" actId="20577"/>
            <ac:spMkLst>
              <pc:docMk/>
              <pc:sldMasterMk cId="0" sldId="2147483648"/>
              <pc:sldLayoutMk cId="466247823" sldId="2147483666"/>
              <ac:spMk id="19" creationId="{2706CFA8-2DED-4A56-80E1-244A9BCA683E}"/>
            </ac:spMkLst>
          </pc:spChg>
          <pc:spChg chg="mod">
            <ac:chgData name="Yin Daheng" userId="40f47af77092ccff" providerId="LiveId" clId="{434383E4-3E59-4F37-8B30-C8453D90F759}" dt="2022-10-23T03:15:07.915" v="26" actId="20577"/>
            <ac:spMkLst>
              <pc:docMk/>
              <pc:sldMasterMk cId="0" sldId="2147483648"/>
              <pc:sldLayoutMk cId="466247823" sldId="2147483666"/>
              <ac:spMk id="22" creationId="{E18268D5-17D4-48DB-A284-DB3DB423D5E7}"/>
            </ac:spMkLst>
          </pc:spChg>
          <pc:grpChg chg="del">
            <ac:chgData name="Yin Daheng" userId="40f47af77092ccff" providerId="LiveId" clId="{434383E4-3E59-4F37-8B30-C8453D90F759}" dt="2022-10-23T03:15:42.604" v="43" actId="478"/>
            <ac:grpSpMkLst>
              <pc:docMk/>
              <pc:sldMasterMk cId="0" sldId="2147483648"/>
              <pc:sldLayoutMk cId="466247823" sldId="2147483666"/>
              <ac:grpSpMk id="24" creationId="{1C7A530D-F2E5-4EF7-BD48-F8EAEFC90057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85C8D-4DFB-4B1E-8249-6E9452730FDA}" type="datetimeFigureOut">
              <a:rPr lang="zh-CN" altLang="en-US" smtClean="0"/>
              <a:pPr/>
              <a:t>2022/10/23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270DA-DA27-4190-A562-701D56EFFC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the stability,</a:t>
            </a:r>
          </a:p>
          <a:p>
            <a:r>
              <a:rPr lang="en-US" altLang="zh-CN" dirty="0"/>
              <a:t>the things that impress is,</a:t>
            </a:r>
          </a:p>
          <a:p>
            <a:r>
              <a:rPr lang="en-US" altLang="zh-CN" dirty="0"/>
              <a:t>the quality drop is not much even the feature compressed from 120 to 48 and quantized from float64 to int8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270DA-DA27-4190-A562-701D56EFFCD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591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other experiments also shows the same results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270DA-DA27-4190-A562-701D56EFFCD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352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other experiments also shows the same results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270DA-DA27-4190-A562-701D56EFFCD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87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 the further research will still around the bandwidth saving and computation.</a:t>
            </a:r>
          </a:p>
          <a:p>
            <a:r>
              <a:rPr lang="en-US" altLang="zh-CN" dirty="0"/>
              <a:t>For bandwidth saving, we can try some more aggressive compression strategy,</a:t>
            </a:r>
          </a:p>
          <a:p>
            <a:r>
              <a:rPr lang="en-US" altLang="zh-CN" dirty="0"/>
              <a:t>Including here, further reduce the channel</a:t>
            </a:r>
          </a:p>
          <a:p>
            <a:r>
              <a:rPr lang="en-US" altLang="zh-CN" dirty="0"/>
              <a:t>Or here, using lossy compression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270DA-DA27-4190-A562-701D56EFFCD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089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270DA-DA27-4190-A562-701D56EFFCD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421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270DA-DA27-4190-A562-701D56EFFCD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244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52266"/>
            <a:ext cx="12192000" cy="1562846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>
            <a:lvl1pPr>
              <a:def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 vert="horz" lIns="91440" tIns="45720" rIns="91440" bIns="45720" rtlCol="0">
            <a:normAutofit lnSpcReduction="10000"/>
          </a:bodyPr>
          <a:lstStyle>
            <a:lvl1pPr algn="ctr">
              <a:defRPr lang="zh-CN" altLang="en-US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marL="0" lvl="0" indent="0" algn="ctr">
              <a:spcAft>
                <a:spcPts val="2400"/>
              </a:spcAft>
              <a:buNone/>
            </a:pPr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A107-5206-448E-9ECE-CAD4733EDE45}" type="datetime1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C661FD0-60DD-459F-B399-FEA4B9CFB7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" y="355983"/>
            <a:ext cx="23034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0F997A75-5537-440A-81DD-40FE6869741F}"/>
              </a:ext>
            </a:extLst>
          </p:cNvPr>
          <p:cNvGrpSpPr/>
          <p:nvPr userDrawn="1"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11" name="标题 3">
              <a:extLst>
                <a:ext uri="{FF2B5EF4-FFF2-40B4-BE49-F238E27FC236}">
                  <a16:creationId xmlns:a16="http://schemas.microsoft.com/office/drawing/2014/main" id="{7CE531F4-6090-42D3-A92F-67A519F6D07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" name="直接连接符 19">
              <a:extLst>
                <a:ext uri="{FF2B5EF4-FFF2-40B4-BE49-F238E27FC236}">
                  <a16:creationId xmlns:a16="http://schemas.microsoft.com/office/drawing/2014/main" id="{0C3A453E-A72A-4D5D-A50D-04D166C5F79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20">
              <a:extLst>
                <a:ext uri="{FF2B5EF4-FFF2-40B4-BE49-F238E27FC236}">
                  <a16:creationId xmlns:a16="http://schemas.microsoft.com/office/drawing/2014/main" id="{7AB50A70-8E93-4820-AAE5-F7D6D8ED343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30">
              <a:extLst>
                <a:ext uri="{FF2B5EF4-FFF2-40B4-BE49-F238E27FC236}">
                  <a16:creationId xmlns:a16="http://schemas.microsoft.com/office/drawing/2014/main" id="{BC8A1772-E37A-4276-BC13-2F9DFCB9E3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033439"/>
            <a:ext cx="5386917" cy="639762"/>
          </a:xfrm>
        </p:spPr>
        <p:txBody>
          <a:bodyPr anchor="b"/>
          <a:lstStyle>
            <a:lvl1pPr marL="0" indent="0">
              <a:buNone/>
              <a:defRPr sz="2400" b="1" baseline="0"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673201"/>
            <a:ext cx="5386917" cy="445296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 baseline="0">
                <a:latin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n"/>
              <a:defRPr sz="2000" baseline="0">
                <a:latin typeface="Times New Roman" panose="02020603050405020304" pitchFamily="18" charset="0"/>
              </a:defRPr>
            </a:lvl2pPr>
            <a:lvl3pPr>
              <a:defRPr sz="1800" baseline="0">
                <a:latin typeface="Times New Roman" panose="02020603050405020304" pitchFamily="18" charset="0"/>
              </a:defRPr>
            </a:lvl3pPr>
            <a:lvl4pPr>
              <a:defRPr sz="1600" baseline="0">
                <a:latin typeface="Times New Roman" panose="02020603050405020304" pitchFamily="18" charset="0"/>
              </a:defRPr>
            </a:lvl4pPr>
            <a:lvl5pPr>
              <a:defRPr sz="1600" baseline="0">
                <a:latin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033439"/>
            <a:ext cx="5389033" cy="639762"/>
          </a:xfrm>
        </p:spPr>
        <p:txBody>
          <a:bodyPr anchor="b"/>
          <a:lstStyle>
            <a:lvl1pPr marL="0" indent="0">
              <a:buNone/>
              <a:defRPr sz="2400" b="1" baseline="0"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673201"/>
            <a:ext cx="5389033" cy="445296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 baseline="0">
                <a:latin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n"/>
              <a:defRPr sz="2000" baseline="0">
                <a:latin typeface="Times New Roman" panose="02020603050405020304" pitchFamily="18" charset="0"/>
              </a:defRPr>
            </a:lvl2pPr>
            <a:lvl3pPr>
              <a:defRPr sz="1800" baseline="0">
                <a:latin typeface="Times New Roman" panose="02020603050405020304" pitchFamily="18" charset="0"/>
              </a:defRPr>
            </a:lvl3pPr>
            <a:lvl4pPr>
              <a:defRPr sz="1600" baseline="0">
                <a:latin typeface="Times New Roman" panose="02020603050405020304" pitchFamily="18" charset="0"/>
              </a:defRPr>
            </a:lvl4pPr>
            <a:lvl5pPr>
              <a:defRPr sz="1600" baseline="0">
                <a:latin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64E9-54E8-4CC7-AAA8-BDF03F29AACB}" type="datetime1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734DFCED-5466-41FD-BA26-FBF45175022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11362267" y="48395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12912D2-0DF4-4AFD-987D-E4A4BE79C44B}"/>
              </a:ext>
            </a:extLst>
          </p:cNvPr>
          <p:cNvGrpSpPr/>
          <p:nvPr userDrawn="1"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7" name="标题 3">
              <a:extLst>
                <a:ext uri="{FF2B5EF4-FFF2-40B4-BE49-F238E27FC236}">
                  <a16:creationId xmlns:a16="http://schemas.microsoft.com/office/drawing/2014/main" id="{EE11A992-40E0-4E14-AC49-D270EDB9095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" name="直接连接符 19">
              <a:extLst>
                <a:ext uri="{FF2B5EF4-FFF2-40B4-BE49-F238E27FC236}">
                  <a16:creationId xmlns:a16="http://schemas.microsoft.com/office/drawing/2014/main" id="{5DFC2A33-AB71-4FEB-8310-CC5635A0872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20">
              <a:extLst>
                <a:ext uri="{FF2B5EF4-FFF2-40B4-BE49-F238E27FC236}">
                  <a16:creationId xmlns:a16="http://schemas.microsoft.com/office/drawing/2014/main" id="{7EDE707B-1815-4F6E-AE62-356B084366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30">
              <a:extLst>
                <a:ext uri="{FF2B5EF4-FFF2-40B4-BE49-F238E27FC236}">
                  <a16:creationId xmlns:a16="http://schemas.microsoft.com/office/drawing/2014/main" id="{503B0CE3-D7D8-4814-9D62-C1B54623C0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5BA5-3FE3-47AE-869F-24614D1BB4E4}" type="datetime1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4C95686F-666F-445F-A5C8-4E33A564C1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11362267" y="48395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17D2-6B44-481D-8609-06C328FF9006}" type="datetime1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B062C8-8753-4729-A2AC-00E51378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B052-6253-491A-B507-0A2011D20494}" type="datetime1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0B1FA3-89C5-42E1-BC99-5A18B6AA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72A1CF-E4C3-4C1D-9AA9-A3422C5D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FC290AC1-FD36-4F3C-A293-1435AA3E4C39}"/>
              </a:ext>
            </a:extLst>
          </p:cNvPr>
          <p:cNvSpPr txBox="1">
            <a:spLocks/>
          </p:cNvSpPr>
          <p:nvPr userDrawn="1"/>
        </p:nvSpPr>
        <p:spPr>
          <a:xfrm>
            <a:off x="0" y="2277691"/>
            <a:ext cx="12192000" cy="1943844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C8842466-337A-4916-8970-BB531A1FEC01}"/>
              </a:ext>
            </a:extLst>
          </p:cNvPr>
          <p:cNvSpPr txBox="1"/>
          <p:nvPr userDrawn="1"/>
        </p:nvSpPr>
        <p:spPr>
          <a:xfrm>
            <a:off x="1524000" y="2464783"/>
            <a:ext cx="9144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感谢各位老师和同学！</a:t>
            </a:r>
          </a:p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请大家提出宝贵意见！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E45B8ADE-1A65-4AC9-9F73-9F3D7441831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" y="355983"/>
            <a:ext cx="23034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32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26DC398-675C-4A24-84B3-5404C11AC76E}"/>
              </a:ext>
            </a:extLst>
          </p:cNvPr>
          <p:cNvGrpSpPr/>
          <p:nvPr userDrawn="1"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8" name="标题 3">
              <a:extLst>
                <a:ext uri="{FF2B5EF4-FFF2-40B4-BE49-F238E27FC236}">
                  <a16:creationId xmlns:a16="http://schemas.microsoft.com/office/drawing/2014/main" id="{1E0D3804-A6F0-4CDE-BDE3-E630549CBA6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19">
              <a:extLst>
                <a:ext uri="{FF2B5EF4-FFF2-40B4-BE49-F238E27FC236}">
                  <a16:creationId xmlns:a16="http://schemas.microsoft.com/office/drawing/2014/main" id="{B446B7E4-78F0-4194-B08A-1AC2C39958A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0">
              <a:extLst>
                <a:ext uri="{FF2B5EF4-FFF2-40B4-BE49-F238E27FC236}">
                  <a16:creationId xmlns:a16="http://schemas.microsoft.com/office/drawing/2014/main" id="{B7C0A3E6-F1FF-427D-8DB1-E9791B89118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30">
              <a:extLst>
                <a:ext uri="{FF2B5EF4-FFF2-40B4-BE49-F238E27FC236}">
                  <a16:creationId xmlns:a16="http://schemas.microsoft.com/office/drawing/2014/main" id="{440505F1-F975-4EFE-9258-4A1E718E63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20800" cy="553998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lang="zh-CN" altLang="en-US" sz="3000" b="1" kern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33440"/>
            <a:ext cx="10972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n"/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6414-6337-4726-815C-AF754FD52E9B}" type="datetime1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75E0C48D-AF9C-41FB-812D-A72FCD6D1C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11362267" y="48395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5BB4-99AE-4B87-8CA1-BFFB70F59C6D}" type="datetime1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1EE7B386-338B-4764-85F1-67C3D55680EC}"/>
              </a:ext>
            </a:extLst>
          </p:cNvPr>
          <p:cNvSpPr txBox="1">
            <a:spLocks/>
          </p:cNvSpPr>
          <p:nvPr userDrawn="1"/>
        </p:nvSpPr>
        <p:spPr>
          <a:xfrm>
            <a:off x="0" y="-24"/>
            <a:ext cx="12192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19">
            <a:extLst>
              <a:ext uri="{FF2B5EF4-FFF2-40B4-BE49-F238E27FC236}">
                <a16:creationId xmlns:a16="http://schemas.microsoft.com/office/drawing/2014/main" id="{5EDB0516-F82E-4E09-BCC6-78628E7E2022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599018" y="1565"/>
            <a:ext cx="2116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20">
            <a:extLst>
              <a:ext uri="{FF2B5EF4-FFF2-40B4-BE49-F238E27FC236}">
                <a16:creationId xmlns:a16="http://schemas.microsoft.com/office/drawing/2014/main" id="{740BB1FC-B3C6-4721-92D6-BF1F1FA3F6A5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681567" y="-24"/>
            <a:ext cx="2117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30">
            <a:extLst>
              <a:ext uri="{FF2B5EF4-FFF2-40B4-BE49-F238E27FC236}">
                <a16:creationId xmlns:a16="http://schemas.microsoft.com/office/drawing/2014/main" id="{28A6E5BF-2A0D-4294-9AFE-058CFD22D566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768351" y="-24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9">
            <a:extLst>
              <a:ext uri="{FF2B5EF4-FFF2-40B4-BE49-F238E27FC236}">
                <a16:creationId xmlns:a16="http://schemas.microsoft.com/office/drawing/2014/main" id="{6EE42B8E-637A-44E6-A66B-3C85DDBB85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9734" y="169838"/>
            <a:ext cx="1112291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提纲</a:t>
            </a: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473F963A-1BFD-4192-A18B-80222980384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11362267" y="48395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12912D2-0DF4-4AFD-987D-E4A4BE79C44B}"/>
              </a:ext>
            </a:extLst>
          </p:cNvPr>
          <p:cNvGrpSpPr/>
          <p:nvPr userDrawn="1"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7" name="标题 3">
              <a:extLst>
                <a:ext uri="{FF2B5EF4-FFF2-40B4-BE49-F238E27FC236}">
                  <a16:creationId xmlns:a16="http://schemas.microsoft.com/office/drawing/2014/main" id="{EE11A992-40E0-4E14-AC49-D270EDB9095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" name="直接连接符 19">
              <a:extLst>
                <a:ext uri="{FF2B5EF4-FFF2-40B4-BE49-F238E27FC236}">
                  <a16:creationId xmlns:a16="http://schemas.microsoft.com/office/drawing/2014/main" id="{5DFC2A33-AB71-4FEB-8310-CC5635A0872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20">
              <a:extLst>
                <a:ext uri="{FF2B5EF4-FFF2-40B4-BE49-F238E27FC236}">
                  <a16:creationId xmlns:a16="http://schemas.microsoft.com/office/drawing/2014/main" id="{7EDE707B-1815-4F6E-AE62-356B084366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30">
              <a:extLst>
                <a:ext uri="{FF2B5EF4-FFF2-40B4-BE49-F238E27FC236}">
                  <a16:creationId xmlns:a16="http://schemas.microsoft.com/office/drawing/2014/main" id="{503B0CE3-D7D8-4814-9D62-C1B54623C0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B0DD-CC30-4A0E-93E5-94220D8F192F}" type="datetime1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4C95686F-666F-445F-A5C8-4E33A564C1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11362267" y="48395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51">
            <a:extLst>
              <a:ext uri="{FF2B5EF4-FFF2-40B4-BE49-F238E27FC236}">
                <a16:creationId xmlns:a16="http://schemas.microsoft.com/office/drawing/2014/main" id="{793E04B5-FDFB-483D-87D3-74473A2D3BE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759995" y="2439393"/>
            <a:ext cx="4672013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13" name="AutoShape 52">
              <a:extLst>
                <a:ext uri="{FF2B5EF4-FFF2-40B4-BE49-F238E27FC236}">
                  <a16:creationId xmlns:a16="http://schemas.microsoft.com/office/drawing/2014/main" id="{C8CB148A-36AE-4363-B8AC-003D8B333D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Challenge</a:t>
              </a:r>
            </a:p>
          </p:txBody>
        </p:sp>
        <p:sp>
          <p:nvSpPr>
            <p:cNvPr id="14" name="AutoShape 53">
              <a:extLst>
                <a:ext uri="{FF2B5EF4-FFF2-40B4-BE49-F238E27FC236}">
                  <a16:creationId xmlns:a16="http://schemas.microsoft.com/office/drawing/2014/main" id="{0FE7E761-9C54-48A8-B9F4-F0BF23A965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15" name="Group 51">
            <a:extLst>
              <a:ext uri="{FF2B5EF4-FFF2-40B4-BE49-F238E27FC236}">
                <a16:creationId xmlns:a16="http://schemas.microsoft.com/office/drawing/2014/main" id="{BB013B9B-46D8-4E32-BE60-361FC3466F8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759994" y="1413471"/>
            <a:ext cx="4672012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16" name="AutoShape 52">
              <a:extLst>
                <a:ext uri="{FF2B5EF4-FFF2-40B4-BE49-F238E27FC236}">
                  <a16:creationId xmlns:a16="http://schemas.microsoft.com/office/drawing/2014/main" id="{0B89F75B-0BD5-498A-8440-6CF932C23B4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Background</a:t>
              </a:r>
            </a:p>
          </p:txBody>
        </p:sp>
        <p:sp>
          <p:nvSpPr>
            <p:cNvPr id="17" name="AutoShape 53">
              <a:extLst>
                <a:ext uri="{FF2B5EF4-FFF2-40B4-BE49-F238E27FC236}">
                  <a16:creationId xmlns:a16="http://schemas.microsoft.com/office/drawing/2014/main" id="{17DE73F0-E8E2-4E3E-89E0-69F34F9D7C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1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18" name="Group 51">
            <a:extLst>
              <a:ext uri="{FF2B5EF4-FFF2-40B4-BE49-F238E27FC236}">
                <a16:creationId xmlns:a16="http://schemas.microsoft.com/office/drawing/2014/main" id="{C29B6974-1624-48C9-8492-E540AFB4821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759995" y="3465314"/>
            <a:ext cx="4672013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19" name="AutoShape 52">
              <a:extLst>
                <a:ext uri="{FF2B5EF4-FFF2-40B4-BE49-F238E27FC236}">
                  <a16:creationId xmlns:a16="http://schemas.microsoft.com/office/drawing/2014/main" id="{2706CFA8-2DED-4A56-80E1-244A9BCA683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Methods</a:t>
              </a:r>
            </a:p>
          </p:txBody>
        </p:sp>
        <p:sp>
          <p:nvSpPr>
            <p:cNvPr id="20" name="AutoShape 53">
              <a:extLst>
                <a:ext uri="{FF2B5EF4-FFF2-40B4-BE49-F238E27FC236}">
                  <a16:creationId xmlns:a16="http://schemas.microsoft.com/office/drawing/2014/main" id="{A23E5FFA-34AB-4D56-93E6-07C917329DD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1" name="Group 51">
            <a:extLst>
              <a:ext uri="{FF2B5EF4-FFF2-40B4-BE49-F238E27FC236}">
                <a16:creationId xmlns:a16="http://schemas.microsoft.com/office/drawing/2014/main" id="{F34B85AD-03A8-4911-ABBE-FD6A15991D9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759994" y="4491236"/>
            <a:ext cx="4672012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22" name="AutoShape 52">
              <a:extLst>
                <a:ext uri="{FF2B5EF4-FFF2-40B4-BE49-F238E27FC236}">
                  <a16:creationId xmlns:a16="http://schemas.microsoft.com/office/drawing/2014/main" id="{E18268D5-17D4-48DB-A284-DB3DB423D5E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Further Research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23" name="AutoShape 53">
              <a:extLst>
                <a:ext uri="{FF2B5EF4-FFF2-40B4-BE49-F238E27FC236}">
                  <a16:creationId xmlns:a16="http://schemas.microsoft.com/office/drawing/2014/main" id="{7C6F9419-8460-4DF2-B720-91451E0D600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4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624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12912D2-0DF4-4AFD-987D-E4A4BE79C44B}"/>
              </a:ext>
            </a:extLst>
          </p:cNvPr>
          <p:cNvGrpSpPr/>
          <p:nvPr userDrawn="1"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7" name="标题 3">
              <a:extLst>
                <a:ext uri="{FF2B5EF4-FFF2-40B4-BE49-F238E27FC236}">
                  <a16:creationId xmlns:a16="http://schemas.microsoft.com/office/drawing/2014/main" id="{EE11A992-40E0-4E14-AC49-D270EDB9095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" name="直接连接符 19">
              <a:extLst>
                <a:ext uri="{FF2B5EF4-FFF2-40B4-BE49-F238E27FC236}">
                  <a16:creationId xmlns:a16="http://schemas.microsoft.com/office/drawing/2014/main" id="{5DFC2A33-AB71-4FEB-8310-CC5635A0872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20">
              <a:extLst>
                <a:ext uri="{FF2B5EF4-FFF2-40B4-BE49-F238E27FC236}">
                  <a16:creationId xmlns:a16="http://schemas.microsoft.com/office/drawing/2014/main" id="{7EDE707B-1815-4F6E-AE62-356B084366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30">
              <a:extLst>
                <a:ext uri="{FF2B5EF4-FFF2-40B4-BE49-F238E27FC236}">
                  <a16:creationId xmlns:a16="http://schemas.microsoft.com/office/drawing/2014/main" id="{503B0CE3-D7D8-4814-9D62-C1B54623C0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2C45-1EB9-4F45-9C90-92895A24740D}" type="datetime1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4C95686F-666F-445F-A5C8-4E33A564C1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11362267" y="48395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51">
            <a:extLst>
              <a:ext uri="{FF2B5EF4-FFF2-40B4-BE49-F238E27FC236}">
                <a16:creationId xmlns:a16="http://schemas.microsoft.com/office/drawing/2014/main" id="{D31DDA54-A72F-43D1-98F1-B0583ACADBC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753897" y="2459020"/>
            <a:ext cx="4672013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3" name="AutoShape 52">
              <a:extLst>
                <a:ext uri="{FF2B5EF4-FFF2-40B4-BE49-F238E27FC236}">
                  <a16:creationId xmlns:a16="http://schemas.microsoft.com/office/drawing/2014/main" id="{A66E6110-43E5-4556-BADE-95507F9BABA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Challenge</a:t>
              </a:r>
            </a:p>
          </p:txBody>
        </p:sp>
        <p:sp>
          <p:nvSpPr>
            <p:cNvPr id="14" name="AutoShape 53">
              <a:extLst>
                <a:ext uri="{FF2B5EF4-FFF2-40B4-BE49-F238E27FC236}">
                  <a16:creationId xmlns:a16="http://schemas.microsoft.com/office/drawing/2014/main" id="{B770C7CF-A12E-43A2-900B-EE98F1CB470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15" name="Group 51">
            <a:extLst>
              <a:ext uri="{FF2B5EF4-FFF2-40B4-BE49-F238E27FC236}">
                <a16:creationId xmlns:a16="http://schemas.microsoft.com/office/drawing/2014/main" id="{A2156215-B432-41E2-8941-99040410731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753896" y="4497779"/>
            <a:ext cx="4672012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AutoShape 52">
              <a:extLst>
                <a:ext uri="{FF2B5EF4-FFF2-40B4-BE49-F238E27FC236}">
                  <a16:creationId xmlns:a16="http://schemas.microsoft.com/office/drawing/2014/main" id="{CFEBECE4-A4D7-4217-98CB-87A6B0E49A7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Further Research</a:t>
              </a:r>
            </a:p>
          </p:txBody>
        </p:sp>
        <p:sp>
          <p:nvSpPr>
            <p:cNvPr id="17" name="AutoShape 53">
              <a:extLst>
                <a:ext uri="{FF2B5EF4-FFF2-40B4-BE49-F238E27FC236}">
                  <a16:creationId xmlns:a16="http://schemas.microsoft.com/office/drawing/2014/main" id="{A3F50F45-A1A1-4206-AAFC-879D81BDC5A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4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1" name="Group 51">
            <a:extLst>
              <a:ext uri="{FF2B5EF4-FFF2-40B4-BE49-F238E27FC236}">
                <a16:creationId xmlns:a16="http://schemas.microsoft.com/office/drawing/2014/main" id="{BCB32D57-C933-42ED-A3AF-894F834410F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759994" y="1413471"/>
            <a:ext cx="4672012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22" name="AutoShape 52">
              <a:extLst>
                <a:ext uri="{FF2B5EF4-FFF2-40B4-BE49-F238E27FC236}">
                  <a16:creationId xmlns:a16="http://schemas.microsoft.com/office/drawing/2014/main" id="{39ADD9E1-1699-4514-9109-4878CF7E25F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Background</a:t>
              </a:r>
            </a:p>
          </p:txBody>
        </p:sp>
        <p:sp>
          <p:nvSpPr>
            <p:cNvPr id="23" name="AutoShape 53">
              <a:extLst>
                <a:ext uri="{FF2B5EF4-FFF2-40B4-BE49-F238E27FC236}">
                  <a16:creationId xmlns:a16="http://schemas.microsoft.com/office/drawing/2014/main" id="{A506EFD1-12C7-4F52-948E-C315F836622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1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4" name="Group 51">
            <a:extLst>
              <a:ext uri="{FF2B5EF4-FFF2-40B4-BE49-F238E27FC236}">
                <a16:creationId xmlns:a16="http://schemas.microsoft.com/office/drawing/2014/main" id="{03E87B89-29FC-4714-9D5C-8D8D060BD94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753897" y="3478399"/>
            <a:ext cx="4672013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52">
              <a:extLst>
                <a:ext uri="{FF2B5EF4-FFF2-40B4-BE49-F238E27FC236}">
                  <a16:creationId xmlns:a16="http://schemas.microsoft.com/office/drawing/2014/main" id="{8FC92F26-2865-41EF-8F06-0357F39467F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Methods</a:t>
              </a:r>
            </a:p>
          </p:txBody>
        </p:sp>
        <p:sp>
          <p:nvSpPr>
            <p:cNvPr id="26" name="AutoShape 53">
              <a:extLst>
                <a:ext uri="{FF2B5EF4-FFF2-40B4-BE49-F238E27FC236}">
                  <a16:creationId xmlns:a16="http://schemas.microsoft.com/office/drawing/2014/main" id="{BD059611-063C-4994-9337-5F7E1231210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85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12912D2-0DF4-4AFD-987D-E4A4BE79C44B}"/>
              </a:ext>
            </a:extLst>
          </p:cNvPr>
          <p:cNvGrpSpPr/>
          <p:nvPr userDrawn="1"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7" name="标题 3">
              <a:extLst>
                <a:ext uri="{FF2B5EF4-FFF2-40B4-BE49-F238E27FC236}">
                  <a16:creationId xmlns:a16="http://schemas.microsoft.com/office/drawing/2014/main" id="{EE11A992-40E0-4E14-AC49-D270EDB9095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" name="直接连接符 19">
              <a:extLst>
                <a:ext uri="{FF2B5EF4-FFF2-40B4-BE49-F238E27FC236}">
                  <a16:creationId xmlns:a16="http://schemas.microsoft.com/office/drawing/2014/main" id="{5DFC2A33-AB71-4FEB-8310-CC5635A0872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20">
              <a:extLst>
                <a:ext uri="{FF2B5EF4-FFF2-40B4-BE49-F238E27FC236}">
                  <a16:creationId xmlns:a16="http://schemas.microsoft.com/office/drawing/2014/main" id="{7EDE707B-1815-4F6E-AE62-356B084366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30">
              <a:extLst>
                <a:ext uri="{FF2B5EF4-FFF2-40B4-BE49-F238E27FC236}">
                  <a16:creationId xmlns:a16="http://schemas.microsoft.com/office/drawing/2014/main" id="{503B0CE3-D7D8-4814-9D62-C1B54623C0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7642-EF54-4E39-853E-179BA33438A4}" type="datetime1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4C95686F-666F-445F-A5C8-4E33A564C1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11362267" y="48395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51">
            <a:extLst>
              <a:ext uri="{FF2B5EF4-FFF2-40B4-BE49-F238E27FC236}">
                <a16:creationId xmlns:a16="http://schemas.microsoft.com/office/drawing/2014/main" id="{44DCB86F-F6A5-4B21-8968-EDA5B764D7C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753896" y="4497779"/>
            <a:ext cx="4672012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3" name="AutoShape 52">
              <a:extLst>
                <a:ext uri="{FF2B5EF4-FFF2-40B4-BE49-F238E27FC236}">
                  <a16:creationId xmlns:a16="http://schemas.microsoft.com/office/drawing/2014/main" id="{0C61D085-12BF-4DE5-AECF-22E51D4A31A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Further Research</a:t>
              </a:r>
            </a:p>
          </p:txBody>
        </p:sp>
        <p:sp>
          <p:nvSpPr>
            <p:cNvPr id="14" name="AutoShape 53">
              <a:extLst>
                <a:ext uri="{FF2B5EF4-FFF2-40B4-BE49-F238E27FC236}">
                  <a16:creationId xmlns:a16="http://schemas.microsoft.com/office/drawing/2014/main" id="{826344E1-E380-4470-9C9E-C3196CB7B31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4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18" name="Group 51">
            <a:extLst>
              <a:ext uri="{FF2B5EF4-FFF2-40B4-BE49-F238E27FC236}">
                <a16:creationId xmlns:a16="http://schemas.microsoft.com/office/drawing/2014/main" id="{11FAE3B4-C81A-42F0-A9E0-A90ECE46CA9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753896" y="1439640"/>
            <a:ext cx="4672012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" name="AutoShape 52">
              <a:extLst>
                <a:ext uri="{FF2B5EF4-FFF2-40B4-BE49-F238E27FC236}">
                  <a16:creationId xmlns:a16="http://schemas.microsoft.com/office/drawing/2014/main" id="{7F8D14E4-645D-423A-B964-72BC7888370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Background</a:t>
              </a:r>
            </a:p>
          </p:txBody>
        </p:sp>
        <p:sp>
          <p:nvSpPr>
            <p:cNvPr id="20" name="AutoShape 53">
              <a:extLst>
                <a:ext uri="{FF2B5EF4-FFF2-40B4-BE49-F238E27FC236}">
                  <a16:creationId xmlns:a16="http://schemas.microsoft.com/office/drawing/2014/main" id="{14938367-3D5C-46BE-AAD5-CF9CDA1D33D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1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1" name="Group 51">
            <a:extLst>
              <a:ext uri="{FF2B5EF4-FFF2-40B4-BE49-F238E27FC236}">
                <a16:creationId xmlns:a16="http://schemas.microsoft.com/office/drawing/2014/main" id="{F5A1B530-371C-4911-9BA5-F4E549BFD9E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753897" y="3478399"/>
            <a:ext cx="4672013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2" name="AutoShape 52">
              <a:extLst>
                <a:ext uri="{FF2B5EF4-FFF2-40B4-BE49-F238E27FC236}">
                  <a16:creationId xmlns:a16="http://schemas.microsoft.com/office/drawing/2014/main" id="{7F0B3BE1-E3A5-4918-89D2-B7570F48889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Methods</a:t>
              </a:r>
            </a:p>
          </p:txBody>
        </p:sp>
        <p:sp>
          <p:nvSpPr>
            <p:cNvPr id="23" name="AutoShape 53">
              <a:extLst>
                <a:ext uri="{FF2B5EF4-FFF2-40B4-BE49-F238E27FC236}">
                  <a16:creationId xmlns:a16="http://schemas.microsoft.com/office/drawing/2014/main" id="{B8DABA4E-D55F-4EE5-B97A-A4EC511BED6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4" name="Group 51">
            <a:extLst>
              <a:ext uri="{FF2B5EF4-FFF2-40B4-BE49-F238E27FC236}">
                <a16:creationId xmlns:a16="http://schemas.microsoft.com/office/drawing/2014/main" id="{15D2D33C-841C-4502-977D-22B9738ADB3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759995" y="2439393"/>
            <a:ext cx="4672013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25" name="AutoShape 52">
              <a:extLst>
                <a:ext uri="{FF2B5EF4-FFF2-40B4-BE49-F238E27FC236}">
                  <a16:creationId xmlns:a16="http://schemas.microsoft.com/office/drawing/2014/main" id="{FE1E0B30-7AC4-4DCC-838F-EAF9A905A55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Challenge</a:t>
              </a:r>
            </a:p>
          </p:txBody>
        </p:sp>
        <p:sp>
          <p:nvSpPr>
            <p:cNvPr id="26" name="AutoShape 53">
              <a:extLst>
                <a:ext uri="{FF2B5EF4-FFF2-40B4-BE49-F238E27FC236}">
                  <a16:creationId xmlns:a16="http://schemas.microsoft.com/office/drawing/2014/main" id="{DBFC27B2-29AF-41E2-88CA-68C5C9B3315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368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12912D2-0DF4-4AFD-987D-E4A4BE79C44B}"/>
              </a:ext>
            </a:extLst>
          </p:cNvPr>
          <p:cNvGrpSpPr/>
          <p:nvPr userDrawn="1"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7" name="标题 3">
              <a:extLst>
                <a:ext uri="{FF2B5EF4-FFF2-40B4-BE49-F238E27FC236}">
                  <a16:creationId xmlns:a16="http://schemas.microsoft.com/office/drawing/2014/main" id="{EE11A992-40E0-4E14-AC49-D270EDB9095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" name="直接连接符 19">
              <a:extLst>
                <a:ext uri="{FF2B5EF4-FFF2-40B4-BE49-F238E27FC236}">
                  <a16:creationId xmlns:a16="http://schemas.microsoft.com/office/drawing/2014/main" id="{5DFC2A33-AB71-4FEB-8310-CC5635A0872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20">
              <a:extLst>
                <a:ext uri="{FF2B5EF4-FFF2-40B4-BE49-F238E27FC236}">
                  <a16:creationId xmlns:a16="http://schemas.microsoft.com/office/drawing/2014/main" id="{7EDE707B-1815-4F6E-AE62-356B084366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30">
              <a:extLst>
                <a:ext uri="{FF2B5EF4-FFF2-40B4-BE49-F238E27FC236}">
                  <a16:creationId xmlns:a16="http://schemas.microsoft.com/office/drawing/2014/main" id="{503B0CE3-D7D8-4814-9D62-C1B54623C0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F80D-2897-4AED-90DA-89BC94471EAD}" type="datetime1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4C95686F-666F-445F-A5C8-4E33A564C1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11362267" y="48395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51">
            <a:extLst>
              <a:ext uri="{FF2B5EF4-FFF2-40B4-BE49-F238E27FC236}">
                <a16:creationId xmlns:a16="http://schemas.microsoft.com/office/drawing/2014/main" id="{FF76F7BA-576A-4321-B99A-0BC2F1800FF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753897" y="2459020"/>
            <a:ext cx="4672013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3" name="AutoShape 52">
              <a:extLst>
                <a:ext uri="{FF2B5EF4-FFF2-40B4-BE49-F238E27FC236}">
                  <a16:creationId xmlns:a16="http://schemas.microsoft.com/office/drawing/2014/main" id="{6F6AFA5D-C980-48A3-9DB7-89219B533A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Challenge</a:t>
              </a:r>
            </a:p>
          </p:txBody>
        </p:sp>
        <p:sp>
          <p:nvSpPr>
            <p:cNvPr id="14" name="AutoShape 53">
              <a:extLst>
                <a:ext uri="{FF2B5EF4-FFF2-40B4-BE49-F238E27FC236}">
                  <a16:creationId xmlns:a16="http://schemas.microsoft.com/office/drawing/2014/main" id="{89C7F94D-8F9C-4EC8-8501-3B3931379B1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15" name="Group 51">
            <a:extLst>
              <a:ext uri="{FF2B5EF4-FFF2-40B4-BE49-F238E27FC236}">
                <a16:creationId xmlns:a16="http://schemas.microsoft.com/office/drawing/2014/main" id="{9163AD17-C91B-420D-8E44-ABD8AD2D553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753896" y="4497779"/>
            <a:ext cx="4672012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AutoShape 52">
              <a:extLst>
                <a:ext uri="{FF2B5EF4-FFF2-40B4-BE49-F238E27FC236}">
                  <a16:creationId xmlns:a16="http://schemas.microsoft.com/office/drawing/2014/main" id="{DD459F5F-D4D4-4822-91AB-A1387D9D28C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Further Research</a:t>
              </a:r>
            </a:p>
          </p:txBody>
        </p:sp>
        <p:sp>
          <p:nvSpPr>
            <p:cNvPr id="17" name="AutoShape 53">
              <a:extLst>
                <a:ext uri="{FF2B5EF4-FFF2-40B4-BE49-F238E27FC236}">
                  <a16:creationId xmlns:a16="http://schemas.microsoft.com/office/drawing/2014/main" id="{2922BBCA-539D-4F15-93EE-252B97C7ECE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4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1" name="Group 51">
            <a:extLst>
              <a:ext uri="{FF2B5EF4-FFF2-40B4-BE49-F238E27FC236}">
                <a16:creationId xmlns:a16="http://schemas.microsoft.com/office/drawing/2014/main" id="{2C90CCD5-AEE7-4495-96A9-2EDE7A86FE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753897" y="3478399"/>
            <a:ext cx="4672013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22" name="AutoShape 52">
              <a:extLst>
                <a:ext uri="{FF2B5EF4-FFF2-40B4-BE49-F238E27FC236}">
                  <a16:creationId xmlns:a16="http://schemas.microsoft.com/office/drawing/2014/main" id="{D1C3EBA5-B722-4509-A967-D4A6A0641F2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Methods</a:t>
              </a:r>
            </a:p>
          </p:txBody>
        </p:sp>
        <p:sp>
          <p:nvSpPr>
            <p:cNvPr id="23" name="AutoShape 53">
              <a:extLst>
                <a:ext uri="{FF2B5EF4-FFF2-40B4-BE49-F238E27FC236}">
                  <a16:creationId xmlns:a16="http://schemas.microsoft.com/office/drawing/2014/main" id="{A0DDEF60-730D-48A3-88C2-6FDD9E6CA8F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4" name="Group 51">
            <a:extLst>
              <a:ext uri="{FF2B5EF4-FFF2-40B4-BE49-F238E27FC236}">
                <a16:creationId xmlns:a16="http://schemas.microsoft.com/office/drawing/2014/main" id="{06C1F28E-B7AF-4B6A-A61E-79FBA77F598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753896" y="1439640"/>
            <a:ext cx="4672012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52">
              <a:extLst>
                <a:ext uri="{FF2B5EF4-FFF2-40B4-BE49-F238E27FC236}">
                  <a16:creationId xmlns:a16="http://schemas.microsoft.com/office/drawing/2014/main" id="{FD798277-45E2-4C0F-B52C-480BB45998B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Background</a:t>
              </a:r>
            </a:p>
          </p:txBody>
        </p:sp>
        <p:sp>
          <p:nvSpPr>
            <p:cNvPr id="26" name="AutoShape 53">
              <a:extLst>
                <a:ext uri="{FF2B5EF4-FFF2-40B4-BE49-F238E27FC236}">
                  <a16:creationId xmlns:a16="http://schemas.microsoft.com/office/drawing/2014/main" id="{9A3DDBC8-85E5-472A-A2E5-BCDCC17B3CB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1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64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12912D2-0DF4-4AFD-987D-E4A4BE79C44B}"/>
              </a:ext>
            </a:extLst>
          </p:cNvPr>
          <p:cNvGrpSpPr/>
          <p:nvPr userDrawn="1"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7" name="标题 3">
              <a:extLst>
                <a:ext uri="{FF2B5EF4-FFF2-40B4-BE49-F238E27FC236}">
                  <a16:creationId xmlns:a16="http://schemas.microsoft.com/office/drawing/2014/main" id="{EE11A992-40E0-4E14-AC49-D270EDB9095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" name="直接连接符 19">
              <a:extLst>
                <a:ext uri="{FF2B5EF4-FFF2-40B4-BE49-F238E27FC236}">
                  <a16:creationId xmlns:a16="http://schemas.microsoft.com/office/drawing/2014/main" id="{5DFC2A33-AB71-4FEB-8310-CC5635A0872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20">
              <a:extLst>
                <a:ext uri="{FF2B5EF4-FFF2-40B4-BE49-F238E27FC236}">
                  <a16:creationId xmlns:a16="http://schemas.microsoft.com/office/drawing/2014/main" id="{7EDE707B-1815-4F6E-AE62-356B084366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30">
              <a:extLst>
                <a:ext uri="{FF2B5EF4-FFF2-40B4-BE49-F238E27FC236}">
                  <a16:creationId xmlns:a16="http://schemas.microsoft.com/office/drawing/2014/main" id="{503B0CE3-D7D8-4814-9D62-C1B54623C0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EE1E-895D-441F-B966-DF40E42EF492}" type="datetime1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4C95686F-666F-445F-A5C8-4E33A564C1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11362267" y="48395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51">
            <a:extLst>
              <a:ext uri="{FF2B5EF4-FFF2-40B4-BE49-F238E27FC236}">
                <a16:creationId xmlns:a16="http://schemas.microsoft.com/office/drawing/2014/main" id="{615E0652-3E1C-43CD-9D6A-CDACF4E3EDB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753897" y="2459020"/>
            <a:ext cx="4672013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3" name="AutoShape 52">
              <a:extLst>
                <a:ext uri="{FF2B5EF4-FFF2-40B4-BE49-F238E27FC236}">
                  <a16:creationId xmlns:a16="http://schemas.microsoft.com/office/drawing/2014/main" id="{64F817C2-DD90-4E7F-A056-A08981C37C8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Challenge</a:t>
              </a:r>
            </a:p>
          </p:txBody>
        </p:sp>
        <p:sp>
          <p:nvSpPr>
            <p:cNvPr id="14" name="AutoShape 53">
              <a:extLst>
                <a:ext uri="{FF2B5EF4-FFF2-40B4-BE49-F238E27FC236}">
                  <a16:creationId xmlns:a16="http://schemas.microsoft.com/office/drawing/2014/main" id="{FB744C92-33E8-4199-9175-5876F471358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15" name="Group 51">
            <a:extLst>
              <a:ext uri="{FF2B5EF4-FFF2-40B4-BE49-F238E27FC236}">
                <a16:creationId xmlns:a16="http://schemas.microsoft.com/office/drawing/2014/main" id="{273D2BC9-6A14-4F5F-A184-28AAF1F4168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753897" y="3478399"/>
            <a:ext cx="4672013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AutoShape 52">
              <a:extLst>
                <a:ext uri="{FF2B5EF4-FFF2-40B4-BE49-F238E27FC236}">
                  <a16:creationId xmlns:a16="http://schemas.microsoft.com/office/drawing/2014/main" id="{1B1F4452-D015-41FE-96DB-934F8E76313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Methods</a:t>
              </a:r>
            </a:p>
          </p:txBody>
        </p:sp>
        <p:sp>
          <p:nvSpPr>
            <p:cNvPr id="17" name="AutoShape 53">
              <a:extLst>
                <a:ext uri="{FF2B5EF4-FFF2-40B4-BE49-F238E27FC236}">
                  <a16:creationId xmlns:a16="http://schemas.microsoft.com/office/drawing/2014/main" id="{8E890630-11F6-4073-A0C5-36878DBF165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1" name="Group 51">
            <a:extLst>
              <a:ext uri="{FF2B5EF4-FFF2-40B4-BE49-F238E27FC236}">
                <a16:creationId xmlns:a16="http://schemas.microsoft.com/office/drawing/2014/main" id="{2366138A-0664-40B6-B074-CD25A9433E6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753896" y="4497779"/>
            <a:ext cx="4672012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22" name="AutoShape 52">
              <a:extLst>
                <a:ext uri="{FF2B5EF4-FFF2-40B4-BE49-F238E27FC236}">
                  <a16:creationId xmlns:a16="http://schemas.microsoft.com/office/drawing/2014/main" id="{ED9DA7B7-9822-4226-8649-DA9B86D063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Further Research</a:t>
              </a:r>
            </a:p>
          </p:txBody>
        </p:sp>
        <p:sp>
          <p:nvSpPr>
            <p:cNvPr id="23" name="AutoShape 53">
              <a:extLst>
                <a:ext uri="{FF2B5EF4-FFF2-40B4-BE49-F238E27FC236}">
                  <a16:creationId xmlns:a16="http://schemas.microsoft.com/office/drawing/2014/main" id="{267FC172-6FB0-4198-90FD-EEBBC7A7AF6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4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4" name="Group 51">
            <a:extLst>
              <a:ext uri="{FF2B5EF4-FFF2-40B4-BE49-F238E27FC236}">
                <a16:creationId xmlns:a16="http://schemas.microsoft.com/office/drawing/2014/main" id="{0E374E37-E58E-495C-B002-9071FA716E0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753896" y="1439640"/>
            <a:ext cx="4672012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52">
              <a:extLst>
                <a:ext uri="{FF2B5EF4-FFF2-40B4-BE49-F238E27FC236}">
                  <a16:creationId xmlns:a16="http://schemas.microsoft.com/office/drawing/2014/main" id="{E57B0636-04FB-4015-9A32-21C92432796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Background</a:t>
              </a:r>
            </a:p>
          </p:txBody>
        </p:sp>
        <p:sp>
          <p:nvSpPr>
            <p:cNvPr id="26" name="AutoShape 53">
              <a:extLst>
                <a:ext uri="{FF2B5EF4-FFF2-40B4-BE49-F238E27FC236}">
                  <a16:creationId xmlns:a16="http://schemas.microsoft.com/office/drawing/2014/main" id="{BD30D848-921A-4235-8D97-5E6C3743C9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1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415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1B9BF0A4-17AA-4116-B463-360E9B871E6B}"/>
              </a:ext>
            </a:extLst>
          </p:cNvPr>
          <p:cNvGrpSpPr/>
          <p:nvPr userDrawn="1"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9" name="标题 3">
              <a:extLst>
                <a:ext uri="{FF2B5EF4-FFF2-40B4-BE49-F238E27FC236}">
                  <a16:creationId xmlns:a16="http://schemas.microsoft.com/office/drawing/2014/main" id="{4CD6A6AB-DF25-4447-AA31-6C2F889D5FB2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3A276ED9-4D9E-440A-A84A-84AE621A77B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0">
              <a:extLst>
                <a:ext uri="{FF2B5EF4-FFF2-40B4-BE49-F238E27FC236}">
                  <a16:creationId xmlns:a16="http://schemas.microsoft.com/office/drawing/2014/main" id="{8DC851E0-C218-4FEF-871A-3065C46D640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30">
              <a:extLst>
                <a:ext uri="{FF2B5EF4-FFF2-40B4-BE49-F238E27FC236}">
                  <a16:creationId xmlns:a16="http://schemas.microsoft.com/office/drawing/2014/main" id="{C400D821-542D-4941-BD6A-B493542CA5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33440"/>
            <a:ext cx="5384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800" baseline="0">
                <a:latin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n"/>
              <a:defRPr sz="2400" baseline="0">
                <a:latin typeface="Times New Roman" panose="02020603050405020304" pitchFamily="18" charset="0"/>
              </a:defRPr>
            </a:lvl2pPr>
            <a:lvl3pPr>
              <a:defRPr sz="2000" baseline="0">
                <a:latin typeface="Times New Roman" panose="02020603050405020304" pitchFamily="18" charset="0"/>
              </a:defRPr>
            </a:lvl3pPr>
            <a:lvl4pPr>
              <a:defRPr sz="1800" baseline="0">
                <a:latin typeface="Times New Roman" panose="02020603050405020304" pitchFamily="18" charset="0"/>
              </a:defRPr>
            </a:lvl4pPr>
            <a:lvl5pPr>
              <a:defRPr sz="1800" baseline="0">
                <a:latin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33440"/>
            <a:ext cx="5384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800" baseline="0">
                <a:latin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n"/>
              <a:defRPr sz="2400" baseline="0">
                <a:latin typeface="Times New Roman" panose="02020603050405020304" pitchFamily="18" charset="0"/>
              </a:defRPr>
            </a:lvl2pPr>
            <a:lvl3pPr>
              <a:defRPr sz="2000" baseline="0">
                <a:latin typeface="Times New Roman" panose="02020603050405020304" pitchFamily="18" charset="0"/>
              </a:defRPr>
            </a:lvl3pPr>
            <a:lvl4pPr>
              <a:defRPr sz="1800" baseline="0">
                <a:latin typeface="Times New Roman" panose="02020603050405020304" pitchFamily="18" charset="0"/>
              </a:defRPr>
            </a:lvl4pPr>
            <a:lvl5pPr>
              <a:defRPr sz="1800" baseline="0">
                <a:latin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B904-AE32-472B-BED2-C1EADE43D027}" type="datetime1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0CEFF1B6-22D1-40E7-A548-D50AC7936EC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11362267" y="48395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82A1D-471C-4C5A-AB78-AB375F091F06}" type="datetime1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6" r:id="rId4"/>
    <p:sldLayoutId id="2147483661" r:id="rId5"/>
    <p:sldLayoutId id="2147483665" r:id="rId6"/>
    <p:sldLayoutId id="2147483662" r:id="rId7"/>
    <p:sldLayoutId id="2147483663" r:id="rId8"/>
    <p:sldLayoutId id="2147483652" r:id="rId9"/>
    <p:sldLayoutId id="2147483653" r:id="rId10"/>
    <p:sldLayoutId id="2147483654" r:id="rId11"/>
    <p:sldLayoutId id="2147483655" r:id="rId12"/>
    <p:sldLayoutId id="2147483660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8653/v1/2022.acl-long.33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5705D-0562-40CF-AA79-8A46092E9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WAEVSR: Enabling collaborative live video super-resolution</a:t>
            </a:r>
            <a:br>
              <a:rPr lang="en-US" altLang="zh-CN" dirty="0"/>
            </a:br>
            <a:r>
              <a:rPr lang="en-US" altLang="zh-CN" dirty="0"/>
              <a:t> in wide-area MEC environment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154862-09A2-43E4-8DEF-CF2C8BA2F4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Summary &amp; Research Plan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Reporter: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Daheng Yin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Affiliation: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Southeast University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yindaheng98@seu.edu.cn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EFC70E-E2DB-4562-B3F7-4E901B6C5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584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F5B48-E6DF-4F97-B0E8-1BA89165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Insight into the stability of the super-resolution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91585-A916-49B0-8844-544049256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Further Research</a:t>
            </a:r>
          </a:p>
          <a:p>
            <a:pPr lvl="1"/>
            <a:r>
              <a:rPr lang="en-US" altLang="zh-CN" dirty="0"/>
              <a:t>Understand the foundation of stability</a:t>
            </a:r>
          </a:p>
          <a:p>
            <a:pPr lvl="2"/>
            <a:r>
              <a:rPr lang="en-US" altLang="zh-CN" dirty="0"/>
              <a:t>Is super-resolution model more stable than other types of models? Why?</a:t>
            </a:r>
          </a:p>
          <a:p>
            <a:pPr lvl="1"/>
            <a:r>
              <a:rPr lang="en-US" altLang="zh-CN" dirty="0"/>
              <a:t>Understand the stability on feature compression</a:t>
            </a:r>
          </a:p>
          <a:p>
            <a:pPr lvl="2"/>
            <a:r>
              <a:rPr lang="en-US" altLang="zh-CN" dirty="0"/>
              <a:t>Where is the limit of feature compression? What cause the limit?</a:t>
            </a:r>
          </a:p>
          <a:p>
            <a:r>
              <a:rPr lang="en-US" altLang="zh-CN" dirty="0"/>
              <a:t>Related Works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9E7988-43A8-41EA-AD85-16C64F96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15C613-CF3E-43DA-AB70-6A314CA084C8}"/>
              </a:ext>
            </a:extLst>
          </p:cNvPr>
          <p:cNvSpPr txBox="1"/>
          <p:nvPr/>
        </p:nvSpPr>
        <p:spPr>
          <a:xfrm>
            <a:off x="609600" y="4010857"/>
            <a:ext cx="109728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H. Choi and I. V.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Bajić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“Near-Lossless Deep Feature Compression for Collaborative Intelligence,”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2018 IEEE 20th International Workshop on Multimedia Signal Processing (MMSP), 2018, pp. 1–6.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10.1109/MMSP.2018.8547134.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A. E.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Eshratifar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Esmaili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Pedram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BottleNet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Deep Learning Architecture for Intelligent Mobile Cloud Computing Services,”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2019 IEEE/ACM International Symposium on Low Power Electronics and Design (ISLPED), Jul. 2019, pp. 1–6.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10.1109/ISLPED.2019.8824955.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A. Ilyas, S.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Santurkar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Tsipras, L. Engstrom, B. Tran, and A.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Madry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“Adversarial Examples Are Not Bugs, They Are Features,”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Advances in Neural Information Processing Systems, 2019, vol. 32. Accessed: Oct. 17, 2022.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526037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D3CB8-8900-41B7-81F2-A4E7ABB6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Insight into the stability of the super-resolution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D7F6F-8F29-43C8-8A47-9FD9CC344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Further Research</a:t>
            </a:r>
          </a:p>
          <a:p>
            <a:pPr lvl="1"/>
            <a:r>
              <a:rPr lang="en-US" altLang="zh-CN" dirty="0"/>
              <a:t>Handle Adversarial Examples?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F78C38-E5A8-432A-BC50-A48BD135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275B9A-ED66-42A4-A541-48B24C00E31B}"/>
              </a:ext>
            </a:extLst>
          </p:cNvPr>
          <p:cNvSpPr txBox="1"/>
          <p:nvPr/>
        </p:nvSpPr>
        <p:spPr>
          <a:xfrm>
            <a:off x="609600" y="2160687"/>
            <a:ext cx="10972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I. J. Goodfellow, J.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Shlens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Szegedy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“Explaining and Harnessing Adversarial Examples,”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3rd International Conference on Learning Representations, ICLR 2015, San Diego, CA, USA, May 7-9, 2015, Conference Track Proceedings, 2015. Accessed: Oct. 23, 2022.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ADEEC6-9DC6-439E-A965-15C9D46C966E}"/>
              </a:ext>
            </a:extLst>
          </p:cNvPr>
          <p:cNvSpPr txBox="1"/>
          <p:nvPr/>
        </p:nvSpPr>
        <p:spPr>
          <a:xfrm>
            <a:off x="2387587" y="6269250"/>
            <a:ext cx="7416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Adversarial Examples: Add noise to confuse neural networks 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AEC38D-271E-476C-B732-A2739A35E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782" y="3102243"/>
            <a:ext cx="7844433" cy="305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900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F5B48-E6DF-4F97-B0E8-1BA89165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Insight into the stability of the super-resolution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91585-A916-49B0-8844-544049256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Further Research</a:t>
            </a:r>
          </a:p>
          <a:p>
            <a:pPr lvl="1"/>
            <a:r>
              <a:rPr lang="en-US" altLang="zh-CN" dirty="0"/>
              <a:t>Handle Adversarial Examples?</a:t>
            </a:r>
          </a:p>
          <a:p>
            <a:r>
              <a:rPr lang="en-US" altLang="zh-CN" dirty="0"/>
              <a:t>Related Works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9E7988-43A8-41EA-AD85-16C64F96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15C613-CF3E-43DA-AB70-6A314CA084C8}"/>
              </a:ext>
            </a:extLst>
          </p:cNvPr>
          <p:cNvSpPr txBox="1"/>
          <p:nvPr/>
        </p:nvSpPr>
        <p:spPr>
          <a:xfrm>
            <a:off x="609600" y="2708920"/>
            <a:ext cx="10972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A. Ilyas, S.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Santurkar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Tsipras, L. Engstrom, B. Tran, and A.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Madry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“Adversarial Examples Are Not Bugs, They Are Features,”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Advances in Neural Information Processing Systems, 2019, vol. 32. Accessed: Oct. 17, 2022.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7586685-4DB1-4A1A-8A65-DDB0B8F8A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170" y="3932283"/>
            <a:ext cx="8229660" cy="504829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B87174B-0159-41B7-8BE4-2FCB991A88B4}"/>
              </a:ext>
            </a:extLst>
          </p:cNvPr>
          <p:cNvCxnSpPr/>
          <p:nvPr/>
        </p:nvCxnSpPr>
        <p:spPr>
          <a:xfrm>
            <a:off x="2999656" y="4437112"/>
            <a:ext cx="338437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A09DFA0-9201-4A42-998C-D2797B806756}"/>
              </a:ext>
            </a:extLst>
          </p:cNvPr>
          <p:cNvSpPr txBox="1"/>
          <p:nvPr/>
        </p:nvSpPr>
        <p:spPr>
          <a:xfrm>
            <a:off x="2855640" y="4467244"/>
            <a:ext cx="80648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Maybe this is why super-resolution models more stable:</a:t>
            </a:r>
          </a:p>
          <a:p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Super-resolution depend on the whole image, not only some features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130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C46F454E-79B7-4315-9BEE-2B94C0D65C22}"/>
              </a:ext>
            </a:extLst>
          </p:cNvPr>
          <p:cNvGrpSpPr/>
          <p:nvPr/>
        </p:nvGrpSpPr>
        <p:grpSpPr>
          <a:xfrm>
            <a:off x="1801650" y="2060848"/>
            <a:ext cx="4483298" cy="4483298"/>
            <a:chOff x="1415480" y="1948100"/>
            <a:chExt cx="4483298" cy="448329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53F6F20-AAF7-438B-BA08-D9A195584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5480" y="1948100"/>
              <a:ext cx="4483298" cy="4483298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E4CA4A5-71A7-4A91-A94D-122F8D99AB7F}"/>
                </a:ext>
              </a:extLst>
            </p:cNvPr>
            <p:cNvSpPr txBox="1"/>
            <p:nvPr/>
          </p:nvSpPr>
          <p:spPr>
            <a:xfrm>
              <a:off x="4576780" y="2204864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Vimeo90k</a:t>
              </a:r>
              <a:endParaRPr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08B5E9A-E873-4986-8BE4-0B8BB9BA1AEF}"/>
              </a:ext>
            </a:extLst>
          </p:cNvPr>
          <p:cNvGrpSpPr/>
          <p:nvPr/>
        </p:nvGrpSpPr>
        <p:grpSpPr>
          <a:xfrm>
            <a:off x="6284948" y="2060848"/>
            <a:ext cx="4483298" cy="4483298"/>
            <a:chOff x="5898778" y="1948100"/>
            <a:chExt cx="4483298" cy="4483298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FA74F04-1777-4804-ACCB-20BA9872A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8778" y="1948100"/>
              <a:ext cx="4483298" cy="4483298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7EF2B6A-028F-4AB0-8C98-429AF539E1C5}"/>
                </a:ext>
              </a:extLst>
            </p:cNvPr>
            <p:cNvSpPr txBox="1"/>
            <p:nvPr/>
          </p:nvSpPr>
          <p:spPr>
            <a:xfrm>
              <a:off x="9489624" y="2204864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REDS</a:t>
              </a:r>
              <a:endParaRPr lang="zh-CN" altLang="en-US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0AA5370-E343-4F9C-8252-653E5666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Correlation between compressed video and super-resolution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22843-8CFF-463D-8ACC-DCC2E1AD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impress me</a:t>
            </a:r>
          </a:p>
          <a:p>
            <a:pPr lvl="1"/>
            <a:r>
              <a:rPr lang="en-US" altLang="zh-CN" dirty="0"/>
              <a:t>Correlation between PSNR and packet size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CA47AD-ECCB-4B86-A0E9-B177D99D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ED2118C-F947-4785-90F5-23207B1865AC}"/>
              </a:ext>
            </a:extLst>
          </p:cNvPr>
          <p:cNvGrpSpPr/>
          <p:nvPr/>
        </p:nvGrpSpPr>
        <p:grpSpPr>
          <a:xfrm>
            <a:off x="767408" y="4816126"/>
            <a:ext cx="4922674" cy="2039645"/>
            <a:chOff x="436505" y="4703378"/>
            <a:chExt cx="4922674" cy="2039645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BA3CC4DD-B323-4B03-8B33-2EC0E2465099}"/>
                </a:ext>
              </a:extLst>
            </p:cNvPr>
            <p:cNvGrpSpPr/>
            <p:nvPr/>
          </p:nvGrpSpPr>
          <p:grpSpPr>
            <a:xfrm>
              <a:off x="1415480" y="5068926"/>
              <a:ext cx="2233265" cy="1545036"/>
              <a:chOff x="1415480" y="5068926"/>
              <a:chExt cx="2233265" cy="1545036"/>
            </a:xfrm>
          </p:grpSpPr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BD4CFCA7-33BA-4059-9FD4-3791BAB3DB1A}"/>
                  </a:ext>
                </a:extLst>
              </p:cNvPr>
              <p:cNvCxnSpPr/>
              <p:nvPr/>
            </p:nvCxnSpPr>
            <p:spPr>
              <a:xfrm flipV="1">
                <a:off x="1487488" y="5068926"/>
                <a:ext cx="0" cy="15450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4FA910F7-A859-4DD6-AAC5-0F4104EAD0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5480" y="6538615"/>
                <a:ext cx="22332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B0D831F-4263-43E5-9941-D7EE8EE8F215}"/>
                </a:ext>
              </a:extLst>
            </p:cNvPr>
            <p:cNvSpPr txBox="1"/>
            <p:nvPr/>
          </p:nvSpPr>
          <p:spPr>
            <a:xfrm>
              <a:off x="436505" y="4703378"/>
              <a:ext cx="1207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Packet Size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D1B0E01-92D9-47AC-B9D5-50A370D7D6F0}"/>
                </a:ext>
              </a:extLst>
            </p:cNvPr>
            <p:cNvSpPr txBox="1"/>
            <p:nvPr/>
          </p:nvSpPr>
          <p:spPr>
            <a:xfrm>
              <a:off x="3644992" y="6373691"/>
              <a:ext cx="1714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PSNR (</a:t>
              </a:r>
              <a:r>
                <a:rPr lang="en-US" altLang="zh-CN" dirty="0" err="1"/>
                <a:t>BasicVSR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62300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99570-C1E8-4CCB-87B4-4CE754F2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Correlation between compressed video and super-resolution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1CD857-5CAD-4C68-8BD2-312A813C6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Further Research</a:t>
            </a:r>
          </a:p>
          <a:p>
            <a:pPr lvl="1"/>
            <a:r>
              <a:rPr lang="en-US" altLang="zh-CN" dirty="0"/>
              <a:t>Improve quality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D2490A-86B3-496A-A5C7-447BBCE0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258137D7-928F-4DEE-B81F-8A0C1318E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1544" y="2160240"/>
            <a:ext cx="4480639" cy="479715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DFE3C13-2047-4D28-8953-5B6DF1FA92C3}"/>
              </a:ext>
            </a:extLst>
          </p:cNvPr>
          <p:cNvSpPr txBox="1"/>
          <p:nvPr/>
        </p:nvSpPr>
        <p:spPr>
          <a:xfrm>
            <a:off x="6096000" y="2964522"/>
            <a:ext cx="609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accuracy of video quality predictions</a:t>
            </a:r>
          </a:p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access the content of the compressed video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888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2FC96-57AF-45FE-8F4B-46B2944B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Correlation between compressed video and super-resolution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2B41A-9A6C-4967-A4B7-3B42884D3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Further Research</a:t>
            </a:r>
          </a:p>
          <a:p>
            <a:pPr lvl="1"/>
            <a:r>
              <a:rPr lang="en-US" altLang="zh-CN" dirty="0"/>
              <a:t>How can video encoder benefit video process?</a:t>
            </a:r>
          </a:p>
          <a:p>
            <a:pPr lvl="2"/>
            <a:r>
              <a:rPr lang="en-US" altLang="zh-CN" dirty="0"/>
              <a:t> (not only super-resolution)</a:t>
            </a:r>
          </a:p>
          <a:p>
            <a:r>
              <a:rPr lang="en-US" altLang="zh-CN" dirty="0"/>
              <a:t>Related Works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CB8505-CF8F-4A2B-B724-349109D2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E4F982-5E05-4965-8E6D-0FD87359405E}"/>
              </a:ext>
            </a:extLst>
          </p:cNvPr>
          <p:cNvSpPr txBox="1"/>
          <p:nvPr/>
        </p:nvSpPr>
        <p:spPr>
          <a:xfrm>
            <a:off x="609600" y="3105834"/>
            <a:ext cx="10972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Y.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“Compressed Video Contrastive Learning,” in Advances in Neural Information Processing Systems, 2021, vol. 34, pp. 14176–14187. Accessed: Oct. 15, 2022.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P. Chen, W. Yang, M. Wang, L. Sun, K. Hu, and S. Wang, “Compressed Domain Deep Video Super-Resolution,” IEEE Transactions on Image Processing, vol. 30, pp. 7156–7169, 2021,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10.1109/TIP.2021.3101826.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6DF0365-E585-4154-8077-89EFBA86B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" y="4293096"/>
            <a:ext cx="4769346" cy="243120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A35972E-6332-40D9-B540-50893B7E7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864" y="4437112"/>
            <a:ext cx="7033732" cy="194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45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A5370-E343-4F9C-8252-653E5666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 VSR model leverage inter-frame features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22843-8CFF-463D-8ACC-DCC2E1AD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confuse me</a:t>
            </a:r>
          </a:p>
          <a:p>
            <a:pPr lvl="1"/>
            <a:r>
              <a:rPr lang="en-US" altLang="zh-CN" dirty="0"/>
              <a:t>VSR model may not effectively utilize multi-frame features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CA47AD-ECCB-4B86-A0E9-B177D99D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8C23CD-0A33-4070-BF59-45CCF33DA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2149387"/>
            <a:ext cx="8319864" cy="4159933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C8630607-7476-47D7-A050-8DAE1D7DC9BA}"/>
              </a:ext>
            </a:extLst>
          </p:cNvPr>
          <p:cNvGrpSpPr/>
          <p:nvPr/>
        </p:nvGrpSpPr>
        <p:grpSpPr>
          <a:xfrm>
            <a:off x="8383724" y="3445531"/>
            <a:ext cx="504056" cy="2304256"/>
            <a:chOff x="1199456" y="2564904"/>
            <a:chExt cx="792088" cy="259228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515DBE0-E548-4F75-A135-C3D506ED41F1}"/>
                </a:ext>
              </a:extLst>
            </p:cNvPr>
            <p:cNvSpPr/>
            <p:nvPr/>
          </p:nvSpPr>
          <p:spPr>
            <a:xfrm>
              <a:off x="1271464" y="2564904"/>
              <a:ext cx="664604" cy="2592288"/>
            </a:xfrm>
            <a:prstGeom prst="rect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FA5BC47-D9CE-4D28-9C85-24E25CF0D50B}"/>
                </a:ext>
              </a:extLst>
            </p:cNvPr>
            <p:cNvSpPr/>
            <p:nvPr/>
          </p:nvSpPr>
          <p:spPr>
            <a:xfrm>
              <a:off x="1199456" y="2564904"/>
              <a:ext cx="792088" cy="25922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DF5456E-7536-4056-97FC-951E293EC540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8641012" y="3445531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86846F3-AE14-490C-81EC-DD599B47A760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8635752" y="4957699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D0E13C1-8901-4558-8667-698DD648CAB5}"/>
              </a:ext>
            </a:extLst>
          </p:cNvPr>
          <p:cNvSpPr txBox="1"/>
          <p:nvPr/>
        </p:nvSpPr>
        <p:spPr>
          <a:xfrm>
            <a:off x="8256240" y="4165611"/>
            <a:ext cx="31370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drop slightly with less sequence length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101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A5370-E343-4F9C-8252-653E5666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 VSR model leverage inter-frame features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22843-8CFF-463D-8ACC-DCC2E1AD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confuse me</a:t>
            </a:r>
          </a:p>
          <a:p>
            <a:pPr lvl="1"/>
            <a:r>
              <a:rPr lang="en-US" altLang="zh-CN" dirty="0"/>
              <a:t>VSR model may not effectively utilize multi-frame features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CA47AD-ECCB-4B86-A0E9-B177D99D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graphicFrame>
        <p:nvGraphicFramePr>
          <p:cNvPr id="10" name="表格 88">
            <a:extLst>
              <a:ext uri="{FF2B5EF4-FFF2-40B4-BE49-F238E27FC236}">
                <a16:creationId xmlns:a16="http://schemas.microsoft.com/office/drawing/2014/main" id="{605EA574-1CBA-4BA4-A0C9-38481D280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966728"/>
              </p:ext>
            </p:extLst>
          </p:nvPr>
        </p:nvGraphicFramePr>
        <p:xfrm>
          <a:off x="1714400" y="2267945"/>
          <a:ext cx="821802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296">
                  <a:extLst>
                    <a:ext uri="{9D8B030D-6E8A-4147-A177-3AD203B41FA5}">
                      <a16:colId xmlns:a16="http://schemas.microsoft.com/office/drawing/2014/main" val="3968147013"/>
                    </a:ext>
                  </a:extLst>
                </a:gridCol>
                <a:gridCol w="879676">
                  <a:extLst>
                    <a:ext uri="{9D8B030D-6E8A-4147-A177-3AD203B41FA5}">
                      <a16:colId xmlns:a16="http://schemas.microsoft.com/office/drawing/2014/main" val="3112565755"/>
                    </a:ext>
                  </a:extLst>
                </a:gridCol>
                <a:gridCol w="1319514">
                  <a:extLst>
                    <a:ext uri="{9D8B030D-6E8A-4147-A177-3AD203B41FA5}">
                      <a16:colId xmlns:a16="http://schemas.microsoft.com/office/drawing/2014/main" val="3534430589"/>
                    </a:ext>
                  </a:extLst>
                </a:gridCol>
                <a:gridCol w="1319514">
                  <a:extLst>
                    <a:ext uri="{9D8B030D-6E8A-4147-A177-3AD203B41FA5}">
                      <a16:colId xmlns:a16="http://schemas.microsoft.com/office/drawing/2014/main" val="4058705228"/>
                    </a:ext>
                  </a:extLst>
                </a:gridCol>
                <a:gridCol w="1319514">
                  <a:extLst>
                    <a:ext uri="{9D8B030D-6E8A-4147-A177-3AD203B41FA5}">
                      <a16:colId xmlns:a16="http://schemas.microsoft.com/office/drawing/2014/main" val="1522307120"/>
                    </a:ext>
                  </a:extLst>
                </a:gridCol>
                <a:gridCol w="1319514">
                  <a:extLst>
                    <a:ext uri="{9D8B030D-6E8A-4147-A177-3AD203B41FA5}">
                      <a16:colId xmlns:a16="http://schemas.microsoft.com/office/drawing/2014/main" val="1566636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Seq 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PSNR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 PSNR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SSIM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 SSIM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2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Bicubic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29.79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31.32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0.8483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0.8684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0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EDVR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34.08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8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34.13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52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BasicVSR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36.85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15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35.37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37.16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01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36.04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37.87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53621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0969E3C3-92E3-4B69-A7BA-52FE80D8F7BD}"/>
              </a:ext>
            </a:extLst>
          </p:cNvPr>
          <p:cNvSpPr/>
          <p:nvPr/>
        </p:nvSpPr>
        <p:spPr>
          <a:xfrm>
            <a:off x="1714400" y="4378010"/>
            <a:ext cx="8218028" cy="76538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DCEAD78-C476-43CE-B8C3-89BB06CC088C}"/>
              </a:ext>
            </a:extLst>
          </p:cNvPr>
          <p:cNvSpPr txBox="1"/>
          <p:nvPr/>
        </p:nvSpPr>
        <p:spPr>
          <a:xfrm>
            <a:off x="9932427" y="4212161"/>
            <a:ext cx="23814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drop slightly with less sequence length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箭头: 右弧形 12">
            <a:extLst>
              <a:ext uri="{FF2B5EF4-FFF2-40B4-BE49-F238E27FC236}">
                <a16:creationId xmlns:a16="http://schemas.microsoft.com/office/drawing/2014/main" id="{03432B9A-AEB8-456F-8DD5-297AE31AA930}"/>
              </a:ext>
            </a:extLst>
          </p:cNvPr>
          <p:cNvSpPr/>
          <p:nvPr/>
        </p:nvSpPr>
        <p:spPr>
          <a:xfrm rot="10800000">
            <a:off x="1341103" y="4147823"/>
            <a:ext cx="385272" cy="528546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F811556-2AFB-4801-A34C-75097D4D6918}"/>
              </a:ext>
            </a:extLst>
          </p:cNvPr>
          <p:cNvSpPr txBox="1"/>
          <p:nvPr/>
        </p:nvSpPr>
        <p:spPr>
          <a:xfrm>
            <a:off x="447494" y="5097378"/>
            <a:ext cx="32156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sequence length still better than 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BasicVSR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66EA779-5BB3-4EA9-8AC8-36320FC645E1}"/>
              </a:ext>
            </a:extLst>
          </p:cNvPr>
          <p:cNvSpPr/>
          <p:nvPr/>
        </p:nvSpPr>
        <p:spPr>
          <a:xfrm>
            <a:off x="4012745" y="4418062"/>
            <a:ext cx="385272" cy="685282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037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2FC96-57AF-45FE-8F4B-46B2944B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 VSR model leverage inter-frame features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2B41A-9A6C-4967-A4B7-3B42884D3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Further Research</a:t>
            </a:r>
          </a:p>
          <a:p>
            <a:pPr lvl="1"/>
            <a:r>
              <a:rPr lang="en-US" altLang="zh-CN" dirty="0"/>
              <a:t>Understand how VSR model leverage inter-frame features</a:t>
            </a:r>
          </a:p>
          <a:p>
            <a:pPr lvl="2"/>
            <a:r>
              <a:rPr lang="en-US" altLang="zh-CN" dirty="0"/>
              <a:t>Does VSR really utilize multi-frame features?</a:t>
            </a:r>
          </a:p>
          <a:p>
            <a:pPr lvl="2"/>
            <a:r>
              <a:rPr lang="en-US" altLang="zh-CN" dirty="0"/>
              <a:t>Or maybe multi-frame features only works in in certain circumstances?</a:t>
            </a:r>
          </a:p>
          <a:p>
            <a:pPr lvl="1"/>
            <a:r>
              <a:rPr lang="en-US" altLang="zh-CN" dirty="0"/>
              <a:t>Improve VSR quality</a:t>
            </a:r>
          </a:p>
          <a:p>
            <a:pPr lvl="2"/>
            <a:r>
              <a:rPr lang="en-US" altLang="zh-CN" dirty="0"/>
              <a:t>Understand inter-frame features and innovate new VSR algorithm</a:t>
            </a:r>
          </a:p>
          <a:p>
            <a:pPr lvl="2"/>
            <a:endParaRPr lang="en-US" altLang="zh-CN" dirty="0"/>
          </a:p>
          <a:p>
            <a:r>
              <a:rPr lang="en-US" altLang="zh-CN" dirty="0"/>
              <a:t>Related Work</a:t>
            </a:r>
          </a:p>
          <a:p>
            <a:pPr marL="457200" lvl="1" indent="0">
              <a:buNone/>
            </a:pPr>
            <a:r>
              <a:rPr lang="en-US" altLang="zh-CN" dirty="0"/>
              <a:t>in searching ……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CB8505-CF8F-4A2B-B724-349109D2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194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A5370-E343-4F9C-8252-653E5666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VSR model extract multi-scale features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22843-8CFF-463D-8ACC-DCC2E1AD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confuse me</a:t>
            </a:r>
          </a:p>
          <a:p>
            <a:pPr lvl="1"/>
            <a:r>
              <a:rPr lang="en-US" altLang="zh-CN" dirty="0"/>
              <a:t>Different features on different branch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EAA867-6FD5-4E57-8370-6063DFE87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4" y="3302904"/>
            <a:ext cx="11818237" cy="1227391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68F379-994E-40D1-94A2-EA4D02DF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051C38-B864-4293-81DE-E9F1177FABCE}"/>
              </a:ext>
            </a:extLst>
          </p:cNvPr>
          <p:cNvSpPr/>
          <p:nvPr/>
        </p:nvSpPr>
        <p:spPr>
          <a:xfrm>
            <a:off x="3335956" y="3212976"/>
            <a:ext cx="2327996" cy="138607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0EB2093-1903-4913-BF6A-83EEF9972732}"/>
              </a:ext>
            </a:extLst>
          </p:cNvPr>
          <p:cNvSpPr txBox="1"/>
          <p:nvPr/>
        </p:nvSpPr>
        <p:spPr>
          <a:xfrm>
            <a:off x="3215680" y="4629179"/>
            <a:ext cx="82180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 for quantization is different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for branch 2 and 3 is nearly 0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88">
            <a:extLst>
              <a:ext uri="{FF2B5EF4-FFF2-40B4-BE49-F238E27FC236}">
                <a16:creationId xmlns:a16="http://schemas.microsoft.com/office/drawing/2014/main" id="{D0EEA6EF-242E-45FC-B85E-FF8CFDE78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645154"/>
              </p:ext>
            </p:extLst>
          </p:nvPr>
        </p:nvGraphicFramePr>
        <p:xfrm>
          <a:off x="6777239" y="945126"/>
          <a:ext cx="541476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057">
                  <a:extLst>
                    <a:ext uri="{9D8B030D-6E8A-4147-A177-3AD203B41FA5}">
                      <a16:colId xmlns:a16="http://schemas.microsoft.com/office/drawing/2014/main" val="3968147013"/>
                    </a:ext>
                  </a:extLst>
                </a:gridCol>
                <a:gridCol w="857926">
                  <a:extLst>
                    <a:ext uri="{9D8B030D-6E8A-4147-A177-3AD203B41FA5}">
                      <a16:colId xmlns:a16="http://schemas.microsoft.com/office/drawing/2014/main" val="3534430589"/>
                    </a:ext>
                  </a:extLst>
                </a:gridCol>
                <a:gridCol w="857926">
                  <a:extLst>
                    <a:ext uri="{9D8B030D-6E8A-4147-A177-3AD203B41FA5}">
                      <a16:colId xmlns:a16="http://schemas.microsoft.com/office/drawing/2014/main" val="4058705228"/>
                    </a:ext>
                  </a:extLst>
                </a:gridCol>
                <a:gridCol w="857926">
                  <a:extLst>
                    <a:ext uri="{9D8B030D-6E8A-4147-A177-3AD203B41FA5}">
                      <a16:colId xmlns:a16="http://schemas.microsoft.com/office/drawing/2014/main" val="1522307120"/>
                    </a:ext>
                  </a:extLst>
                </a:gridCol>
                <a:gridCol w="857926">
                  <a:extLst>
                    <a:ext uri="{9D8B030D-6E8A-4147-A177-3AD203B41FA5}">
                      <a16:colId xmlns:a16="http://schemas.microsoft.com/office/drawing/2014/main" val="1566636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PSNR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YPSNR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SSIM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YSSIM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2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36.04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37.87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5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VRTDv2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35.42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37.37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0.9477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97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VRTDv2 Quantized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35.34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37.28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0.9469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19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VRTDv3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35.35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37.34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0.9476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07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VRTDv3 Quantized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35.39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37.37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0.9474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462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54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08B1F-A264-44B5-8A83-18F1F4CC2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E5CA81E-C6CB-4BBE-9295-E2A4E592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89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A5370-E343-4F9C-8252-653E5666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VSR model extract multi-scale features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22843-8CFF-463D-8ACC-DCC2E1AD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confuse me</a:t>
            </a:r>
          </a:p>
          <a:p>
            <a:pPr lvl="1"/>
            <a:r>
              <a:rPr lang="en-US" altLang="zh-CN" dirty="0"/>
              <a:t>Different features on different branch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68F379-994E-40D1-94A2-EA4D02DF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graphicFrame>
        <p:nvGraphicFramePr>
          <p:cNvPr id="6" name="表格 88">
            <a:extLst>
              <a:ext uri="{FF2B5EF4-FFF2-40B4-BE49-F238E27FC236}">
                <a16:creationId xmlns:a16="http://schemas.microsoft.com/office/drawing/2014/main" id="{4F1EE27E-45A5-4270-8BCC-1933364D2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039019"/>
              </p:ext>
            </p:extLst>
          </p:nvPr>
        </p:nvGraphicFramePr>
        <p:xfrm>
          <a:off x="695400" y="2420888"/>
          <a:ext cx="821802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296">
                  <a:extLst>
                    <a:ext uri="{9D8B030D-6E8A-4147-A177-3AD203B41FA5}">
                      <a16:colId xmlns:a16="http://schemas.microsoft.com/office/drawing/2014/main" val="3968147013"/>
                    </a:ext>
                  </a:extLst>
                </a:gridCol>
                <a:gridCol w="879676">
                  <a:extLst>
                    <a:ext uri="{9D8B030D-6E8A-4147-A177-3AD203B41FA5}">
                      <a16:colId xmlns:a16="http://schemas.microsoft.com/office/drawing/2014/main" val="3112565755"/>
                    </a:ext>
                  </a:extLst>
                </a:gridCol>
                <a:gridCol w="1319514">
                  <a:extLst>
                    <a:ext uri="{9D8B030D-6E8A-4147-A177-3AD203B41FA5}">
                      <a16:colId xmlns:a16="http://schemas.microsoft.com/office/drawing/2014/main" val="3534430589"/>
                    </a:ext>
                  </a:extLst>
                </a:gridCol>
                <a:gridCol w="1319514">
                  <a:extLst>
                    <a:ext uri="{9D8B030D-6E8A-4147-A177-3AD203B41FA5}">
                      <a16:colId xmlns:a16="http://schemas.microsoft.com/office/drawing/2014/main" val="4058705228"/>
                    </a:ext>
                  </a:extLst>
                </a:gridCol>
                <a:gridCol w="1319514">
                  <a:extLst>
                    <a:ext uri="{9D8B030D-6E8A-4147-A177-3AD203B41FA5}">
                      <a16:colId xmlns:a16="http://schemas.microsoft.com/office/drawing/2014/main" val="1522307120"/>
                    </a:ext>
                  </a:extLst>
                </a:gridCol>
                <a:gridCol w="1319514">
                  <a:extLst>
                    <a:ext uri="{9D8B030D-6E8A-4147-A177-3AD203B41FA5}">
                      <a16:colId xmlns:a16="http://schemas.microsoft.com/office/drawing/2014/main" val="1566636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Seq 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PSNR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 PSNR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SSIM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 SSIM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2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Bicubic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29.79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31.32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0.8483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0.8684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1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EDVR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34.08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8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34.13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52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BasicVSR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36.85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15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36.04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37.87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5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VRT Only Branch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33.59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35.43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0.9094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972610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630E9033-E133-4029-98DC-5EADFEE5A908}"/>
              </a:ext>
            </a:extLst>
          </p:cNvPr>
          <p:cNvSpPr/>
          <p:nvPr/>
        </p:nvSpPr>
        <p:spPr>
          <a:xfrm>
            <a:off x="695400" y="4915941"/>
            <a:ext cx="8218028" cy="37006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8EE7D72-F2C5-4F01-95FC-917017B0B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102" y="1963196"/>
            <a:ext cx="2581477" cy="3626044"/>
          </a:xfrm>
          <a:prstGeom prst="rect">
            <a:avLst/>
          </a:prstGeom>
        </p:spPr>
      </p:pic>
      <p:sp>
        <p:nvSpPr>
          <p:cNvPr id="11" name="乘号 10">
            <a:extLst>
              <a:ext uri="{FF2B5EF4-FFF2-40B4-BE49-F238E27FC236}">
                <a16:creationId xmlns:a16="http://schemas.microsoft.com/office/drawing/2014/main" id="{72E7ED2E-4C14-40FB-82C1-5712EBB6BBD1}"/>
              </a:ext>
            </a:extLst>
          </p:cNvPr>
          <p:cNvSpPr/>
          <p:nvPr/>
        </p:nvSpPr>
        <p:spPr>
          <a:xfrm>
            <a:off x="9775454" y="2924944"/>
            <a:ext cx="482352" cy="481685"/>
          </a:xfrm>
          <a:prstGeom prst="mathMultiply">
            <a:avLst>
              <a:gd name="adj1" fmla="val 70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乘号 12">
            <a:extLst>
              <a:ext uri="{FF2B5EF4-FFF2-40B4-BE49-F238E27FC236}">
                <a16:creationId xmlns:a16="http://schemas.microsoft.com/office/drawing/2014/main" id="{5DDBDC72-4AD9-4B2B-A560-B77BC0945A55}"/>
              </a:ext>
            </a:extLst>
          </p:cNvPr>
          <p:cNvSpPr/>
          <p:nvPr/>
        </p:nvSpPr>
        <p:spPr>
          <a:xfrm>
            <a:off x="10416480" y="3311296"/>
            <a:ext cx="482352" cy="481685"/>
          </a:xfrm>
          <a:prstGeom prst="mathMultiply">
            <a:avLst>
              <a:gd name="adj1" fmla="val 70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乘号 13">
            <a:extLst>
              <a:ext uri="{FF2B5EF4-FFF2-40B4-BE49-F238E27FC236}">
                <a16:creationId xmlns:a16="http://schemas.microsoft.com/office/drawing/2014/main" id="{7135FCCF-2CBB-4BEC-9494-1BECC4780EB3}"/>
              </a:ext>
            </a:extLst>
          </p:cNvPr>
          <p:cNvSpPr/>
          <p:nvPr/>
        </p:nvSpPr>
        <p:spPr>
          <a:xfrm>
            <a:off x="11065314" y="3645024"/>
            <a:ext cx="482352" cy="481685"/>
          </a:xfrm>
          <a:prstGeom prst="mathMultiply">
            <a:avLst>
              <a:gd name="adj1" fmla="val 70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B7B1399-704B-4D08-9435-14921C548AC2}"/>
              </a:ext>
            </a:extLst>
          </p:cNvPr>
          <p:cNvSpPr txBox="1"/>
          <p:nvPr/>
        </p:nvSpPr>
        <p:spPr>
          <a:xfrm>
            <a:off x="633264" y="5329528"/>
            <a:ext cx="82180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quality even have only one branch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487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92CB2-093A-4A82-BCFD-D27B8981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VSR model extract multi-scale features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79C551-2495-4B98-9303-2228113C5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Further Research</a:t>
            </a:r>
          </a:p>
          <a:p>
            <a:pPr lvl="1"/>
            <a:r>
              <a:rPr lang="en-US" altLang="zh-CN" dirty="0"/>
              <a:t>Understand how VSR model extract multi-scale features</a:t>
            </a:r>
          </a:p>
          <a:p>
            <a:pPr lvl="2"/>
            <a:r>
              <a:rPr lang="en-US" altLang="zh-CN" dirty="0"/>
              <a:t>Is multi-scale features really important?</a:t>
            </a:r>
          </a:p>
          <a:p>
            <a:pPr lvl="2"/>
            <a:r>
              <a:rPr lang="en-US" altLang="zh-CN" dirty="0"/>
              <a:t>How many multi-scale features is best?</a:t>
            </a:r>
          </a:p>
          <a:p>
            <a:pPr lvl="1"/>
            <a:r>
              <a:rPr lang="en-US" altLang="zh-CN" dirty="0"/>
              <a:t>Improve VSR quality</a:t>
            </a:r>
          </a:p>
          <a:p>
            <a:pPr lvl="2"/>
            <a:r>
              <a:rPr lang="en-US" altLang="zh-CN" dirty="0"/>
              <a:t>Reparameterization for training multi-branch VSR model </a:t>
            </a:r>
          </a:p>
          <a:p>
            <a:pPr lvl="2"/>
            <a:r>
              <a:rPr lang="en-US" altLang="zh-CN" dirty="0"/>
              <a:t>Understand inter-frame features and innovate new VSR algorithm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08256C-FE06-4F05-A4B7-C939A911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492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5D4B8B4-07A9-4134-B25C-1E42CD89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01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C9B40-B14F-4AA6-ABB0-15BAEC12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8C86CC-EA3E-41EF-B190-753EBEC37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217D1E-811D-4554-9F33-FB68DB3D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52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CE3DF-CD54-44A5-A4A0-948B3FA5B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E893578-E650-42DD-A3AF-C48A8B6A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52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E7525-5F8A-4978-84C7-78BF1E21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Further Research Plan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E59723-0D0B-48DE-B6E0-F5BA6261A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Insight into the stability of the super-resolution model</a:t>
            </a:r>
          </a:p>
          <a:p>
            <a:r>
              <a:rPr lang="en-US" altLang="zh-CN" dirty="0"/>
              <a:t>Correlation between compressed video and super-resolution</a:t>
            </a:r>
          </a:p>
          <a:p>
            <a:r>
              <a:rPr lang="en-US" altLang="zh-CN" dirty="0"/>
              <a:t>How VSR model leverage inter-frame features</a:t>
            </a:r>
          </a:p>
          <a:p>
            <a:r>
              <a:rPr lang="en-US" altLang="zh-CN" dirty="0"/>
              <a:t>How VSR model extract multi-scale features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08BEDC-D6CD-4C53-A7B2-DC92C709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09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A5370-E343-4F9C-8252-653E5666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Insight into the stability of the super-resolution model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22843-8CFF-463D-8ACC-DCC2E1AD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impress me</a:t>
            </a:r>
          </a:p>
          <a:p>
            <a:pPr lvl="1"/>
            <a:r>
              <a:rPr lang="en-US" altLang="zh-CN" dirty="0"/>
              <a:t>super-resolution models maybe more stable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CA47AD-ECCB-4B86-A0E9-B177D99D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10" name="表格 88">
            <a:extLst>
              <a:ext uri="{FF2B5EF4-FFF2-40B4-BE49-F238E27FC236}">
                <a16:creationId xmlns:a16="http://schemas.microsoft.com/office/drawing/2014/main" id="{605EA574-1CBA-4BA4-A0C9-38481D280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218207"/>
              </p:ext>
            </p:extLst>
          </p:nvPr>
        </p:nvGraphicFramePr>
        <p:xfrm>
          <a:off x="609600" y="2117412"/>
          <a:ext cx="8218028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296">
                  <a:extLst>
                    <a:ext uri="{9D8B030D-6E8A-4147-A177-3AD203B41FA5}">
                      <a16:colId xmlns:a16="http://schemas.microsoft.com/office/drawing/2014/main" val="3968147013"/>
                    </a:ext>
                  </a:extLst>
                </a:gridCol>
                <a:gridCol w="879676">
                  <a:extLst>
                    <a:ext uri="{9D8B030D-6E8A-4147-A177-3AD203B41FA5}">
                      <a16:colId xmlns:a16="http://schemas.microsoft.com/office/drawing/2014/main" val="3112565755"/>
                    </a:ext>
                  </a:extLst>
                </a:gridCol>
                <a:gridCol w="1319514">
                  <a:extLst>
                    <a:ext uri="{9D8B030D-6E8A-4147-A177-3AD203B41FA5}">
                      <a16:colId xmlns:a16="http://schemas.microsoft.com/office/drawing/2014/main" val="3534430589"/>
                    </a:ext>
                  </a:extLst>
                </a:gridCol>
                <a:gridCol w="1319514">
                  <a:extLst>
                    <a:ext uri="{9D8B030D-6E8A-4147-A177-3AD203B41FA5}">
                      <a16:colId xmlns:a16="http://schemas.microsoft.com/office/drawing/2014/main" val="4058705228"/>
                    </a:ext>
                  </a:extLst>
                </a:gridCol>
                <a:gridCol w="1319514">
                  <a:extLst>
                    <a:ext uri="{9D8B030D-6E8A-4147-A177-3AD203B41FA5}">
                      <a16:colId xmlns:a16="http://schemas.microsoft.com/office/drawing/2014/main" val="1522307120"/>
                    </a:ext>
                  </a:extLst>
                </a:gridCol>
                <a:gridCol w="1319514">
                  <a:extLst>
                    <a:ext uri="{9D8B030D-6E8A-4147-A177-3AD203B41FA5}">
                      <a16:colId xmlns:a16="http://schemas.microsoft.com/office/drawing/2014/main" val="1566636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Seq 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PSNR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 PSNR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SSIM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 SSIM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2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Bicubic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29.79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31.32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0.8483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0.8684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0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EDVR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34.08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8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TDAN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34.13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52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BasicVSR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36.85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15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35.37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37.16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01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36.04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37.87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5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VRTDv2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35.42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37.37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0.9477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97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VRTDv2 Quantized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35.34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37.28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0.9469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19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VRTDv3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35.35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37.34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0.9476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07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VRTDv3 Quantized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35.39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37.37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0.9474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462406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0969E3C3-92E3-4B69-A7BA-52FE80D8F7BD}"/>
              </a:ext>
            </a:extLst>
          </p:cNvPr>
          <p:cNvSpPr/>
          <p:nvPr/>
        </p:nvSpPr>
        <p:spPr>
          <a:xfrm>
            <a:off x="609600" y="4587517"/>
            <a:ext cx="8218028" cy="18783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950D78-6B63-45CD-9866-46BDF7FE4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312" y="1600329"/>
            <a:ext cx="3207636" cy="305280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C20870E-9042-44A4-A8E8-E891A86C218E}"/>
              </a:ext>
            </a:extLst>
          </p:cNvPr>
          <p:cNvSpPr txBox="1"/>
          <p:nvPr/>
        </p:nvSpPr>
        <p:spPr>
          <a:xfrm>
            <a:off x="8827628" y="5063220"/>
            <a:ext cx="33643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drop slightly with simple compression and quantization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箭头: 右弧形 12">
            <a:extLst>
              <a:ext uri="{FF2B5EF4-FFF2-40B4-BE49-F238E27FC236}">
                <a16:creationId xmlns:a16="http://schemas.microsoft.com/office/drawing/2014/main" id="{244357AF-169E-4767-BB4E-CE99D718C199}"/>
              </a:ext>
            </a:extLst>
          </p:cNvPr>
          <p:cNvSpPr/>
          <p:nvPr/>
        </p:nvSpPr>
        <p:spPr>
          <a:xfrm rot="10800000">
            <a:off x="187280" y="3970589"/>
            <a:ext cx="385272" cy="1621204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箭头: 右弧形 13">
            <a:extLst>
              <a:ext uri="{FF2B5EF4-FFF2-40B4-BE49-F238E27FC236}">
                <a16:creationId xmlns:a16="http://schemas.microsoft.com/office/drawing/2014/main" id="{55ED2755-C38E-4492-8B97-E7C929522B32}"/>
              </a:ext>
            </a:extLst>
          </p:cNvPr>
          <p:cNvSpPr/>
          <p:nvPr/>
        </p:nvSpPr>
        <p:spPr>
          <a:xfrm rot="10800000">
            <a:off x="204976" y="3970589"/>
            <a:ext cx="385272" cy="2265116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B503B3-AEEF-4C10-A2B5-4DF258DEBD68}"/>
              </a:ext>
            </a:extLst>
          </p:cNvPr>
          <p:cNvSpPr txBox="1"/>
          <p:nvPr/>
        </p:nvSpPr>
        <p:spPr>
          <a:xfrm>
            <a:off x="187279" y="6413266"/>
            <a:ext cx="493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Quantized model still better than 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BasicVSR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673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A5370-E343-4F9C-8252-653E5666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Insight into the stability of the super-resolution model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22843-8CFF-463D-8ACC-DCC2E1AD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impress me</a:t>
            </a:r>
          </a:p>
          <a:p>
            <a:pPr lvl="1"/>
            <a:r>
              <a:rPr lang="en-US" altLang="zh-CN" dirty="0"/>
              <a:t>super-resolution models maybe more stable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CA47AD-ECCB-4B86-A0E9-B177D99D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graphicFrame>
        <p:nvGraphicFramePr>
          <p:cNvPr id="8" name="表格 88">
            <a:extLst>
              <a:ext uri="{FF2B5EF4-FFF2-40B4-BE49-F238E27FC236}">
                <a16:creationId xmlns:a16="http://schemas.microsoft.com/office/drawing/2014/main" id="{E4A09F03-EBBB-4C60-9781-1492B8F6C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649499"/>
              </p:ext>
            </p:extLst>
          </p:nvPr>
        </p:nvGraphicFramePr>
        <p:xfrm>
          <a:off x="609601" y="3375000"/>
          <a:ext cx="851073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1309">
                  <a:extLst>
                    <a:ext uri="{9D8B030D-6E8A-4147-A177-3AD203B41FA5}">
                      <a16:colId xmlns:a16="http://schemas.microsoft.com/office/drawing/2014/main" val="3968147013"/>
                    </a:ext>
                  </a:extLst>
                </a:gridCol>
                <a:gridCol w="2389713">
                  <a:extLst>
                    <a:ext uri="{9D8B030D-6E8A-4147-A177-3AD203B41FA5}">
                      <a16:colId xmlns:a16="http://schemas.microsoft.com/office/drawing/2014/main" val="3534430589"/>
                    </a:ext>
                  </a:extLst>
                </a:gridCol>
                <a:gridCol w="2389713">
                  <a:extLst>
                    <a:ext uri="{9D8B030D-6E8A-4147-A177-3AD203B41FA5}">
                      <a16:colId xmlns:a16="http://schemas.microsoft.com/office/drawing/2014/main" val="1522307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Methods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PSNR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SSIM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2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PyTorch</a:t>
                      </a:r>
                      <a:endParaRPr lang="en-US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31.51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66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TensorRT</a:t>
                      </a:r>
                      <a:r>
                        <a:rPr lang="en-US" altLang="zh-CN" dirty="0"/>
                        <a:t> FP16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31.51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705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PyTorch</a:t>
                      </a:r>
                      <a:r>
                        <a:rPr lang="en-US" altLang="zh-CN" dirty="0"/>
                        <a:t> INT8 (1 train epoch)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28.36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0.8739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0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TensorRT</a:t>
                      </a:r>
                      <a:r>
                        <a:rPr lang="en-US" altLang="zh-CN" dirty="0"/>
                        <a:t> INT8 QAT (</a:t>
                      </a:r>
                      <a:r>
                        <a:rPr lang="it-IT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fine-tune epoch)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29.28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525549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3F756DE6-1825-4D35-A99D-D8A3BDC6EAC5}"/>
              </a:ext>
            </a:extLst>
          </p:cNvPr>
          <p:cNvSpPr txBox="1"/>
          <p:nvPr/>
        </p:nvSpPr>
        <p:spPr>
          <a:xfrm>
            <a:off x="9146296" y="4519920"/>
            <a:ext cx="26642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drop slightly after simple QAT 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E679419-2FEB-45C1-9024-571206FB8C8E}"/>
              </a:ext>
            </a:extLst>
          </p:cNvPr>
          <p:cNvSpPr txBox="1"/>
          <p:nvPr/>
        </p:nvSpPr>
        <p:spPr>
          <a:xfrm>
            <a:off x="609600" y="2974890"/>
            <a:ext cx="109727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Quantization experiment on ELAN, a SISR model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58F4D7A-CFBE-4539-BCB8-C913B9FA9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378" y="2059544"/>
            <a:ext cx="5571916" cy="125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3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A5370-E343-4F9C-8252-653E5666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Insight into the stability of the super-resolution model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22843-8CFF-463D-8ACC-DCC2E1AD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impress me</a:t>
            </a:r>
          </a:p>
          <a:p>
            <a:pPr lvl="1"/>
            <a:r>
              <a:rPr lang="en-US" altLang="zh-CN" dirty="0"/>
              <a:t>super-resolution models maybe more stable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CA47AD-ECCB-4B86-A0E9-B177D99D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126715-2316-4882-B839-55C38DA0A34B}"/>
              </a:ext>
            </a:extLst>
          </p:cNvPr>
          <p:cNvSpPr txBox="1"/>
          <p:nvPr/>
        </p:nvSpPr>
        <p:spPr>
          <a:xfrm>
            <a:off x="609599" y="2164794"/>
            <a:ext cx="109727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Quantization experiment on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FairMOT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MOT model,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loss up to 54% when quantize to FP16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15BD4F-8E86-488F-8477-94D87E729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3793141"/>
            <a:ext cx="7385708" cy="306485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4FB6422-1BD5-4DA1-8C48-8CD692904ADB}"/>
              </a:ext>
            </a:extLst>
          </p:cNvPr>
          <p:cNvSpPr txBox="1"/>
          <p:nvPr/>
        </p:nvSpPr>
        <p:spPr>
          <a:xfrm>
            <a:off x="609600" y="2852936"/>
            <a:ext cx="109727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C. Tao et al., </a:t>
            </a:r>
            <a:r>
              <a:rPr lang="en-US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“Compression of Generative Pre-trained Language Models via Quantization,” 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Proceedings of the 60th Annual Meeting of the Association for Computational Linguistics (Volume 1: Long Papers), Dublin, Ireland, 2022, pp. 4821–4836. </a:t>
            </a:r>
            <a:r>
              <a:rPr lang="en-US" altLang="zh-C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10.18653/v1/2022.acl-long.331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A3BA7A3-06BA-4861-BCB6-90B8B71F0710}"/>
              </a:ext>
            </a:extLst>
          </p:cNvPr>
          <p:cNvSpPr/>
          <p:nvPr/>
        </p:nvSpPr>
        <p:spPr>
          <a:xfrm>
            <a:off x="2444099" y="5229201"/>
            <a:ext cx="7056784" cy="43204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9FAE3E5-A25F-40CC-A424-E23D7D300A9A}"/>
              </a:ext>
            </a:extLst>
          </p:cNvPr>
          <p:cNvSpPr/>
          <p:nvPr/>
        </p:nvSpPr>
        <p:spPr>
          <a:xfrm>
            <a:off x="2444038" y="5949280"/>
            <a:ext cx="7056784" cy="43204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46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CC148-0890-44F3-A8D0-A216DAA2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Insight into the stability of the super-resolution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F91BA8-D910-44F4-88DB-7F46A96C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Further Research</a:t>
            </a:r>
          </a:p>
          <a:p>
            <a:pPr lvl="1"/>
            <a:r>
              <a:rPr lang="en-US" altLang="zh-CN" dirty="0"/>
              <a:t>Save bandwidth</a:t>
            </a:r>
          </a:p>
          <a:p>
            <a:pPr lvl="1"/>
            <a:r>
              <a:rPr lang="en-US" altLang="zh-CN" dirty="0"/>
              <a:t>Reduce computation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666138-C8CB-455F-B808-3463BBB8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80759D7-929F-4C93-9F4B-DA35695FB9B9}"/>
              </a:ext>
            </a:extLst>
          </p:cNvPr>
          <p:cNvGrpSpPr/>
          <p:nvPr/>
        </p:nvGrpSpPr>
        <p:grpSpPr>
          <a:xfrm>
            <a:off x="4529994" y="1295012"/>
            <a:ext cx="5760000" cy="5405422"/>
            <a:chOff x="3216000" y="671934"/>
            <a:chExt cx="5760000" cy="5405422"/>
          </a:xfrm>
        </p:grpSpPr>
        <p:sp>
          <p:nvSpPr>
            <p:cNvPr id="6" name="梯形 5">
              <a:extLst>
                <a:ext uri="{FF2B5EF4-FFF2-40B4-BE49-F238E27FC236}">
                  <a16:creationId xmlns:a16="http://schemas.microsoft.com/office/drawing/2014/main" id="{92BCD7B5-5856-47D0-AEEF-14F22F02722C}"/>
                </a:ext>
              </a:extLst>
            </p:cNvPr>
            <p:cNvSpPr/>
            <p:nvPr/>
          </p:nvSpPr>
          <p:spPr>
            <a:xfrm flipV="1">
              <a:off x="3216000" y="1110490"/>
              <a:ext cx="5760000" cy="791852"/>
            </a:xfrm>
            <a:prstGeom prst="trapezoid">
              <a:avLst>
                <a:gd name="adj" fmla="val 17854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35027DB-141A-4F87-B6BC-018A4555B489}"/>
                </a:ext>
              </a:extLst>
            </p:cNvPr>
            <p:cNvSpPr txBox="1"/>
            <p:nvPr/>
          </p:nvSpPr>
          <p:spPr>
            <a:xfrm>
              <a:off x="5252340" y="1341374"/>
              <a:ext cx="1372492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 Layer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6717CAF-6011-4D44-AC53-80F35B827FB2}"/>
                </a:ext>
              </a:extLst>
            </p:cNvPr>
            <p:cNvSpPr/>
            <p:nvPr/>
          </p:nvSpPr>
          <p:spPr>
            <a:xfrm>
              <a:off x="4655415" y="2389647"/>
              <a:ext cx="2881334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Quantize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4C00B3F-EF1A-4BC3-8CAA-425B21D3722C}"/>
                </a:ext>
              </a:extLst>
            </p:cNvPr>
            <p:cNvSpPr/>
            <p:nvPr/>
          </p:nvSpPr>
          <p:spPr>
            <a:xfrm>
              <a:off x="4652951" y="3143906"/>
              <a:ext cx="2880001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Reshape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5104B83-799F-44A4-9D2D-22B5578B3CBD}"/>
                </a:ext>
              </a:extLst>
            </p:cNvPr>
            <p:cNvGrpSpPr/>
            <p:nvPr/>
          </p:nvGrpSpPr>
          <p:grpSpPr>
            <a:xfrm>
              <a:off x="3216000" y="684312"/>
              <a:ext cx="5760000" cy="360026"/>
              <a:chOff x="4678586" y="4491515"/>
              <a:chExt cx="5752633" cy="360026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4078E232-96AF-4106-B1A6-1355F158BA07}"/>
                  </a:ext>
                </a:extLst>
              </p:cNvPr>
              <p:cNvSpPr/>
              <p:nvPr/>
            </p:nvSpPr>
            <p:spPr>
              <a:xfrm rot="16200000" flipV="1">
                <a:off x="4679043" y="4491083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EF7F791-2B17-48A8-A7CD-99AD7FEC28A8}"/>
                  </a:ext>
                </a:extLst>
              </p:cNvPr>
              <p:cNvSpPr/>
              <p:nvPr/>
            </p:nvSpPr>
            <p:spPr>
              <a:xfrm rot="16200000" flipV="1">
                <a:off x="5400756" y="4491107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0166EA2E-B973-4DBC-B0DC-4D8FF5310600}"/>
                  </a:ext>
                </a:extLst>
              </p:cNvPr>
              <p:cNvSpPr/>
              <p:nvPr/>
            </p:nvSpPr>
            <p:spPr>
              <a:xfrm rot="16200000" flipV="1">
                <a:off x="5038388" y="4491094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F2D6672C-EF04-444D-B65C-BD890A0A4DBA}"/>
                  </a:ext>
                </a:extLst>
              </p:cNvPr>
              <p:cNvSpPr/>
              <p:nvPr/>
            </p:nvSpPr>
            <p:spPr>
              <a:xfrm rot="16200000" flipV="1">
                <a:off x="5758597" y="4491102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482FDC27-ED1F-4FFD-BE19-1D221275ED97}"/>
                  </a:ext>
                </a:extLst>
              </p:cNvPr>
              <p:cNvSpPr/>
              <p:nvPr/>
            </p:nvSpPr>
            <p:spPr>
              <a:xfrm rot="16200000" flipV="1">
                <a:off x="6119468" y="4491083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74D80B73-859F-481D-8B46-0E21B802928D}"/>
                  </a:ext>
                </a:extLst>
              </p:cNvPr>
              <p:cNvSpPr/>
              <p:nvPr/>
            </p:nvSpPr>
            <p:spPr>
              <a:xfrm rot="16200000" flipV="1">
                <a:off x="6477302" y="4491127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E5790C17-033B-4486-A700-A5D1184D8927}"/>
                  </a:ext>
                </a:extLst>
              </p:cNvPr>
              <p:cNvSpPr/>
              <p:nvPr/>
            </p:nvSpPr>
            <p:spPr>
              <a:xfrm rot="16200000" flipV="1">
                <a:off x="6838173" y="4491107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8C3F8219-2D66-4DF1-BD9B-41EC071CFD50}"/>
                  </a:ext>
                </a:extLst>
              </p:cNvPr>
              <p:cNvSpPr/>
              <p:nvPr/>
            </p:nvSpPr>
            <p:spPr>
              <a:xfrm rot="16200000" flipV="1">
                <a:off x="7196007" y="4491083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5D1A3E5D-BE58-4F84-BD78-C96E99C67D98}"/>
                  </a:ext>
                </a:extLst>
              </p:cNvPr>
              <p:cNvSpPr/>
              <p:nvPr/>
            </p:nvSpPr>
            <p:spPr>
              <a:xfrm rot="16200000" flipV="1">
                <a:off x="7553841" y="4491058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5763E62-79DF-4959-AEA3-F083759DC742}"/>
                  </a:ext>
                </a:extLst>
              </p:cNvPr>
              <p:cNvSpPr/>
              <p:nvPr/>
            </p:nvSpPr>
            <p:spPr>
              <a:xfrm rot="16200000" flipV="1">
                <a:off x="8275554" y="4491082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32C4BBB2-79BD-494D-B371-FCDEBE9F4D1B}"/>
                  </a:ext>
                </a:extLst>
              </p:cNvPr>
              <p:cNvSpPr/>
              <p:nvPr/>
            </p:nvSpPr>
            <p:spPr>
              <a:xfrm rot="16200000" flipV="1">
                <a:off x="7913186" y="4491069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FBE16B0E-5BA3-4272-9157-9C03C4A418AA}"/>
                  </a:ext>
                </a:extLst>
              </p:cNvPr>
              <p:cNvSpPr/>
              <p:nvPr/>
            </p:nvSpPr>
            <p:spPr>
              <a:xfrm rot="16200000" flipV="1">
                <a:off x="8633395" y="4491077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F39E5624-AAFE-4F3E-A9CE-99F2A70ED467}"/>
                  </a:ext>
                </a:extLst>
              </p:cNvPr>
              <p:cNvSpPr/>
              <p:nvPr/>
            </p:nvSpPr>
            <p:spPr>
              <a:xfrm rot="16200000" flipV="1">
                <a:off x="8994266" y="4491058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5F27FAFB-0735-4E5C-82A2-7657E17D17C0}"/>
                  </a:ext>
                </a:extLst>
              </p:cNvPr>
              <p:cNvSpPr/>
              <p:nvPr/>
            </p:nvSpPr>
            <p:spPr>
              <a:xfrm rot="16200000" flipV="1">
                <a:off x="9352100" y="4491102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4D9A679D-A83D-4EEB-A259-C1680B8E85AF}"/>
                  </a:ext>
                </a:extLst>
              </p:cNvPr>
              <p:cNvSpPr/>
              <p:nvPr/>
            </p:nvSpPr>
            <p:spPr>
              <a:xfrm rot="16200000" flipV="1">
                <a:off x="9712971" y="4491082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EB85AFF1-571D-4100-89F2-91716F780753}"/>
                  </a:ext>
                </a:extLst>
              </p:cNvPr>
              <p:cNvSpPr/>
              <p:nvPr/>
            </p:nvSpPr>
            <p:spPr>
              <a:xfrm rot="16200000" flipV="1">
                <a:off x="10070805" y="4491058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65620B3-B191-4248-AA6B-4CF27A3F337E}"/>
                </a:ext>
              </a:extLst>
            </p:cNvPr>
            <p:cNvGrpSpPr/>
            <p:nvPr/>
          </p:nvGrpSpPr>
          <p:grpSpPr>
            <a:xfrm>
              <a:off x="4658270" y="1970365"/>
              <a:ext cx="2880000" cy="360026"/>
              <a:chOff x="4678586" y="4491515"/>
              <a:chExt cx="5752633" cy="360026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1EC188E6-5928-424F-AFF3-87ED9CD71CA4}"/>
                  </a:ext>
                </a:extLst>
              </p:cNvPr>
              <p:cNvSpPr/>
              <p:nvPr/>
            </p:nvSpPr>
            <p:spPr>
              <a:xfrm rot="16200000" flipV="1">
                <a:off x="4679043" y="4491083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29D0B6DA-093C-4EC2-8B0C-879F01BF862D}"/>
                  </a:ext>
                </a:extLst>
              </p:cNvPr>
              <p:cNvSpPr/>
              <p:nvPr/>
            </p:nvSpPr>
            <p:spPr>
              <a:xfrm rot="16200000" flipV="1">
                <a:off x="5400756" y="4491107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3A941854-3FFE-422F-A64A-6AAEFB6C2CDA}"/>
                  </a:ext>
                </a:extLst>
              </p:cNvPr>
              <p:cNvSpPr/>
              <p:nvPr/>
            </p:nvSpPr>
            <p:spPr>
              <a:xfrm rot="16200000" flipV="1">
                <a:off x="5038388" y="4491094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CE65D64A-45A2-453B-82C2-90AA660A4DC2}"/>
                  </a:ext>
                </a:extLst>
              </p:cNvPr>
              <p:cNvSpPr/>
              <p:nvPr/>
            </p:nvSpPr>
            <p:spPr>
              <a:xfrm rot="16200000" flipV="1">
                <a:off x="5758597" y="4491102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2CC371A-D91A-4F8F-B341-E21F33CBFC20}"/>
                  </a:ext>
                </a:extLst>
              </p:cNvPr>
              <p:cNvSpPr/>
              <p:nvPr/>
            </p:nvSpPr>
            <p:spPr>
              <a:xfrm rot="16200000" flipV="1">
                <a:off x="6119468" y="4491083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352E9D49-AA8E-4864-95BA-72334CDD46B7}"/>
                  </a:ext>
                </a:extLst>
              </p:cNvPr>
              <p:cNvSpPr/>
              <p:nvPr/>
            </p:nvSpPr>
            <p:spPr>
              <a:xfrm rot="16200000" flipV="1">
                <a:off x="6477302" y="4491127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6E7B28D5-4547-490E-A86C-8424C437B19F}"/>
                  </a:ext>
                </a:extLst>
              </p:cNvPr>
              <p:cNvSpPr/>
              <p:nvPr/>
            </p:nvSpPr>
            <p:spPr>
              <a:xfrm rot="16200000" flipV="1">
                <a:off x="6838173" y="4491107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0668F15A-34D5-4475-9430-C894AFBDD12E}"/>
                  </a:ext>
                </a:extLst>
              </p:cNvPr>
              <p:cNvSpPr/>
              <p:nvPr/>
            </p:nvSpPr>
            <p:spPr>
              <a:xfrm rot="16200000" flipV="1">
                <a:off x="7196007" y="4491083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6AE2B752-D09A-49F5-BBFB-13F36FCBE5CF}"/>
                  </a:ext>
                </a:extLst>
              </p:cNvPr>
              <p:cNvSpPr/>
              <p:nvPr/>
            </p:nvSpPr>
            <p:spPr>
              <a:xfrm rot="16200000" flipV="1">
                <a:off x="7553841" y="4491058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1BFC60CA-EA3E-4E59-824A-A236B9AA63C0}"/>
                  </a:ext>
                </a:extLst>
              </p:cNvPr>
              <p:cNvSpPr/>
              <p:nvPr/>
            </p:nvSpPr>
            <p:spPr>
              <a:xfrm rot="16200000" flipV="1">
                <a:off x="8275554" y="4491082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8746944D-4A50-4F18-A13C-3AA18B8CB17F}"/>
                  </a:ext>
                </a:extLst>
              </p:cNvPr>
              <p:cNvSpPr/>
              <p:nvPr/>
            </p:nvSpPr>
            <p:spPr>
              <a:xfrm rot="16200000" flipV="1">
                <a:off x="7913186" y="4491069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2E6BBAAD-1564-4466-BB57-F9C71F4EF4BD}"/>
                  </a:ext>
                </a:extLst>
              </p:cNvPr>
              <p:cNvSpPr/>
              <p:nvPr/>
            </p:nvSpPr>
            <p:spPr>
              <a:xfrm rot="16200000" flipV="1">
                <a:off x="8633395" y="4491077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0E0EE917-9A0C-434F-96DF-F72C986978DF}"/>
                  </a:ext>
                </a:extLst>
              </p:cNvPr>
              <p:cNvSpPr/>
              <p:nvPr/>
            </p:nvSpPr>
            <p:spPr>
              <a:xfrm rot="16200000" flipV="1">
                <a:off x="8994266" y="4491058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B2A12718-5C37-49D7-B567-4A139D65FB94}"/>
                  </a:ext>
                </a:extLst>
              </p:cNvPr>
              <p:cNvSpPr/>
              <p:nvPr/>
            </p:nvSpPr>
            <p:spPr>
              <a:xfrm rot="16200000" flipV="1">
                <a:off x="9352100" y="4491102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FB8A4E8-A93F-4B3D-8E66-5495631669D7}"/>
                  </a:ext>
                </a:extLst>
              </p:cNvPr>
              <p:cNvSpPr/>
              <p:nvPr/>
            </p:nvSpPr>
            <p:spPr>
              <a:xfrm rot="16200000" flipV="1">
                <a:off x="9712971" y="4491082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310DAB54-6628-493B-9490-AC3B2D12D654}"/>
                  </a:ext>
                </a:extLst>
              </p:cNvPr>
              <p:cNvSpPr/>
              <p:nvPr/>
            </p:nvSpPr>
            <p:spPr>
              <a:xfrm rot="16200000" flipV="1">
                <a:off x="10070805" y="4491058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12EA411-3C5A-478A-A4A1-894C6DD082AD}"/>
                </a:ext>
              </a:extLst>
            </p:cNvPr>
            <p:cNvSpPr txBox="1"/>
            <p:nvPr/>
          </p:nvSpPr>
          <p:spPr>
            <a:xfrm>
              <a:off x="4650890" y="671934"/>
              <a:ext cx="288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480x270 120 channel float64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135AA8B-8EDB-492C-AEC7-2EFD301DA34C}"/>
                </a:ext>
              </a:extLst>
            </p:cNvPr>
            <p:cNvSpPr txBox="1"/>
            <p:nvPr/>
          </p:nvSpPr>
          <p:spPr>
            <a:xfrm>
              <a:off x="4581159" y="1960990"/>
              <a:ext cx="3023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480x270 48 channel float64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7B37D8E-F5C0-416E-985A-A9A08DB4D88F}"/>
                </a:ext>
              </a:extLst>
            </p:cNvPr>
            <p:cNvGrpSpPr/>
            <p:nvPr/>
          </p:nvGrpSpPr>
          <p:grpSpPr>
            <a:xfrm>
              <a:off x="4652951" y="2905394"/>
              <a:ext cx="2880000" cy="180000"/>
              <a:chOff x="4678586" y="4491515"/>
              <a:chExt cx="5752633" cy="360026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03484ABD-6097-4EFE-9345-3C0CB0E17F6C}"/>
                  </a:ext>
                </a:extLst>
              </p:cNvPr>
              <p:cNvSpPr/>
              <p:nvPr/>
            </p:nvSpPr>
            <p:spPr>
              <a:xfrm rot="16200000" flipV="1">
                <a:off x="4679043" y="4491083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AF847B93-8E20-4346-8EF1-57B96B25DD9C}"/>
                  </a:ext>
                </a:extLst>
              </p:cNvPr>
              <p:cNvSpPr/>
              <p:nvPr/>
            </p:nvSpPr>
            <p:spPr>
              <a:xfrm rot="16200000" flipV="1">
                <a:off x="5400756" y="4491107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A9B1DBE5-8000-4CA8-A572-8B70D456DC6D}"/>
                  </a:ext>
                </a:extLst>
              </p:cNvPr>
              <p:cNvSpPr/>
              <p:nvPr/>
            </p:nvSpPr>
            <p:spPr>
              <a:xfrm rot="16200000" flipV="1">
                <a:off x="5038388" y="4491094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631EA84-7383-4BB9-B3B1-83449E6279CA}"/>
                  </a:ext>
                </a:extLst>
              </p:cNvPr>
              <p:cNvSpPr/>
              <p:nvPr/>
            </p:nvSpPr>
            <p:spPr>
              <a:xfrm rot="16200000" flipV="1">
                <a:off x="5758597" y="4491102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E45C31CB-1C72-4381-847A-3AB997F7B0CE}"/>
                  </a:ext>
                </a:extLst>
              </p:cNvPr>
              <p:cNvSpPr/>
              <p:nvPr/>
            </p:nvSpPr>
            <p:spPr>
              <a:xfrm rot="16200000" flipV="1">
                <a:off x="6119468" y="4491083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6F8E7351-57EA-417F-BD7C-C60CBB47706C}"/>
                  </a:ext>
                </a:extLst>
              </p:cNvPr>
              <p:cNvSpPr/>
              <p:nvPr/>
            </p:nvSpPr>
            <p:spPr>
              <a:xfrm rot="16200000" flipV="1">
                <a:off x="6477302" y="4491127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A5869FC-F14C-4956-95F7-6B12BDA7D299}"/>
                  </a:ext>
                </a:extLst>
              </p:cNvPr>
              <p:cNvSpPr/>
              <p:nvPr/>
            </p:nvSpPr>
            <p:spPr>
              <a:xfrm rot="16200000" flipV="1">
                <a:off x="6838173" y="4491107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EB39D17-B8EB-4A3F-8DDF-CDCC5C6769EA}"/>
                  </a:ext>
                </a:extLst>
              </p:cNvPr>
              <p:cNvSpPr/>
              <p:nvPr/>
            </p:nvSpPr>
            <p:spPr>
              <a:xfrm rot="16200000" flipV="1">
                <a:off x="7196007" y="4491083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3CA5D78D-FCD2-4359-B11F-12DFA2251DAE}"/>
                  </a:ext>
                </a:extLst>
              </p:cNvPr>
              <p:cNvSpPr/>
              <p:nvPr/>
            </p:nvSpPr>
            <p:spPr>
              <a:xfrm rot="16200000" flipV="1">
                <a:off x="7553841" y="4491058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93DFA24-DF36-4B5F-B029-FF16E394901A}"/>
                  </a:ext>
                </a:extLst>
              </p:cNvPr>
              <p:cNvSpPr/>
              <p:nvPr/>
            </p:nvSpPr>
            <p:spPr>
              <a:xfrm rot="16200000" flipV="1">
                <a:off x="8275554" y="4491082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CB7DE31-CDBE-4DDB-9868-DABE6F6D3B9D}"/>
                  </a:ext>
                </a:extLst>
              </p:cNvPr>
              <p:cNvSpPr/>
              <p:nvPr/>
            </p:nvSpPr>
            <p:spPr>
              <a:xfrm rot="16200000" flipV="1">
                <a:off x="7913186" y="4491069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9BB7EDD6-9E21-43CA-A038-FDBA30A51A48}"/>
                  </a:ext>
                </a:extLst>
              </p:cNvPr>
              <p:cNvSpPr/>
              <p:nvPr/>
            </p:nvSpPr>
            <p:spPr>
              <a:xfrm rot="16200000" flipV="1">
                <a:off x="8633395" y="4491077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92FAC9B5-D3A4-40C1-863E-4EF3E137EE64}"/>
                  </a:ext>
                </a:extLst>
              </p:cNvPr>
              <p:cNvSpPr/>
              <p:nvPr/>
            </p:nvSpPr>
            <p:spPr>
              <a:xfrm rot="16200000" flipV="1">
                <a:off x="8994266" y="4491058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BD65AD69-A90B-4362-A788-597BDFBC799E}"/>
                  </a:ext>
                </a:extLst>
              </p:cNvPr>
              <p:cNvSpPr/>
              <p:nvPr/>
            </p:nvSpPr>
            <p:spPr>
              <a:xfrm rot="16200000" flipV="1">
                <a:off x="9352100" y="4491102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12263B59-1BB8-4D85-972E-27B4D0525E4B}"/>
                  </a:ext>
                </a:extLst>
              </p:cNvPr>
              <p:cNvSpPr/>
              <p:nvPr/>
            </p:nvSpPr>
            <p:spPr>
              <a:xfrm rot="16200000" flipV="1">
                <a:off x="9712971" y="4491082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22E927A-3AC8-4215-9F15-E17885B70DFB}"/>
                  </a:ext>
                </a:extLst>
              </p:cNvPr>
              <p:cNvSpPr/>
              <p:nvPr/>
            </p:nvSpPr>
            <p:spPr>
              <a:xfrm rot="16200000" flipV="1">
                <a:off x="10070805" y="4491058"/>
                <a:ext cx="359957" cy="360871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63B9B5A-823E-43F5-9965-CBE33AB8AE9F}"/>
                </a:ext>
              </a:extLst>
            </p:cNvPr>
            <p:cNvSpPr txBox="1"/>
            <p:nvPr/>
          </p:nvSpPr>
          <p:spPr>
            <a:xfrm>
              <a:off x="4587237" y="2810711"/>
              <a:ext cx="3023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480x270 48 channel int8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7127530C-5E59-4FB7-9DF9-139A3AA28FC9}"/>
                </a:ext>
              </a:extLst>
            </p:cNvPr>
            <p:cNvGrpSpPr/>
            <p:nvPr/>
          </p:nvGrpSpPr>
          <p:grpSpPr>
            <a:xfrm>
              <a:off x="5730871" y="3675953"/>
              <a:ext cx="721890" cy="719842"/>
              <a:chOff x="4662617" y="2175045"/>
              <a:chExt cx="721890" cy="719842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FFBEDB3-DF58-4812-8B6D-0A0DC12E503E}"/>
                  </a:ext>
                </a:extLst>
              </p:cNvPr>
              <p:cNvSpPr/>
              <p:nvPr/>
            </p:nvSpPr>
            <p:spPr>
              <a:xfrm rot="16200000" flipV="1">
                <a:off x="4663723" y="2174694"/>
                <a:ext cx="179966" cy="180667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EB69460-D568-4EB2-9CE8-865C967DFF19}"/>
                  </a:ext>
                </a:extLst>
              </p:cNvPr>
              <p:cNvSpPr/>
              <p:nvPr/>
            </p:nvSpPr>
            <p:spPr>
              <a:xfrm rot="16200000" flipV="1">
                <a:off x="5025041" y="2174706"/>
                <a:ext cx="179966" cy="180667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B1C61AC-0EA8-42FF-A461-19D9180FF23B}"/>
                  </a:ext>
                </a:extLst>
              </p:cNvPr>
              <p:cNvSpPr/>
              <p:nvPr/>
            </p:nvSpPr>
            <p:spPr>
              <a:xfrm rot="16200000" flipV="1">
                <a:off x="4843625" y="2174699"/>
                <a:ext cx="179966" cy="180667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7A18FE2-75C4-4FD8-BFCE-F2726A9791D7}"/>
                  </a:ext>
                </a:extLst>
              </p:cNvPr>
              <p:cNvSpPr/>
              <p:nvPr/>
            </p:nvSpPr>
            <p:spPr>
              <a:xfrm rot="16200000" flipV="1">
                <a:off x="5204191" y="2174703"/>
                <a:ext cx="179966" cy="180667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E178ACB6-C116-4159-9897-EAE2E9108688}"/>
                  </a:ext>
                </a:extLst>
              </p:cNvPr>
              <p:cNvSpPr/>
              <p:nvPr/>
            </p:nvSpPr>
            <p:spPr>
              <a:xfrm rot="16200000" flipV="1">
                <a:off x="4664478" y="2714548"/>
                <a:ext cx="179966" cy="180667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A54D4AB-98CA-46AD-AC63-3A2381AD5136}"/>
                  </a:ext>
                </a:extLst>
              </p:cNvPr>
              <p:cNvSpPr/>
              <p:nvPr/>
            </p:nvSpPr>
            <p:spPr>
              <a:xfrm rot="16200000" flipV="1">
                <a:off x="4843624" y="2714570"/>
                <a:ext cx="179966" cy="180667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2481E10-4374-4C95-BC46-0FCC6E3D9E26}"/>
                  </a:ext>
                </a:extLst>
              </p:cNvPr>
              <p:cNvSpPr/>
              <p:nvPr/>
            </p:nvSpPr>
            <p:spPr>
              <a:xfrm rot="16200000" flipV="1">
                <a:off x="5024291" y="2714560"/>
                <a:ext cx="179966" cy="180667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B042027-545A-43E0-A4E3-1B927083F046}"/>
                  </a:ext>
                </a:extLst>
              </p:cNvPr>
              <p:cNvSpPr/>
              <p:nvPr/>
            </p:nvSpPr>
            <p:spPr>
              <a:xfrm rot="16200000" flipV="1">
                <a:off x="5203437" y="2714548"/>
                <a:ext cx="179966" cy="180667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E187A4D-36A8-4D35-861E-368242378E86}"/>
                  </a:ext>
                </a:extLst>
              </p:cNvPr>
              <p:cNvSpPr/>
              <p:nvPr/>
            </p:nvSpPr>
            <p:spPr>
              <a:xfrm rot="16200000" flipV="1">
                <a:off x="4662968" y="2534573"/>
                <a:ext cx="179966" cy="180667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7CA910AC-F3A1-4B17-8526-CDEFD8737FEA}"/>
                  </a:ext>
                </a:extLst>
              </p:cNvPr>
              <p:cNvSpPr/>
              <p:nvPr/>
            </p:nvSpPr>
            <p:spPr>
              <a:xfrm rot="16200000" flipV="1">
                <a:off x="5024287" y="2534585"/>
                <a:ext cx="179966" cy="180667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A8257A29-C23C-4488-8EBA-23E06F7DD1BD}"/>
                  </a:ext>
                </a:extLst>
              </p:cNvPr>
              <p:cNvSpPr/>
              <p:nvPr/>
            </p:nvSpPr>
            <p:spPr>
              <a:xfrm rot="16200000" flipV="1">
                <a:off x="4842871" y="2534579"/>
                <a:ext cx="179966" cy="180667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F710FB01-80EB-4033-9A98-BFBAB56AFE16}"/>
                  </a:ext>
                </a:extLst>
              </p:cNvPr>
              <p:cNvSpPr/>
              <p:nvPr/>
            </p:nvSpPr>
            <p:spPr>
              <a:xfrm rot="16200000" flipV="1">
                <a:off x="5203437" y="2534583"/>
                <a:ext cx="179966" cy="180667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A379B452-1732-4F4E-A7B2-9ACDB6CB63FD}"/>
                  </a:ext>
                </a:extLst>
              </p:cNvPr>
              <p:cNvSpPr/>
              <p:nvPr/>
            </p:nvSpPr>
            <p:spPr>
              <a:xfrm rot="16200000" flipV="1">
                <a:off x="4664478" y="2354632"/>
                <a:ext cx="179966" cy="180667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C460395-E275-4DF2-B24F-492FCB10045C}"/>
                  </a:ext>
                </a:extLst>
              </p:cNvPr>
              <p:cNvSpPr/>
              <p:nvPr/>
            </p:nvSpPr>
            <p:spPr>
              <a:xfrm rot="16200000" flipV="1">
                <a:off x="4843624" y="2354654"/>
                <a:ext cx="179966" cy="180667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E8902357-754F-4A37-84D5-E4CA03102B6D}"/>
                  </a:ext>
                </a:extLst>
              </p:cNvPr>
              <p:cNvSpPr/>
              <p:nvPr/>
            </p:nvSpPr>
            <p:spPr>
              <a:xfrm rot="16200000" flipV="1">
                <a:off x="5024291" y="2354644"/>
                <a:ext cx="179966" cy="180667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BC849CB8-0676-4F72-87E4-C58AE9219662}"/>
                  </a:ext>
                </a:extLst>
              </p:cNvPr>
              <p:cNvSpPr/>
              <p:nvPr/>
            </p:nvSpPr>
            <p:spPr>
              <a:xfrm rot="16200000" flipV="1">
                <a:off x="5203437" y="2354632"/>
                <a:ext cx="179966" cy="180667"/>
              </a:xfrm>
              <a:prstGeom prst="rect">
                <a:avLst/>
              </a:prstGeom>
              <a:solidFill>
                <a:srgbClr val="37B3D5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17D2C17-1515-445A-A692-F5AA82FBB195}"/>
                </a:ext>
              </a:extLst>
            </p:cNvPr>
            <p:cNvSpPr txBox="1"/>
            <p:nvPr/>
          </p:nvSpPr>
          <p:spPr>
            <a:xfrm>
              <a:off x="4581159" y="3832129"/>
              <a:ext cx="3023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1920x1080 3 channel int8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8" name="图形 17">
              <a:extLst>
                <a:ext uri="{FF2B5EF4-FFF2-40B4-BE49-F238E27FC236}">
                  <a16:creationId xmlns:a16="http://schemas.microsoft.com/office/drawing/2014/main" id="{75D6F7D0-85E0-4E0F-833A-AC31390B9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28419" y="4677078"/>
              <a:ext cx="2133600" cy="571500"/>
            </a:xfrm>
            <a:prstGeom prst="rect">
              <a:avLst/>
            </a:prstGeom>
          </p:spPr>
        </p:pic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2F821086-8BF2-48FD-B8F3-DE348FB204B0}"/>
                </a:ext>
              </a:extLst>
            </p:cNvPr>
            <p:cNvCxnSpPr>
              <a:cxnSpLocks/>
              <a:stCxn id="31" idx="2"/>
              <a:endCxn id="18" idx="0"/>
            </p:cNvCxnSpPr>
            <p:nvPr/>
          </p:nvCxnSpPr>
          <p:spPr>
            <a:xfrm>
              <a:off x="6092195" y="4305802"/>
              <a:ext cx="3024" cy="371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7FC88EE-9A8B-4520-A0B5-954AAE8EA942}"/>
                </a:ext>
              </a:extLst>
            </p:cNvPr>
            <p:cNvSpPr/>
            <p:nvPr/>
          </p:nvSpPr>
          <p:spPr>
            <a:xfrm rot="16200000" flipV="1">
              <a:off x="6009046" y="4263273"/>
              <a:ext cx="179966" cy="2879990"/>
            </a:xfrm>
            <a:prstGeom prst="rect">
              <a:avLst/>
            </a:prstGeom>
            <a:solidFill>
              <a:srgbClr val="37B3D5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9C8D211D-1605-4931-8654-6A748A298CCF}"/>
                </a:ext>
              </a:extLst>
            </p:cNvPr>
            <p:cNvCxnSpPr>
              <a:cxnSpLocks/>
              <a:stCxn id="18" idx="2"/>
              <a:endCxn id="20" idx="3"/>
            </p:cNvCxnSpPr>
            <p:nvPr/>
          </p:nvCxnSpPr>
          <p:spPr>
            <a:xfrm>
              <a:off x="6095219" y="5248578"/>
              <a:ext cx="3810" cy="3647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222A16B-2F43-4588-A7D0-B74647B35ECE}"/>
                </a:ext>
              </a:extLst>
            </p:cNvPr>
            <p:cNvSpPr txBox="1"/>
            <p:nvPr/>
          </p:nvSpPr>
          <p:spPr>
            <a:xfrm>
              <a:off x="4194060" y="5708024"/>
              <a:ext cx="3794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Compressed video (features) stream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A8325ED-BDF5-4800-A14D-4080F163C41C}"/>
                </a:ext>
              </a:extLst>
            </p:cNvPr>
            <p:cNvSpPr txBox="1"/>
            <p:nvPr/>
          </p:nvSpPr>
          <p:spPr>
            <a:xfrm>
              <a:off x="4361237" y="5523358"/>
              <a:ext cx="38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94EF8A6-1E13-42AF-87FF-97E4D55BF2AF}"/>
                </a:ext>
              </a:extLst>
            </p:cNvPr>
            <p:cNvSpPr txBox="1"/>
            <p:nvPr/>
          </p:nvSpPr>
          <p:spPr>
            <a:xfrm>
              <a:off x="7454773" y="5518601"/>
              <a:ext cx="38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9" name="矩形 88">
            <a:extLst>
              <a:ext uri="{FF2B5EF4-FFF2-40B4-BE49-F238E27FC236}">
                <a16:creationId xmlns:a16="http://schemas.microsoft.com/office/drawing/2014/main" id="{3809C15B-ED19-4F2C-9E72-777A71C7EECC}"/>
              </a:ext>
            </a:extLst>
          </p:cNvPr>
          <p:cNvSpPr/>
          <p:nvPr/>
        </p:nvSpPr>
        <p:spPr>
          <a:xfrm>
            <a:off x="5785256" y="2355160"/>
            <a:ext cx="3240360" cy="155230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287311F-E6F2-42DA-98D3-ADC8AA499B32}"/>
              </a:ext>
            </a:extLst>
          </p:cNvPr>
          <p:cNvSpPr txBox="1"/>
          <p:nvPr/>
        </p:nvSpPr>
        <p:spPr>
          <a:xfrm>
            <a:off x="2088232" y="3153162"/>
            <a:ext cx="36420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the number of channels here correlates with quality?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667B807C-8B94-48EA-A45C-4D27399C911A}"/>
              </a:ext>
            </a:extLst>
          </p:cNvPr>
          <p:cNvSpPr/>
          <p:nvPr/>
        </p:nvSpPr>
        <p:spPr>
          <a:xfrm>
            <a:off x="6146847" y="5148479"/>
            <a:ext cx="2519431" cy="90388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1DA9D016-017F-47E7-B38C-96C0E4A8DB0D}"/>
              </a:ext>
            </a:extLst>
          </p:cNvPr>
          <p:cNvSpPr txBox="1"/>
          <p:nvPr/>
        </p:nvSpPr>
        <p:spPr>
          <a:xfrm>
            <a:off x="1803651" y="5477162"/>
            <a:ext cx="42454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lossy compression affects quality?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D83621B-3AED-4CC2-874D-BD1BF1AF459F}"/>
              </a:ext>
            </a:extLst>
          </p:cNvPr>
          <p:cNvSpPr txBox="1"/>
          <p:nvPr/>
        </p:nvSpPr>
        <p:spPr>
          <a:xfrm>
            <a:off x="1803651" y="6105490"/>
            <a:ext cx="39003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(Save bandwidth) How small can the features be compressed to?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BE44DFF8-EBFF-47AC-8736-75E3D2C1B703}"/>
              </a:ext>
            </a:extLst>
          </p:cNvPr>
          <p:cNvSpPr txBox="1"/>
          <p:nvPr/>
        </p:nvSpPr>
        <p:spPr>
          <a:xfrm>
            <a:off x="9096364" y="1768666"/>
            <a:ext cx="32299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the number of channels here correlates with quality?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CFAE5202-D149-4F7B-878F-C656E592C283}"/>
              </a:ext>
            </a:extLst>
          </p:cNvPr>
          <p:cNvSpPr/>
          <p:nvPr/>
        </p:nvSpPr>
        <p:spPr>
          <a:xfrm>
            <a:off x="4445770" y="1192508"/>
            <a:ext cx="5923382" cy="61387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连接符: 曲线 97">
            <a:extLst>
              <a:ext uri="{FF2B5EF4-FFF2-40B4-BE49-F238E27FC236}">
                <a16:creationId xmlns:a16="http://schemas.microsoft.com/office/drawing/2014/main" id="{821092AC-F507-41BB-9207-0A513F4D4154}"/>
              </a:ext>
            </a:extLst>
          </p:cNvPr>
          <p:cNvCxnSpPr>
            <a:cxnSpLocks/>
            <a:stCxn id="90" idx="1"/>
            <a:endCxn id="94" idx="1"/>
          </p:cNvCxnSpPr>
          <p:nvPr/>
        </p:nvCxnSpPr>
        <p:spPr>
          <a:xfrm rot="10800000" flipV="1">
            <a:off x="1803652" y="3507105"/>
            <a:ext cx="284581" cy="2952328"/>
          </a:xfrm>
          <a:prstGeom prst="curvedConnector3">
            <a:avLst>
              <a:gd name="adj1" fmla="val 18032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42B064E1-CF8A-482F-8DD0-F5893EFB6549}"/>
              </a:ext>
            </a:extLst>
          </p:cNvPr>
          <p:cNvCxnSpPr>
            <a:cxnSpLocks/>
            <a:stCxn id="92" idx="1"/>
            <a:endCxn id="94" idx="1"/>
          </p:cNvCxnSpPr>
          <p:nvPr/>
        </p:nvCxnSpPr>
        <p:spPr>
          <a:xfrm rot="10800000" flipV="1">
            <a:off x="1803651" y="5677217"/>
            <a:ext cx="12700" cy="78221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07261576-A5CF-46B2-9876-3837E29B92D2}"/>
              </a:ext>
            </a:extLst>
          </p:cNvPr>
          <p:cNvSpPr txBox="1"/>
          <p:nvPr/>
        </p:nvSpPr>
        <p:spPr>
          <a:xfrm>
            <a:off x="9032164" y="2349860"/>
            <a:ext cx="31598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(Reduce computation) How small can the model be compressed to?</a:t>
            </a:r>
            <a:endParaRPr lang="zh-CN" alt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14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17926</TotalTime>
  <Words>1411</Words>
  <Application>Microsoft Office PowerPoint</Application>
  <PresentationFormat>宽屏</PresentationFormat>
  <Paragraphs>341</Paragraphs>
  <Slides>22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楷体</vt:lpstr>
      <vt:lpstr>微软雅黑</vt:lpstr>
      <vt:lpstr>Arial</vt:lpstr>
      <vt:lpstr>Calibri</vt:lpstr>
      <vt:lpstr>Times New Roman</vt:lpstr>
      <vt:lpstr>Wingdings</vt:lpstr>
      <vt:lpstr>Office 主题</vt:lpstr>
      <vt:lpstr>WAEVSR: Enabling collaborative live video super-resolution  in wide-area MEC environment</vt:lpstr>
      <vt:lpstr>PowerPoint 演示文稿</vt:lpstr>
      <vt:lpstr>PowerPoint 演示文稿</vt:lpstr>
      <vt:lpstr>PowerPoint 演示文稿</vt:lpstr>
      <vt:lpstr>Further Research Plan</vt:lpstr>
      <vt:lpstr>Insight into the stability of the super-resolution model</vt:lpstr>
      <vt:lpstr>Insight into the stability of the super-resolution model</vt:lpstr>
      <vt:lpstr>Insight into the stability of the super-resolution model</vt:lpstr>
      <vt:lpstr>Insight into the stability of the super-resolution model</vt:lpstr>
      <vt:lpstr>Insight into the stability of the super-resolution model</vt:lpstr>
      <vt:lpstr>Insight into the stability of the super-resolution model</vt:lpstr>
      <vt:lpstr>Insight into the stability of the super-resolution model</vt:lpstr>
      <vt:lpstr>Correlation between compressed video and super-resolution</vt:lpstr>
      <vt:lpstr>Correlation between compressed video and super-resolution</vt:lpstr>
      <vt:lpstr>Correlation between compressed video and super-resolution</vt:lpstr>
      <vt:lpstr>How VSR model leverage inter-frame features</vt:lpstr>
      <vt:lpstr>How VSR model leverage inter-frame features</vt:lpstr>
      <vt:lpstr>How VSR model leverage inter-frame features</vt:lpstr>
      <vt:lpstr>How VSR model extract multi-scale features</vt:lpstr>
      <vt:lpstr>How VSR model extract multi-scale features</vt:lpstr>
      <vt:lpstr>How VSR model extract multi-scale features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Genevieve</dc:creator>
  <cp:lastModifiedBy>Yin Daheng</cp:lastModifiedBy>
  <cp:revision>1094</cp:revision>
  <dcterms:created xsi:type="dcterms:W3CDTF">2018-11-26T12:59:36Z</dcterms:created>
  <dcterms:modified xsi:type="dcterms:W3CDTF">2022-10-23T15:02:23Z</dcterms:modified>
</cp:coreProperties>
</file>