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3" r:id="rId3"/>
    <p:sldId id="385" r:id="rId4"/>
    <p:sldId id="386" r:id="rId5"/>
    <p:sldId id="374" r:id="rId6"/>
    <p:sldId id="381" r:id="rId7"/>
    <p:sldId id="388" r:id="rId8"/>
    <p:sldId id="387" r:id="rId9"/>
    <p:sldId id="393" r:id="rId10"/>
    <p:sldId id="389" r:id="rId11"/>
    <p:sldId id="392" r:id="rId12"/>
    <p:sldId id="394" r:id="rId13"/>
    <p:sldId id="395" r:id="rId14"/>
    <p:sldId id="383" r:id="rId15"/>
    <p:sldId id="391" r:id="rId16"/>
    <p:sldId id="384" r:id="rId17"/>
    <p:sldId id="382" r:id="rId18"/>
    <p:sldId id="372" r:id="rId19"/>
    <p:sldId id="376" r:id="rId20"/>
    <p:sldId id="378" r:id="rId21"/>
    <p:sldId id="379" r:id="rId22"/>
    <p:sldId id="3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B9CDE5"/>
    <a:srgbClr val="F68426"/>
    <a:srgbClr val="02409A"/>
    <a:srgbClr val="FFFFFF"/>
    <a:srgbClr val="F7F7F7"/>
    <a:srgbClr val="08A86B"/>
    <a:srgbClr val="05A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1108" autoAdjust="0"/>
  </p:normalViewPr>
  <p:slideViewPr>
    <p:cSldViewPr>
      <p:cViewPr varScale="1">
        <p:scale>
          <a:sx n="69" d="100"/>
          <a:sy n="69" d="100"/>
        </p:scale>
        <p:origin x="122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 Daheng" userId="40f47af77092ccff" providerId="LiveId" clId="{434383E4-3E59-4F37-8B30-C8453D90F759}"/>
    <pc:docChg chg="undo redo custSel addSld delSld modSld sldOrd modMainMaster">
      <pc:chgData name="Yin Daheng" userId="40f47af77092ccff" providerId="LiveId" clId="{434383E4-3E59-4F37-8B30-C8453D90F759}" dt="2022-10-23T13:48:59.241" v="2912" actId="1076"/>
      <pc:docMkLst>
        <pc:docMk/>
      </pc:docMkLst>
      <pc:sldChg chg="modSp mod">
        <pc:chgData name="Yin Daheng" userId="40f47af77092ccff" providerId="LiveId" clId="{434383E4-3E59-4F37-8B30-C8453D90F759}" dt="2022-10-23T09:33:50.971" v="749" actId="20577"/>
        <pc:sldMkLst>
          <pc:docMk/>
          <pc:sldMk cId="1152584208" sldId="256"/>
        </pc:sldMkLst>
        <pc:spChg chg="mod">
          <ac:chgData name="Yin Daheng" userId="40f47af77092ccff" providerId="LiveId" clId="{434383E4-3E59-4F37-8B30-C8453D90F759}" dt="2022-10-23T03:18:42.588" v="71" actId="20577"/>
          <ac:spMkLst>
            <pc:docMk/>
            <pc:sldMk cId="1152584208" sldId="256"/>
            <ac:spMk id="2" creationId="{2005705D-0562-40CF-AA79-8A46092E9CAC}"/>
          </ac:spMkLst>
        </pc:spChg>
        <pc:spChg chg="mod">
          <ac:chgData name="Yin Daheng" userId="40f47af77092ccff" providerId="LiveId" clId="{434383E4-3E59-4F37-8B30-C8453D90F759}" dt="2022-10-23T09:33:50.971" v="749" actId="20577"/>
          <ac:spMkLst>
            <pc:docMk/>
            <pc:sldMk cId="1152584208" sldId="256"/>
            <ac:spMk id="3" creationId="{FA154862-09A2-43E4-8DEF-CF2C8BA2F401}"/>
          </ac:spMkLst>
        </pc:spChg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974618523" sldId="257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400714087" sldId="260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329240687" sldId="261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999120112" sldId="263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160927339" sldId="264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991659017" sldId="265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4291159054" sldId="266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760568300" sldId="267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570868251" sldId="268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205241446" sldId="269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855334395" sldId="270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249319042" sldId="271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488376585" sldId="272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632630498" sldId="273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272265248" sldId="274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153078665" sldId="275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283476017" sldId="276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071825157" sldId="277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1011158944" sldId="317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647136219" sldId="366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2251711625" sldId="367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3513569633" sldId="369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3242467414" sldId="370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183895872" sldId="371"/>
        </pc:sldMkLst>
      </pc:sldChg>
      <pc:sldChg chg="new">
        <pc:chgData name="Yin Daheng" userId="40f47af77092ccff" providerId="LiveId" clId="{434383E4-3E59-4F37-8B30-C8453D90F759}" dt="2022-10-23T03:17:54.060" v="68" actId="680"/>
        <pc:sldMkLst>
          <pc:docMk/>
          <pc:sldMk cId="108689090" sldId="373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756537127" sldId="373"/>
        </pc:sldMkLst>
      </pc:sldChg>
      <pc:sldChg chg="new">
        <pc:chgData name="Yin Daheng" userId="40f47af77092ccff" providerId="LiveId" clId="{434383E4-3E59-4F37-8B30-C8453D90F759}" dt="2022-10-23T03:19:46.640" v="72" actId="680"/>
        <pc:sldMkLst>
          <pc:docMk/>
          <pc:sldMk cId="1410521099" sldId="374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307350046" sldId="374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529177708" sldId="375"/>
        </pc:sldMkLst>
      </pc:sldChg>
      <pc:sldChg chg="addSp delSp modSp new del mod">
        <pc:chgData name="Yin Daheng" userId="40f47af77092ccff" providerId="LiveId" clId="{434383E4-3E59-4F37-8B30-C8453D90F759}" dt="2022-10-23T03:48:25.915" v="345" actId="47"/>
        <pc:sldMkLst>
          <pc:docMk/>
          <pc:sldMk cId="3344107027" sldId="375"/>
        </pc:sldMkLst>
        <pc:spChg chg="mod">
          <ac:chgData name="Yin Daheng" userId="40f47af77092ccff" providerId="LiveId" clId="{434383E4-3E59-4F37-8B30-C8453D90F759}" dt="2022-10-23T03:20:16.207" v="98" actId="20577"/>
          <ac:spMkLst>
            <pc:docMk/>
            <pc:sldMk cId="3344107027" sldId="375"/>
            <ac:spMk id="2" creationId="{F36FFE61-A71B-46C2-B2FC-7610022CD56C}"/>
          </ac:spMkLst>
        </pc:spChg>
        <pc:spChg chg="mod">
          <ac:chgData name="Yin Daheng" userId="40f47af77092ccff" providerId="LiveId" clId="{434383E4-3E59-4F37-8B30-C8453D90F759}" dt="2022-10-23T03:22:22.223" v="103"/>
          <ac:spMkLst>
            <pc:docMk/>
            <pc:sldMk cId="3344107027" sldId="375"/>
            <ac:spMk id="3" creationId="{27E13285-29C2-4B1F-97D9-0545572DC912}"/>
          </ac:spMkLst>
        </pc:spChg>
        <pc:grpChg chg="add del mod">
          <ac:chgData name="Yin Daheng" userId="40f47af77092ccff" providerId="LiveId" clId="{434383E4-3E59-4F37-8B30-C8453D90F759}" dt="2022-10-23T03:29:27.205" v="121" actId="165"/>
          <ac:grpSpMkLst>
            <pc:docMk/>
            <pc:sldMk cId="3344107027" sldId="375"/>
            <ac:grpSpMk id="4" creationId="{F0EA9560-30C0-4566-83A0-2F16771A1A7A}"/>
          </ac:grpSpMkLst>
        </pc:grpChg>
        <pc:grpChg chg="mod topLvl">
          <ac:chgData name="Yin Daheng" userId="40f47af77092ccff" providerId="LiveId" clId="{434383E4-3E59-4F37-8B30-C8453D90F759}" dt="2022-10-23T03:31:37.418" v="146" actId="14100"/>
          <ac:grpSpMkLst>
            <pc:docMk/>
            <pc:sldMk cId="3344107027" sldId="375"/>
            <ac:grpSpMk id="5" creationId="{9A559245-380F-429E-84CD-78E3ADE4BE9E}"/>
          </ac:grpSpMkLst>
        </pc:grpChg>
        <pc:grpChg chg="add mod">
          <ac:chgData name="Yin Daheng" userId="40f47af77092ccff" providerId="LiveId" clId="{434383E4-3E59-4F37-8B30-C8453D90F759}" dt="2022-10-23T03:32:24.471" v="151" actId="1076"/>
          <ac:grpSpMkLst>
            <pc:docMk/>
            <pc:sldMk cId="3344107027" sldId="375"/>
            <ac:grpSpMk id="10" creationId="{9A2858F9-4C2E-414E-A5AD-A2943313E389}"/>
          </ac:grpSpMkLst>
        </pc:grpChg>
        <pc:picChg chg="mod topLvl">
          <ac:chgData name="Yin Daheng" userId="40f47af77092ccff" providerId="LiveId" clId="{434383E4-3E59-4F37-8B30-C8453D90F759}" dt="2022-10-23T03:30:54.952" v="145" actId="164"/>
          <ac:picMkLst>
            <pc:docMk/>
            <pc:sldMk cId="3344107027" sldId="375"/>
            <ac:picMk id="6" creationId="{5A71CA8E-C230-4D28-990C-DB1F3B8E137A}"/>
          </ac:picMkLst>
        </pc:picChg>
        <pc:picChg chg="mod topLvl">
          <ac:chgData name="Yin Daheng" userId="40f47af77092ccff" providerId="LiveId" clId="{434383E4-3E59-4F37-8B30-C8453D90F759}" dt="2022-10-23T03:30:54.952" v="145" actId="164"/>
          <ac:picMkLst>
            <pc:docMk/>
            <pc:sldMk cId="3344107027" sldId="375"/>
            <ac:picMk id="7" creationId="{CE4E95BC-2DE5-4645-90F1-45C00B4C7BF7}"/>
          </ac:picMkLst>
        </pc:picChg>
        <pc:picChg chg="mod">
          <ac:chgData name="Yin Daheng" userId="40f47af77092ccff" providerId="LiveId" clId="{434383E4-3E59-4F37-8B30-C8453D90F759}" dt="2022-10-23T03:30:16.939" v="141" actId="692"/>
          <ac:picMkLst>
            <pc:docMk/>
            <pc:sldMk cId="3344107027" sldId="375"/>
            <ac:picMk id="8" creationId="{82CBC4DE-2A66-49D1-A158-AE5A00400919}"/>
          </ac:picMkLst>
        </pc:picChg>
        <pc:picChg chg="mod">
          <ac:chgData name="Yin Daheng" userId="40f47af77092ccff" providerId="LiveId" clId="{434383E4-3E59-4F37-8B30-C8453D90F759}" dt="2022-10-23T03:30:16.939" v="141" actId="692"/>
          <ac:picMkLst>
            <pc:docMk/>
            <pc:sldMk cId="3344107027" sldId="375"/>
            <ac:picMk id="9" creationId="{46AEEE40-A148-4ED8-A480-5D0C5118FA69}"/>
          </ac:picMkLst>
        </pc:picChg>
      </pc:sldChg>
      <pc:sldChg chg="add del">
        <pc:chgData name="Yin Daheng" userId="40f47af77092ccff" providerId="LiveId" clId="{434383E4-3E59-4F37-8B30-C8453D90F759}" dt="2022-10-23T03:28:58.490" v="120"/>
        <pc:sldMkLst>
          <pc:docMk/>
          <pc:sldMk cId="982553560" sldId="376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160383241" sldId="376"/>
        </pc:sldMkLst>
      </pc:sldChg>
      <pc:sldChg chg="addSp delSp modSp new mod ord">
        <pc:chgData name="Yin Daheng" userId="40f47af77092ccff" providerId="LiveId" clId="{434383E4-3E59-4F37-8B30-C8453D90F759}" dt="2022-10-23T03:38:48.284" v="260" actId="1036"/>
        <pc:sldMkLst>
          <pc:docMk/>
          <pc:sldMk cId="3495195174" sldId="376"/>
        </pc:sldMkLst>
        <pc:spChg chg="del">
          <ac:chgData name="Yin Daheng" userId="40f47af77092ccff" providerId="LiveId" clId="{434383E4-3E59-4F37-8B30-C8453D90F759}" dt="2022-10-23T03:35:17.287" v="153" actId="478"/>
          <ac:spMkLst>
            <pc:docMk/>
            <pc:sldMk cId="3495195174" sldId="376"/>
            <ac:spMk id="3" creationId="{47C283C7-321D-4D77-AFEF-71E01F7416CA}"/>
          </ac:spMkLst>
        </pc:spChg>
        <pc:spChg chg="add mod">
          <ac:chgData name="Yin Daheng" userId="40f47af77092ccff" providerId="LiveId" clId="{434383E4-3E59-4F37-8B30-C8453D90F759}" dt="2022-10-23T03:38:48.284" v="260" actId="1036"/>
          <ac:spMkLst>
            <pc:docMk/>
            <pc:sldMk cId="3495195174" sldId="376"/>
            <ac:spMk id="6" creationId="{64291E3B-DD9D-43EB-A026-574587D229A9}"/>
          </ac:spMkLst>
        </pc:spChg>
        <pc:spChg chg="add del mod">
          <ac:chgData name="Yin Daheng" userId="40f47af77092ccff" providerId="LiveId" clId="{434383E4-3E59-4F37-8B30-C8453D90F759}" dt="2022-10-23T03:38:40.586" v="254" actId="478"/>
          <ac:spMkLst>
            <pc:docMk/>
            <pc:sldMk cId="3495195174" sldId="376"/>
            <ac:spMk id="9" creationId="{6E96BC47-B075-4650-9228-D867C426C572}"/>
          </ac:spMkLst>
        </pc:spChg>
        <pc:picChg chg="add mod">
          <ac:chgData name="Yin Daheng" userId="40f47af77092ccff" providerId="LiveId" clId="{434383E4-3E59-4F37-8B30-C8453D90F759}" dt="2022-10-23T03:38:48.284" v="260" actId="1036"/>
          <ac:picMkLst>
            <pc:docMk/>
            <pc:sldMk cId="3495195174" sldId="376"/>
            <ac:picMk id="5" creationId="{4390E95F-E764-4454-B9E4-A18C10F60549}"/>
          </ac:picMkLst>
        </pc:picChg>
        <pc:picChg chg="add mod">
          <ac:chgData name="Yin Daheng" userId="40f47af77092ccff" providerId="LiveId" clId="{434383E4-3E59-4F37-8B30-C8453D90F759}" dt="2022-10-23T03:38:48.284" v="260" actId="1036"/>
          <ac:picMkLst>
            <pc:docMk/>
            <pc:sldMk cId="3495195174" sldId="376"/>
            <ac:picMk id="8" creationId="{47DAE80B-BCD8-4308-A0BE-99D4B094BB5B}"/>
          </ac:picMkLst>
        </pc:picChg>
        <pc:picChg chg="add mod">
          <ac:chgData name="Yin Daheng" userId="40f47af77092ccff" providerId="LiveId" clId="{434383E4-3E59-4F37-8B30-C8453D90F759}" dt="2022-10-23T03:38:48.284" v="260" actId="1036"/>
          <ac:picMkLst>
            <pc:docMk/>
            <pc:sldMk cId="3495195174" sldId="376"/>
            <ac:picMk id="11" creationId="{87CE9F62-ACCF-423E-BF43-A7C3E52BBEFD}"/>
          </ac:picMkLst>
        </pc:picChg>
      </pc:sldChg>
      <pc:sldChg chg="addSp delSp modSp new del mod ord">
        <pc:chgData name="Yin Daheng" userId="40f47af77092ccff" providerId="LiveId" clId="{434383E4-3E59-4F37-8B30-C8453D90F759}" dt="2022-10-23T03:52:35.918" v="526" actId="47"/>
        <pc:sldMkLst>
          <pc:docMk/>
          <pc:sldMk cId="630649524" sldId="377"/>
        </pc:sldMkLst>
        <pc:spChg chg="mod">
          <ac:chgData name="Yin Daheng" userId="40f47af77092ccff" providerId="LiveId" clId="{434383E4-3E59-4F37-8B30-C8453D90F759}" dt="2022-10-23T03:52:10.412" v="507" actId="27636"/>
          <ac:spMkLst>
            <pc:docMk/>
            <pc:sldMk cId="630649524" sldId="377"/>
            <ac:spMk id="2" creationId="{395FBC01-43AC-4A24-AABD-DC58725894DB}"/>
          </ac:spMkLst>
        </pc:spChg>
        <pc:spChg chg="del">
          <ac:chgData name="Yin Daheng" userId="40f47af77092ccff" providerId="LiveId" clId="{434383E4-3E59-4F37-8B30-C8453D90F759}" dt="2022-10-23T03:37:04.286" v="189" actId="478"/>
          <ac:spMkLst>
            <pc:docMk/>
            <pc:sldMk cId="630649524" sldId="377"/>
            <ac:spMk id="3" creationId="{060F7002-80BD-4DDF-B7CA-27773040EB50}"/>
          </ac:spMkLst>
        </pc:spChg>
        <pc:picChg chg="add">
          <ac:chgData name="Yin Daheng" userId="40f47af77092ccff" providerId="LiveId" clId="{434383E4-3E59-4F37-8B30-C8453D90F759}" dt="2022-10-23T03:39:29.333" v="261" actId="22"/>
          <ac:picMkLst>
            <pc:docMk/>
            <pc:sldMk cId="630649524" sldId="377"/>
            <ac:picMk id="5" creationId="{9C3A8CF1-1C52-40CF-B01D-90ECF4884034}"/>
          </ac:picMkLst>
        </pc:picChg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767276441" sldId="377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037754728" sldId="378"/>
        </pc:sldMkLst>
      </pc:sldChg>
      <pc:sldChg chg="addSp delSp modSp new mod">
        <pc:chgData name="Yin Daheng" userId="40f47af77092ccff" providerId="LiveId" clId="{434383E4-3E59-4F37-8B30-C8453D90F759}" dt="2022-10-23T03:41:45.805" v="284" actId="20577"/>
        <pc:sldMkLst>
          <pc:docMk/>
          <pc:sldMk cId="2498533969" sldId="378"/>
        </pc:sldMkLst>
        <pc:spChg chg="del">
          <ac:chgData name="Yin Daheng" userId="40f47af77092ccff" providerId="LiveId" clId="{434383E4-3E59-4F37-8B30-C8453D90F759}" dt="2022-10-23T03:39:57.346" v="265" actId="478"/>
          <ac:spMkLst>
            <pc:docMk/>
            <pc:sldMk cId="2498533969" sldId="378"/>
            <ac:spMk id="3" creationId="{452D420F-2033-4941-9366-52820A181FD0}"/>
          </ac:spMkLst>
        </pc:spChg>
        <pc:spChg chg="add mod">
          <ac:chgData name="Yin Daheng" userId="40f47af77092ccff" providerId="LiveId" clId="{434383E4-3E59-4F37-8B30-C8453D90F759}" dt="2022-10-23T03:41:45.805" v="284" actId="20577"/>
          <ac:spMkLst>
            <pc:docMk/>
            <pc:sldMk cId="2498533969" sldId="378"/>
            <ac:spMk id="10" creationId="{A6F4C158-A6D0-4B5B-90ED-09A1D4F73231}"/>
          </ac:spMkLst>
        </pc:spChg>
        <pc:picChg chg="add mod">
          <ac:chgData name="Yin Daheng" userId="40f47af77092ccff" providerId="LiveId" clId="{434383E4-3E59-4F37-8B30-C8453D90F759}" dt="2022-10-23T03:41:03.838" v="271" actId="14100"/>
          <ac:picMkLst>
            <pc:docMk/>
            <pc:sldMk cId="2498533969" sldId="378"/>
            <ac:picMk id="5" creationId="{EA7C445F-8846-4A05-9CDA-F7760C6621FC}"/>
          </ac:picMkLst>
        </pc:picChg>
        <pc:picChg chg="add mod">
          <ac:chgData name="Yin Daheng" userId="40f47af77092ccff" providerId="LiveId" clId="{434383E4-3E59-4F37-8B30-C8453D90F759}" dt="2022-10-23T03:41:11.987" v="273" actId="14100"/>
          <ac:picMkLst>
            <pc:docMk/>
            <pc:sldMk cId="2498533969" sldId="378"/>
            <ac:picMk id="7" creationId="{772049EA-1B14-4FD3-9978-E21B3BF5DC8F}"/>
          </ac:picMkLst>
        </pc:picChg>
        <pc:picChg chg="add mod">
          <ac:chgData name="Yin Daheng" userId="40f47af77092ccff" providerId="LiveId" clId="{434383E4-3E59-4F37-8B30-C8453D90F759}" dt="2022-10-23T03:41:32.809" v="276" actId="1076"/>
          <ac:picMkLst>
            <pc:docMk/>
            <pc:sldMk cId="2498533969" sldId="378"/>
            <ac:picMk id="9" creationId="{9C7E945F-8EFB-4B41-AE25-BB9E489C18F2}"/>
          </ac:picMkLst>
        </pc:picChg>
      </pc:sldChg>
      <pc:sldChg chg="addSp delSp modSp new mod">
        <pc:chgData name="Yin Daheng" userId="40f47af77092ccff" providerId="LiveId" clId="{434383E4-3E59-4F37-8B30-C8453D90F759}" dt="2022-10-23T03:43:26.979" v="335" actId="20577"/>
        <pc:sldMkLst>
          <pc:docMk/>
          <pc:sldMk cId="2436241868" sldId="379"/>
        </pc:sldMkLst>
        <pc:spChg chg="del">
          <ac:chgData name="Yin Daheng" userId="40f47af77092ccff" providerId="LiveId" clId="{434383E4-3E59-4F37-8B30-C8453D90F759}" dt="2022-10-23T03:41:59.038" v="286" actId="478"/>
          <ac:spMkLst>
            <pc:docMk/>
            <pc:sldMk cId="2436241868" sldId="379"/>
            <ac:spMk id="3" creationId="{0B02677C-20D9-4578-A131-14F028F81A3D}"/>
          </ac:spMkLst>
        </pc:spChg>
        <pc:spChg chg="add mod">
          <ac:chgData name="Yin Daheng" userId="40f47af77092ccff" providerId="LiveId" clId="{434383E4-3E59-4F37-8B30-C8453D90F759}" dt="2022-10-23T03:43:26.979" v="335" actId="20577"/>
          <ac:spMkLst>
            <pc:docMk/>
            <pc:sldMk cId="2436241868" sldId="379"/>
            <ac:spMk id="10" creationId="{5A77D822-293D-4B1E-BE93-54F136D3C2C0}"/>
          </ac:spMkLst>
        </pc:spChg>
        <pc:picChg chg="add mod">
          <ac:chgData name="Yin Daheng" userId="40f47af77092ccff" providerId="LiveId" clId="{434383E4-3E59-4F37-8B30-C8453D90F759}" dt="2022-10-23T03:43:14.851" v="330" actId="1038"/>
          <ac:picMkLst>
            <pc:docMk/>
            <pc:sldMk cId="2436241868" sldId="379"/>
            <ac:picMk id="5" creationId="{0F0C2BFB-E026-482F-81E6-3CA7C7E3DCA5}"/>
          </ac:picMkLst>
        </pc:picChg>
        <pc:picChg chg="add mod">
          <ac:chgData name="Yin Daheng" userId="40f47af77092ccff" providerId="LiveId" clId="{434383E4-3E59-4F37-8B30-C8453D90F759}" dt="2022-10-23T03:43:14.851" v="330" actId="1038"/>
          <ac:picMkLst>
            <pc:docMk/>
            <pc:sldMk cId="2436241868" sldId="379"/>
            <ac:picMk id="7" creationId="{AEDB00A1-EAC6-4104-9670-940AEBB55132}"/>
          </ac:picMkLst>
        </pc:picChg>
        <pc:picChg chg="add mod">
          <ac:chgData name="Yin Daheng" userId="40f47af77092ccff" providerId="LiveId" clId="{434383E4-3E59-4F37-8B30-C8453D90F759}" dt="2022-10-23T03:43:14.851" v="330" actId="1038"/>
          <ac:picMkLst>
            <pc:docMk/>
            <pc:sldMk cId="2436241868" sldId="379"/>
            <ac:picMk id="9" creationId="{8161E520-0CA8-4FFB-B3E6-C692D8284E38}"/>
          </ac:picMkLst>
        </pc:picChg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584350480" sldId="379"/>
        </pc:sldMkLst>
      </pc:sldChg>
      <pc:sldChg chg="addSp delSp modSp new mod">
        <pc:chgData name="Yin Daheng" userId="40f47af77092ccff" providerId="LiveId" clId="{434383E4-3E59-4F37-8B30-C8453D90F759}" dt="2022-10-23T03:45:47.057" v="344" actId="1076"/>
        <pc:sldMkLst>
          <pc:docMk/>
          <pc:sldMk cId="3388021218" sldId="380"/>
        </pc:sldMkLst>
        <pc:spChg chg="del">
          <ac:chgData name="Yin Daheng" userId="40f47af77092ccff" providerId="LiveId" clId="{434383E4-3E59-4F37-8B30-C8453D90F759}" dt="2022-10-23T03:44:08.494" v="337" actId="478"/>
          <ac:spMkLst>
            <pc:docMk/>
            <pc:sldMk cId="3388021218" sldId="380"/>
            <ac:spMk id="3" creationId="{7930EDD4-9CEA-4296-A4D6-8FE51A3E497B}"/>
          </ac:spMkLst>
        </pc:spChg>
        <pc:picChg chg="add del mod">
          <ac:chgData name="Yin Daheng" userId="40f47af77092ccff" providerId="LiveId" clId="{434383E4-3E59-4F37-8B30-C8453D90F759}" dt="2022-10-23T03:45:05.970" v="340" actId="478"/>
          <ac:picMkLst>
            <pc:docMk/>
            <pc:sldMk cId="3388021218" sldId="380"/>
            <ac:picMk id="5" creationId="{61DC95D4-62B9-4DF8-92FA-4F7044A1AFC1}"/>
          </ac:picMkLst>
        </pc:picChg>
        <pc:picChg chg="add mod">
          <ac:chgData name="Yin Daheng" userId="40f47af77092ccff" providerId="LiveId" clId="{434383E4-3E59-4F37-8B30-C8453D90F759}" dt="2022-10-23T03:45:07.751" v="342" actId="1076"/>
          <ac:picMkLst>
            <pc:docMk/>
            <pc:sldMk cId="3388021218" sldId="380"/>
            <ac:picMk id="7" creationId="{C4D55D5F-78C6-4188-B7B9-61850E1F5363}"/>
          </ac:picMkLst>
        </pc:picChg>
        <pc:picChg chg="add mod">
          <ac:chgData name="Yin Daheng" userId="40f47af77092ccff" providerId="LiveId" clId="{434383E4-3E59-4F37-8B30-C8453D90F759}" dt="2022-10-23T03:45:47.057" v="344" actId="1076"/>
          <ac:picMkLst>
            <pc:docMk/>
            <pc:sldMk cId="3388021218" sldId="380"/>
            <ac:picMk id="9" creationId="{17911D60-4B23-4CB7-8626-90B2C39396EE}"/>
          </ac:picMkLst>
        </pc:picChg>
      </pc:sldChg>
      <pc:sldChg chg="modSp new mod">
        <pc:chgData name="Yin Daheng" userId="40f47af77092ccff" providerId="LiveId" clId="{434383E4-3E59-4F37-8B30-C8453D90F759}" dt="2022-10-23T03:51:53.065" v="501" actId="20577"/>
        <pc:sldMkLst>
          <pc:docMk/>
          <pc:sldMk cId="2062090651" sldId="381"/>
        </pc:sldMkLst>
        <pc:spChg chg="mod">
          <ac:chgData name="Yin Daheng" userId="40f47af77092ccff" providerId="LiveId" clId="{434383E4-3E59-4F37-8B30-C8453D90F759}" dt="2022-10-23T03:48:54.051" v="379" actId="20577"/>
          <ac:spMkLst>
            <pc:docMk/>
            <pc:sldMk cId="2062090651" sldId="381"/>
            <ac:spMk id="2" creationId="{5EFE7525-5F8A-4978-84C7-78BF1E21D651}"/>
          </ac:spMkLst>
        </pc:spChg>
        <pc:spChg chg="mod">
          <ac:chgData name="Yin Daheng" userId="40f47af77092ccff" providerId="LiveId" clId="{434383E4-3E59-4F37-8B30-C8453D90F759}" dt="2022-10-23T03:51:53.065" v="501" actId="20577"/>
          <ac:spMkLst>
            <pc:docMk/>
            <pc:sldMk cId="2062090651" sldId="381"/>
            <ac:spMk id="3" creationId="{7FE59723-0D0B-48DE-B6E0-F5BA6261AB72}"/>
          </ac:spMkLst>
        </pc:spChg>
      </pc:sldChg>
      <pc:sldChg chg="new del">
        <pc:chgData name="Yin Daheng" userId="40f47af77092ccff" providerId="LiveId" clId="{434383E4-3E59-4F37-8B30-C8453D90F759}" dt="2022-10-23T03:48:39.686" v="349" actId="680"/>
        <pc:sldMkLst>
          <pc:docMk/>
          <pc:sldMk cId="2873056516" sldId="381"/>
        </pc:sldMkLst>
      </pc:sldChg>
      <pc:sldChg chg="addSp modSp new mod">
        <pc:chgData name="Yin Daheng" userId="40f47af77092ccff" providerId="LiveId" clId="{434383E4-3E59-4F37-8B30-C8453D90F759}" dt="2022-10-23T08:50:40.931" v="638" actId="20577"/>
        <pc:sldMkLst>
          <pc:docMk/>
          <pc:sldMk cId="3933500005" sldId="382"/>
        </pc:sldMkLst>
        <pc:spChg chg="mod">
          <ac:chgData name="Yin Daheng" userId="40f47af77092ccff" providerId="LiveId" clId="{434383E4-3E59-4F37-8B30-C8453D90F759}" dt="2022-10-23T03:52:34.349" v="525"/>
          <ac:spMkLst>
            <pc:docMk/>
            <pc:sldMk cId="3933500005" sldId="382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03:52:21.557" v="523" actId="20577"/>
          <ac:spMkLst>
            <pc:docMk/>
            <pc:sldMk cId="3933500005" sldId="382"/>
            <ac:spMk id="3" creationId="{C6522843-8CFF-463D-8ACC-DCC2E1AD5330}"/>
          </ac:spMkLst>
        </pc:spChg>
        <pc:graphicFrameChg chg="add mod modGraphic">
          <ac:chgData name="Yin Daheng" userId="40f47af77092ccff" providerId="LiveId" clId="{434383E4-3E59-4F37-8B30-C8453D90F759}" dt="2022-10-23T08:50:40.931" v="638" actId="20577"/>
          <ac:graphicFrameMkLst>
            <pc:docMk/>
            <pc:sldMk cId="3933500005" sldId="382"/>
            <ac:graphicFrameMk id="6" creationId="{4F1EE27E-45A5-4270-8BCC-1933364D2F03}"/>
          </ac:graphicFrameMkLst>
        </pc:graphicFrameChg>
        <pc:picChg chg="add mod">
          <ac:chgData name="Yin Daheng" userId="40f47af77092ccff" providerId="LiveId" clId="{434383E4-3E59-4F37-8B30-C8453D90F759}" dt="2022-10-23T08:47:22.598" v="605" actId="1076"/>
          <ac:picMkLst>
            <pc:docMk/>
            <pc:sldMk cId="3933500005" sldId="382"/>
            <ac:picMk id="4" creationId="{3FEAA867-6FD5-4E57-8370-6063DFE8795B}"/>
          </ac:picMkLst>
        </pc:picChg>
      </pc:sldChg>
      <pc:sldChg chg="addSp delSp modSp add mod">
        <pc:chgData name="Yin Daheng" userId="40f47af77092ccff" providerId="LiveId" clId="{434383E4-3E59-4F37-8B30-C8453D90F759}" dt="2022-10-23T10:02:51.558" v="964" actId="20577"/>
        <pc:sldMkLst>
          <pc:docMk/>
          <pc:sldMk cId="3462300699" sldId="383"/>
        </pc:sldMkLst>
        <pc:spChg chg="mod">
          <ac:chgData name="Yin Daheng" userId="40f47af77092ccff" providerId="LiveId" clId="{434383E4-3E59-4F37-8B30-C8453D90F759}" dt="2022-10-23T03:52:49.645" v="529" actId="27636"/>
          <ac:spMkLst>
            <pc:docMk/>
            <pc:sldMk cId="3462300699" sldId="383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10:02:51.558" v="964" actId="20577"/>
          <ac:spMkLst>
            <pc:docMk/>
            <pc:sldMk cId="3462300699" sldId="383"/>
            <ac:spMk id="3" creationId="{C6522843-8CFF-463D-8ACC-DCC2E1AD5330}"/>
          </ac:spMkLst>
        </pc:spChg>
        <pc:spChg chg="add mod">
          <ac:chgData name="Yin Daheng" userId="40f47af77092ccff" providerId="LiveId" clId="{434383E4-3E59-4F37-8B30-C8453D90F759}" dt="2022-10-23T10:01:31.013" v="870" actId="164"/>
          <ac:spMkLst>
            <pc:docMk/>
            <pc:sldMk cId="3462300699" sldId="383"/>
            <ac:spMk id="16" creationId="{BB0D831F-4263-43E5-9941-D7EE8EE8F215}"/>
          </ac:spMkLst>
        </pc:spChg>
        <pc:spChg chg="add mod">
          <ac:chgData name="Yin Daheng" userId="40f47af77092ccff" providerId="LiveId" clId="{434383E4-3E59-4F37-8B30-C8453D90F759}" dt="2022-10-23T10:01:31.013" v="870" actId="164"/>
          <ac:spMkLst>
            <pc:docMk/>
            <pc:sldMk cId="3462300699" sldId="383"/>
            <ac:spMk id="17" creationId="{6D1B0E01-92D9-47AC-B9D5-50A370D7D6F0}"/>
          </ac:spMkLst>
        </pc:spChg>
        <pc:spChg chg="add mod">
          <ac:chgData name="Yin Daheng" userId="40f47af77092ccff" providerId="LiveId" clId="{434383E4-3E59-4F37-8B30-C8453D90F759}" dt="2022-10-23T10:01:35.516" v="871" actId="164"/>
          <ac:spMkLst>
            <pc:docMk/>
            <pc:sldMk cId="3462300699" sldId="383"/>
            <ac:spMk id="18" creationId="{8E4CA4A5-71A7-4A91-A94D-122F8D99AB7F}"/>
          </ac:spMkLst>
        </pc:spChg>
        <pc:spChg chg="add mod">
          <ac:chgData name="Yin Daheng" userId="40f47af77092ccff" providerId="LiveId" clId="{434383E4-3E59-4F37-8B30-C8453D90F759}" dt="2022-10-23T10:01:39.125" v="872" actId="164"/>
          <ac:spMkLst>
            <pc:docMk/>
            <pc:sldMk cId="3462300699" sldId="383"/>
            <ac:spMk id="19" creationId="{87EF2B6A-028F-4AB0-8C98-429AF539E1C5}"/>
          </ac:spMkLst>
        </pc:spChg>
        <pc:grpChg chg="add mod">
          <ac:chgData name="Yin Daheng" userId="40f47af77092ccff" providerId="LiveId" clId="{434383E4-3E59-4F37-8B30-C8453D90F759}" dt="2022-10-23T10:01:31.013" v="870" actId="164"/>
          <ac:grpSpMkLst>
            <pc:docMk/>
            <pc:sldMk cId="3462300699" sldId="383"/>
            <ac:grpSpMk id="15" creationId="{BA3CC4DD-B323-4B03-8B33-2EC0E2465099}"/>
          </ac:grpSpMkLst>
        </pc:grpChg>
        <pc:grpChg chg="add mod">
          <ac:chgData name="Yin Daheng" userId="40f47af77092ccff" providerId="LiveId" clId="{434383E4-3E59-4F37-8B30-C8453D90F759}" dt="2022-10-23T10:02:09.943" v="890" actId="1037"/>
          <ac:grpSpMkLst>
            <pc:docMk/>
            <pc:sldMk cId="3462300699" sldId="383"/>
            <ac:grpSpMk id="20" creationId="{6ED2118C-F947-4785-90F5-23207B1865AC}"/>
          </ac:grpSpMkLst>
        </pc:grpChg>
        <pc:grpChg chg="add mod ord">
          <ac:chgData name="Yin Daheng" userId="40f47af77092ccff" providerId="LiveId" clId="{434383E4-3E59-4F37-8B30-C8453D90F759}" dt="2022-10-23T10:02:09.943" v="890" actId="1037"/>
          <ac:grpSpMkLst>
            <pc:docMk/>
            <pc:sldMk cId="3462300699" sldId="383"/>
            <ac:grpSpMk id="21" creationId="{C46F454E-79B7-4315-9BEE-2B94C0D65C22}"/>
          </ac:grpSpMkLst>
        </pc:grpChg>
        <pc:grpChg chg="add mod ord">
          <ac:chgData name="Yin Daheng" userId="40f47af77092ccff" providerId="LiveId" clId="{434383E4-3E59-4F37-8B30-C8453D90F759}" dt="2022-10-23T10:02:09.943" v="890" actId="1037"/>
          <ac:grpSpMkLst>
            <pc:docMk/>
            <pc:sldMk cId="3462300699" sldId="383"/>
            <ac:grpSpMk id="22" creationId="{708B5E9A-E873-4986-8BE4-0B8BB9BA1AEF}"/>
          </ac:grpSpMkLst>
        </pc:grpChg>
        <pc:picChg chg="del">
          <ac:chgData name="Yin Daheng" userId="40f47af77092ccff" providerId="LiveId" clId="{434383E4-3E59-4F37-8B30-C8453D90F759}" dt="2022-10-23T03:53:34.266" v="530" actId="478"/>
          <ac:picMkLst>
            <pc:docMk/>
            <pc:sldMk cId="3462300699" sldId="383"/>
            <ac:picMk id="4" creationId="{3FEAA867-6FD5-4E57-8370-6063DFE8795B}"/>
          </ac:picMkLst>
        </pc:picChg>
        <pc:picChg chg="add mod">
          <ac:chgData name="Yin Daheng" userId="40f47af77092ccff" providerId="LiveId" clId="{434383E4-3E59-4F37-8B30-C8453D90F759}" dt="2022-10-23T10:01:35.516" v="871" actId="164"/>
          <ac:picMkLst>
            <pc:docMk/>
            <pc:sldMk cId="3462300699" sldId="383"/>
            <ac:picMk id="6" creationId="{D53F6F20-AAF7-438B-BA08-D9A19558431D}"/>
          </ac:picMkLst>
        </pc:picChg>
        <pc:picChg chg="add mod">
          <ac:chgData name="Yin Daheng" userId="40f47af77092ccff" providerId="LiveId" clId="{434383E4-3E59-4F37-8B30-C8453D90F759}" dt="2022-10-23T10:01:39.125" v="872" actId="164"/>
          <ac:picMkLst>
            <pc:docMk/>
            <pc:sldMk cId="3462300699" sldId="383"/>
            <ac:picMk id="8" creationId="{4FA74F04-1777-4804-ACCB-20BA9872A81F}"/>
          </ac:picMkLst>
        </pc:picChg>
        <pc:cxnChg chg="add mod">
          <ac:chgData name="Yin Daheng" userId="40f47af77092ccff" providerId="LiveId" clId="{434383E4-3E59-4F37-8B30-C8453D90F759}" dt="2022-10-23T09:58:35.614" v="782" actId="164"/>
          <ac:cxnSpMkLst>
            <pc:docMk/>
            <pc:sldMk cId="3462300699" sldId="383"/>
            <ac:cxnSpMk id="11" creationId="{BD4CFCA7-33BA-4059-9FD4-3791BAB3DB1A}"/>
          </ac:cxnSpMkLst>
        </pc:cxnChg>
        <pc:cxnChg chg="add del mod">
          <ac:chgData name="Yin Daheng" userId="40f47af77092ccff" providerId="LiveId" clId="{434383E4-3E59-4F37-8B30-C8453D90F759}" dt="2022-10-23T09:57:55.332" v="775"/>
          <ac:cxnSpMkLst>
            <pc:docMk/>
            <pc:sldMk cId="3462300699" sldId="383"/>
            <ac:cxnSpMk id="12" creationId="{60F31857-A2F5-404B-8A90-64C784F44A43}"/>
          </ac:cxnSpMkLst>
        </pc:cxnChg>
        <pc:cxnChg chg="add mod">
          <ac:chgData name="Yin Daheng" userId="40f47af77092ccff" providerId="LiveId" clId="{434383E4-3E59-4F37-8B30-C8453D90F759}" dt="2022-10-23T09:58:35.614" v="782" actId="164"/>
          <ac:cxnSpMkLst>
            <pc:docMk/>
            <pc:sldMk cId="3462300699" sldId="383"/>
            <ac:cxnSpMk id="13" creationId="{4FA910F7-A859-4DD6-AAC5-0F4104EAD035}"/>
          </ac:cxnSpMkLst>
        </pc:cxnChg>
      </pc:sldChg>
      <pc:sldChg chg="addSp delSp modSp add mod">
        <pc:chgData name="Yin Daheng" userId="40f47af77092ccff" providerId="LiveId" clId="{434383E4-3E59-4F37-8B30-C8453D90F759}" dt="2022-10-23T09:31:06.663" v="655" actId="1076"/>
        <pc:sldMkLst>
          <pc:docMk/>
          <pc:sldMk cId="2434101934" sldId="384"/>
        </pc:sldMkLst>
        <pc:spChg chg="mod">
          <ac:chgData name="Yin Daheng" userId="40f47af77092ccff" providerId="LiveId" clId="{434383E4-3E59-4F37-8B30-C8453D90F759}" dt="2022-10-23T03:55:48.147" v="541" actId="27636"/>
          <ac:spMkLst>
            <pc:docMk/>
            <pc:sldMk cId="2434101934" sldId="384"/>
            <ac:spMk id="2" creationId="{00AA5370-E343-4F9C-8252-653E5666FCD1}"/>
          </ac:spMkLst>
        </pc:spChg>
        <pc:spChg chg="add mod">
          <ac:chgData name="Yin Daheng" userId="40f47af77092ccff" providerId="LiveId" clId="{434383E4-3E59-4F37-8B30-C8453D90F759}" dt="2022-10-23T09:31:06.663" v="655" actId="1076"/>
          <ac:spMkLst>
            <pc:docMk/>
            <pc:sldMk cId="2434101934" sldId="384"/>
            <ac:spMk id="11" creationId="{0969E3C3-92E3-4B69-A7BA-52FE80D8F7BD}"/>
          </ac:spMkLst>
        </pc:spChg>
        <pc:graphicFrameChg chg="add mod modGraphic">
          <ac:chgData name="Yin Daheng" userId="40f47af77092ccff" providerId="LiveId" clId="{434383E4-3E59-4F37-8B30-C8453D90F759}" dt="2022-10-23T08:51:13.829" v="642"/>
          <ac:graphicFrameMkLst>
            <pc:docMk/>
            <pc:sldMk cId="2434101934" sldId="384"/>
            <ac:graphicFrameMk id="10" creationId="{605EA574-1CBA-4BA4-A0C9-38481D280453}"/>
          </ac:graphicFrameMkLst>
        </pc:graphicFrameChg>
        <pc:picChg chg="add mod">
          <ac:chgData name="Yin Daheng" userId="40f47af77092ccff" providerId="LiveId" clId="{434383E4-3E59-4F37-8B30-C8453D90F759}" dt="2022-10-23T03:57:35.526" v="549" actId="1076"/>
          <ac:picMkLst>
            <pc:docMk/>
            <pc:sldMk cId="2434101934" sldId="384"/>
            <ac:picMk id="5" creationId="{2C91CCD0-E15B-43CC-A6EC-367815AB2E3A}"/>
          </ac:picMkLst>
        </pc:picChg>
        <pc:picChg chg="del">
          <ac:chgData name="Yin Daheng" userId="40f47af77092ccff" providerId="LiveId" clId="{434383E4-3E59-4F37-8B30-C8453D90F759}" dt="2022-10-23T03:56:00.668" v="542" actId="478"/>
          <ac:picMkLst>
            <pc:docMk/>
            <pc:sldMk cId="2434101934" sldId="384"/>
            <ac:picMk id="6" creationId="{D53F6F20-AAF7-438B-BA08-D9A19558431D}"/>
          </ac:picMkLst>
        </pc:picChg>
        <pc:picChg chg="del">
          <ac:chgData name="Yin Daheng" userId="40f47af77092ccff" providerId="LiveId" clId="{434383E4-3E59-4F37-8B30-C8453D90F759}" dt="2022-10-23T03:56:02.057" v="543" actId="478"/>
          <ac:picMkLst>
            <pc:docMk/>
            <pc:sldMk cId="2434101934" sldId="384"/>
            <ac:picMk id="8" creationId="{4FA74F04-1777-4804-ACCB-20BA9872A81F}"/>
          </ac:picMkLst>
        </pc:picChg>
      </pc:sldChg>
      <pc:sldChg chg="add">
        <pc:chgData name="Yin Daheng" userId="40f47af77092ccff" providerId="LiveId" clId="{434383E4-3E59-4F37-8B30-C8453D90F759}" dt="2022-10-23T09:34:15.015" v="750"/>
        <pc:sldMkLst>
          <pc:docMk/>
          <pc:sldMk cId="2868000891" sldId="385"/>
        </pc:sldMkLst>
      </pc:sldChg>
      <pc:sldChg chg="modSp new mod">
        <pc:chgData name="Yin Daheng" userId="40f47af77092ccff" providerId="LiveId" clId="{434383E4-3E59-4F37-8B30-C8453D90F759}" dt="2022-10-23T09:53:55.970" v="753"/>
        <pc:sldMkLst>
          <pc:docMk/>
          <pc:sldMk cId="2526528881" sldId="386"/>
        </pc:sldMkLst>
        <pc:spChg chg="mod">
          <ac:chgData name="Yin Daheng" userId="40f47af77092ccff" providerId="LiveId" clId="{434383E4-3E59-4F37-8B30-C8453D90F759}" dt="2022-10-23T09:53:55.970" v="753"/>
          <ac:spMkLst>
            <pc:docMk/>
            <pc:sldMk cId="2526528881" sldId="386"/>
            <ac:spMk id="3" creationId="{D78C86CC-EA3E-41EF-B190-753EBEC37524}"/>
          </ac:spMkLst>
        </pc:spChg>
      </pc:sldChg>
      <pc:sldChg chg="addSp delSp modSp add del mod ord modNotesTx">
        <pc:chgData name="Yin Daheng" userId="40f47af77092ccff" providerId="LiveId" clId="{434383E4-3E59-4F37-8B30-C8453D90F759}" dt="2022-10-23T13:30:18.282" v="2714"/>
        <pc:sldMkLst>
          <pc:docMk/>
          <pc:sldMk cId="2882034071" sldId="387"/>
        </pc:sldMkLst>
        <pc:spChg chg="mod">
          <ac:chgData name="Yin Daheng" userId="40f47af77092ccff" providerId="LiveId" clId="{434383E4-3E59-4F37-8B30-C8453D90F759}" dt="2022-10-23T11:41:06.927" v="968"/>
          <ac:spMkLst>
            <pc:docMk/>
            <pc:sldMk cId="2882034071" sldId="387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13:30:18.282" v="2714"/>
          <ac:spMkLst>
            <pc:docMk/>
            <pc:sldMk cId="2882034071" sldId="387"/>
            <ac:spMk id="3" creationId="{C6522843-8CFF-463D-8ACC-DCC2E1AD5330}"/>
          </ac:spMkLst>
        </pc:spChg>
        <pc:spChg chg="del mod ord">
          <ac:chgData name="Yin Daheng" userId="40f47af77092ccff" providerId="LiveId" clId="{434383E4-3E59-4F37-8B30-C8453D90F759}" dt="2022-10-23T11:54:35.160" v="1042" actId="478"/>
          <ac:spMkLst>
            <pc:docMk/>
            <pc:sldMk cId="2882034071" sldId="387"/>
            <ac:spMk id="11" creationId="{0969E3C3-92E3-4B69-A7BA-52FE80D8F7BD}"/>
          </ac:spMkLst>
        </pc:spChg>
        <pc:spChg chg="add mod">
          <ac:chgData name="Yin Daheng" userId="40f47af77092ccff" providerId="LiveId" clId="{434383E4-3E59-4F37-8B30-C8453D90F759}" dt="2022-10-23T13:29:26.163" v="2658" actId="1036"/>
          <ac:spMkLst>
            <pc:docMk/>
            <pc:sldMk cId="2882034071" sldId="387"/>
            <ac:spMk id="12" creationId="{3F756DE6-1825-4D35-A99D-D8A3BDC6EAC5}"/>
          </ac:spMkLst>
        </pc:spChg>
        <pc:spChg chg="add mod">
          <ac:chgData name="Yin Daheng" userId="40f47af77092ccff" providerId="LiveId" clId="{434383E4-3E59-4F37-8B30-C8453D90F759}" dt="2022-10-23T13:29:26.163" v="2658" actId="1036"/>
          <ac:spMkLst>
            <pc:docMk/>
            <pc:sldMk cId="2882034071" sldId="387"/>
            <ac:spMk id="13" creationId="{FE679419-2FEB-45C1-9024-571206FB8C8E}"/>
          </ac:spMkLst>
        </pc:spChg>
        <pc:spChg chg="add del mod">
          <ac:chgData name="Yin Daheng" userId="40f47af77092ccff" providerId="LiveId" clId="{434383E4-3E59-4F37-8B30-C8453D90F759}" dt="2022-10-23T13:26:10.916" v="2518" actId="478"/>
          <ac:spMkLst>
            <pc:docMk/>
            <pc:sldMk cId="2882034071" sldId="387"/>
            <ac:spMk id="14" creationId="{DF126715-2316-4882-B839-55C38DA0A34B}"/>
          </ac:spMkLst>
        </pc:spChg>
        <pc:spChg chg="add del mod">
          <ac:chgData name="Yin Daheng" userId="40f47af77092ccff" providerId="LiveId" clId="{434383E4-3E59-4F37-8B30-C8453D90F759}" dt="2022-10-23T13:26:10.916" v="2518" actId="478"/>
          <ac:spMkLst>
            <pc:docMk/>
            <pc:sldMk cId="2882034071" sldId="387"/>
            <ac:spMk id="15" creationId="{14FB6422-1BD5-4DA1-8C48-8CD692904ADB}"/>
          </ac:spMkLst>
        </pc:spChg>
        <pc:graphicFrameChg chg="add del mod ord modGraphic">
          <ac:chgData name="Yin Daheng" userId="40f47af77092ccff" providerId="LiveId" clId="{434383E4-3E59-4F37-8B30-C8453D90F759}" dt="2022-10-23T13:29:26.163" v="2658" actId="1036"/>
          <ac:graphicFrameMkLst>
            <pc:docMk/>
            <pc:sldMk cId="2882034071" sldId="387"/>
            <ac:graphicFrameMk id="8" creationId="{E4A09F03-EBBB-4C60-9781-1492B8F6C4DC}"/>
          </ac:graphicFrameMkLst>
        </pc:graphicFrameChg>
        <pc:graphicFrameChg chg="del mod">
          <ac:chgData name="Yin Daheng" userId="40f47af77092ccff" providerId="LiveId" clId="{434383E4-3E59-4F37-8B30-C8453D90F759}" dt="2022-10-23T11:45:34.738" v="1004" actId="478"/>
          <ac:graphicFrameMkLst>
            <pc:docMk/>
            <pc:sldMk cId="2882034071" sldId="387"/>
            <ac:graphicFrameMk id="10" creationId="{605EA574-1CBA-4BA4-A0C9-38481D280453}"/>
          </ac:graphicFrameMkLst>
        </pc:graphicFrameChg>
        <pc:picChg chg="del">
          <ac:chgData name="Yin Daheng" userId="40f47af77092ccff" providerId="LiveId" clId="{434383E4-3E59-4F37-8B30-C8453D90F759}" dt="2022-10-23T11:41:12.778" v="969" actId="478"/>
          <ac:picMkLst>
            <pc:docMk/>
            <pc:sldMk cId="2882034071" sldId="387"/>
            <ac:picMk id="5" creationId="{2C91CCD0-E15B-43CC-A6EC-367815AB2E3A}"/>
          </ac:picMkLst>
        </pc:picChg>
        <pc:picChg chg="add del mod">
          <ac:chgData name="Yin Daheng" userId="40f47af77092ccff" providerId="LiveId" clId="{434383E4-3E59-4F37-8B30-C8453D90F759}" dt="2022-10-23T13:26:10.916" v="2518" actId="478"/>
          <ac:picMkLst>
            <pc:docMk/>
            <pc:sldMk cId="2882034071" sldId="387"/>
            <ac:picMk id="6" creationId="{5F15BD4F-8E86-488F-8477-94D87E729C03}"/>
          </ac:picMkLst>
        </pc:picChg>
        <pc:picChg chg="add mod">
          <ac:chgData name="Yin Daheng" userId="40f47af77092ccff" providerId="LiveId" clId="{434383E4-3E59-4F37-8B30-C8453D90F759}" dt="2022-10-23T13:29:26.163" v="2658" actId="1036"/>
          <ac:picMkLst>
            <pc:docMk/>
            <pc:sldMk cId="2882034071" sldId="387"/>
            <ac:picMk id="17" creationId="{658F4D7A-CFBE-4539-BCB8-C913B9FA911D}"/>
          </ac:picMkLst>
        </pc:picChg>
      </pc:sldChg>
      <pc:sldChg chg="addSp delSp modSp add mod modNotesTx">
        <pc:chgData name="Yin Daheng" userId="40f47af77092ccff" providerId="LiveId" clId="{434383E4-3E59-4F37-8B30-C8453D90F759}" dt="2022-10-23T13:30:14.329" v="2713" actId="20577"/>
        <pc:sldMkLst>
          <pc:docMk/>
          <pc:sldMk cId="570673200" sldId="388"/>
        </pc:sldMkLst>
        <pc:spChg chg="mod">
          <ac:chgData name="Yin Daheng" userId="40f47af77092ccff" providerId="LiveId" clId="{434383E4-3E59-4F37-8B30-C8453D90F759}" dt="2022-10-23T13:30:14.329" v="2713" actId="20577"/>
          <ac:spMkLst>
            <pc:docMk/>
            <pc:sldMk cId="570673200" sldId="388"/>
            <ac:spMk id="3" creationId="{C6522843-8CFF-463D-8ACC-DCC2E1AD5330}"/>
          </ac:spMkLst>
        </pc:spChg>
        <pc:spChg chg="add mod">
          <ac:chgData name="Yin Daheng" userId="40f47af77092ccff" providerId="LiveId" clId="{434383E4-3E59-4F37-8B30-C8453D90F759}" dt="2022-10-23T12:57:56.492" v="2101" actId="14100"/>
          <ac:spMkLst>
            <pc:docMk/>
            <pc:sldMk cId="570673200" sldId="388"/>
            <ac:spMk id="12" creationId="{EC20870E-9042-44A4-A8E8-E891A86C218E}"/>
          </ac:spMkLst>
        </pc:spChg>
        <pc:spChg chg="add mod">
          <ac:chgData name="Yin Daheng" userId="40f47af77092ccff" providerId="LiveId" clId="{434383E4-3E59-4F37-8B30-C8453D90F759}" dt="2022-10-23T12:25:25.562" v="1542" actId="13822"/>
          <ac:spMkLst>
            <pc:docMk/>
            <pc:sldMk cId="570673200" sldId="388"/>
            <ac:spMk id="13" creationId="{244357AF-169E-4767-BB4E-CE99D718C199}"/>
          </ac:spMkLst>
        </pc:spChg>
        <pc:spChg chg="add mod">
          <ac:chgData name="Yin Daheng" userId="40f47af77092ccff" providerId="LiveId" clId="{434383E4-3E59-4F37-8B30-C8453D90F759}" dt="2022-10-23T12:25:25.562" v="1542" actId="13822"/>
          <ac:spMkLst>
            <pc:docMk/>
            <pc:sldMk cId="570673200" sldId="388"/>
            <ac:spMk id="14" creationId="{55ED2755-C38E-4492-8B97-E7C929522B32}"/>
          </ac:spMkLst>
        </pc:spChg>
        <pc:spChg chg="add mod">
          <ac:chgData name="Yin Daheng" userId="40f47af77092ccff" providerId="LiveId" clId="{434383E4-3E59-4F37-8B30-C8453D90F759}" dt="2022-10-23T12:26:09.323" v="1592" actId="1076"/>
          <ac:spMkLst>
            <pc:docMk/>
            <pc:sldMk cId="570673200" sldId="388"/>
            <ac:spMk id="15" creationId="{D8B503B3-AEEF-4C10-A2B5-4DF258DEBD68}"/>
          </ac:spMkLst>
        </pc:spChg>
        <pc:graphicFrameChg chg="del">
          <ac:chgData name="Yin Daheng" userId="40f47af77092ccff" providerId="LiveId" clId="{434383E4-3E59-4F37-8B30-C8453D90F759}" dt="2022-10-23T11:45:23.170" v="1001" actId="478"/>
          <ac:graphicFrameMkLst>
            <pc:docMk/>
            <pc:sldMk cId="570673200" sldId="388"/>
            <ac:graphicFrameMk id="8" creationId="{E4A09F03-EBBB-4C60-9781-1492B8F6C4DC}"/>
          </ac:graphicFrameMkLst>
        </pc:graphicFrameChg>
        <pc:graphicFrameChg chg="mod">
          <ac:chgData name="Yin Daheng" userId="40f47af77092ccff" providerId="LiveId" clId="{434383E4-3E59-4F37-8B30-C8453D90F759}" dt="2022-10-23T12:24:46.158" v="1536" actId="1076"/>
          <ac:graphicFrameMkLst>
            <pc:docMk/>
            <pc:sldMk cId="570673200" sldId="388"/>
            <ac:graphicFrameMk id="10" creationId="{605EA574-1CBA-4BA4-A0C9-38481D280453}"/>
          </ac:graphicFrameMkLst>
        </pc:graphicFrameChg>
        <pc:picChg chg="add mod">
          <ac:chgData name="Yin Daheng" userId="40f47af77092ccff" providerId="LiveId" clId="{434383E4-3E59-4F37-8B30-C8453D90F759}" dt="2022-10-23T11:57:01.207" v="1158" actId="1036"/>
          <ac:picMkLst>
            <pc:docMk/>
            <pc:sldMk cId="570673200" sldId="388"/>
            <ac:picMk id="4" creationId="{31950D78-6B63-45CD-9866-46BDF7FE48C1}"/>
          </ac:picMkLst>
        </pc:picChg>
        <pc:cxnChg chg="add del">
          <ac:chgData name="Yin Daheng" userId="40f47af77092ccff" providerId="LiveId" clId="{434383E4-3E59-4F37-8B30-C8453D90F759}" dt="2022-10-23T12:24:11.172" v="1530" actId="11529"/>
          <ac:cxnSpMkLst>
            <pc:docMk/>
            <pc:sldMk cId="570673200" sldId="388"/>
            <ac:cxnSpMk id="7" creationId="{AEFA48CA-80C5-402A-BF3A-AA87CEB5C881}"/>
          </ac:cxnSpMkLst>
        </pc:cxnChg>
      </pc:sldChg>
      <pc:sldChg chg="add del">
        <pc:chgData name="Yin Daheng" userId="40f47af77092ccff" providerId="LiveId" clId="{434383E4-3E59-4F37-8B30-C8453D90F759}" dt="2022-10-23T11:45:17.307" v="998"/>
        <pc:sldMkLst>
          <pc:docMk/>
          <pc:sldMk cId="3086775603" sldId="388"/>
        </pc:sldMkLst>
      </pc:sldChg>
      <pc:sldChg chg="addSp delSp modSp new mod modNotesTx">
        <pc:chgData name="Yin Daheng" userId="40f47af77092ccff" providerId="LiveId" clId="{434383E4-3E59-4F37-8B30-C8453D90F759}" dt="2022-10-23T13:01:16.558" v="2131" actId="14100"/>
        <pc:sldMkLst>
          <pc:docMk/>
          <pc:sldMk cId="2411142794" sldId="389"/>
        </pc:sldMkLst>
        <pc:spChg chg="mod">
          <ac:chgData name="Yin Daheng" userId="40f47af77092ccff" providerId="LiveId" clId="{434383E4-3E59-4F37-8B30-C8453D90F759}" dt="2022-10-23T12:26:26.382" v="1594"/>
          <ac:spMkLst>
            <pc:docMk/>
            <pc:sldMk cId="2411142794" sldId="389"/>
            <ac:spMk id="2" creationId="{73FCC148-0890-44F3-A8D0-A216DAA2E3F6}"/>
          </ac:spMkLst>
        </pc:spChg>
        <pc:spChg chg="mod">
          <ac:chgData name="Yin Daheng" userId="40f47af77092ccff" providerId="LiveId" clId="{434383E4-3E59-4F37-8B30-C8453D90F759}" dt="2022-10-23T12:37:29.994" v="1793" actId="20577"/>
          <ac:spMkLst>
            <pc:docMk/>
            <pc:sldMk cId="2411142794" sldId="389"/>
            <ac:spMk id="3" creationId="{AAF91BA8-D910-44F4-88DB-7F46A96C8639}"/>
          </ac:spMkLst>
        </pc:spChg>
        <pc:spChg chg="mod">
          <ac:chgData name="Yin Daheng" userId="40f47af77092ccff" providerId="LiveId" clId="{434383E4-3E59-4F37-8B30-C8453D90F759}" dt="2022-10-23T12:46:04.917" v="2043" actId="1038"/>
          <ac:spMkLst>
            <pc:docMk/>
            <pc:sldMk cId="2411142794" sldId="389"/>
            <ac:spMk id="4" creationId="{CB666138-C8CB-455F-B808-3463BBB8E20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" creationId="{92BCD7B5-5856-47D0-AEEF-14F22F02722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" creationId="{935027DB-141A-4F87-B6BC-018A4555B489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" creationId="{86717CAF-6011-4D44-AC53-80F35B827FB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9" creationId="{B4C00B3F-EF1A-4BC3-8CAA-425B21D3722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12" creationId="{312EA411-3C5A-478A-A4A1-894C6DD082A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13" creationId="{C135AA8B-8EDB-492C-AEC7-2EFD301DA34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15" creationId="{263B9B5A-823E-43F5-9965-CBE33AB8AE9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17" creationId="{817D2C17-1515-445A-A692-F5AA82FBB195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0" creationId="{87FC88EE-9A8B-4520-A0B5-954AAE8EA94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2" creationId="{F222A16B-2F43-4588-A7D0-B74647B35EC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3" creationId="{4A8325ED-BDF5-4800-A14D-4080F163C41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4" creationId="{094EF8A6-1E13-42AF-87FF-97E4D55BF2A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5" creationId="{6FFBEDB3-DF58-4812-8B6D-0A0DC12E503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6" creationId="{1EB69460-D568-4EB2-9CE8-865C967DFF19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7" creationId="{8B1C61AC-0EA8-42FF-A461-19D9180FF23B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8" creationId="{D7A18FE2-75C4-4FD8-BFCE-F2726A9791D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9" creationId="{E178ACB6-C116-4159-9897-EAE2E9108688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0" creationId="{2A54D4AB-98CA-46AD-AC63-3A2381AD513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1" creationId="{12481E10-4374-4C95-BC46-0FCC6E3D9E2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2" creationId="{FB042027-545A-43E0-A4E3-1B927083F04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3" creationId="{8E187A4D-36A8-4D35-861E-368242378E8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4" creationId="{7CA910AC-F3A1-4B17-8526-CDEFD8737FE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5" creationId="{A8257A29-C23C-4488-8EBA-23E06F7DD1B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6" creationId="{F710FB01-80EB-4033-9A98-BFBAB56AFE1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7" creationId="{A379B452-1732-4F4E-A7B2-9ACDB6CB63F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8" creationId="{3C460395-E275-4DF2-B24F-492FCB10045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9" creationId="{E8902357-754F-4A37-84D5-E4CA03102B6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0" creationId="{BC849CB8-0676-4F72-87E4-C58AE921966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1" creationId="{03484ABD-6097-4EFE-9345-3C0CB0E17F6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2" creationId="{AF847B93-8E20-4346-8EF1-57B96B25DD9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3" creationId="{A9B1DBE5-8000-4CA8-A572-8B70D456DC6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4" creationId="{D631EA84-7383-4BB9-B3B1-83449E6279C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5" creationId="{E45C31CB-1C72-4381-847A-3AB997F7B0C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6" creationId="{6F8E7351-57EA-417F-BD7C-C60CBB47706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7" creationId="{0A5869FC-F14C-4956-95F7-6B12BDA7D299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8" creationId="{5EB39D17-B8EB-4A3F-8DDF-CDCC5C6769E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9" creationId="{3CA5D78D-FCD2-4359-B11F-12DFA2251DA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0" creationId="{993DFA24-DF36-4B5F-B029-FF16E394901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1" creationId="{1CB7DE31-CDBE-4DDB-9868-DABE6F6D3B9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2" creationId="{9BB7EDD6-9E21-43CA-A038-FDBA30A51A48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3" creationId="{92FAC9B5-D3A4-40C1-863E-4EF3E137EE64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4" creationId="{BD65AD69-A90B-4362-A788-597BDFBC799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5" creationId="{12263B59-1BB8-4D85-972E-27B4D0525E4B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6" creationId="{A22E927A-3AC8-4215-9F15-E17885B70DFB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7" creationId="{1EC188E6-5928-424F-AFF3-87ED9CD71CA4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8" creationId="{29D0B6DA-093C-4EC2-8B0C-879F01BF862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9" creationId="{3A941854-3FFE-422F-A64A-6AAEFB6C2CD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0" creationId="{CE65D64A-45A2-453B-82C2-90AA660A4DC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1" creationId="{52CC371A-D91A-4F8F-B341-E21F33CBFC2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2" creationId="{352E9D49-AA8E-4864-95BA-72334CDD46B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3" creationId="{6E7B28D5-4547-490E-A86C-8424C437B19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4" creationId="{0668F15A-34D5-4475-9430-C894AFBDD12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5" creationId="{6AE2B752-D09A-49F5-BBFB-13F36FCBE5C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6" creationId="{1BFC60CA-EA3E-4E59-824A-A236B9AA63C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7" creationId="{8746944D-4A50-4F18-A13C-3AA18B8CB17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8" creationId="{2E6BBAAD-1564-4466-BB57-F9C71F4EF4B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9" creationId="{0E0EE917-9A0C-434F-96DF-F72C986978D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0" creationId="{B2A12718-5C37-49D7-B567-4A139D65FB94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1" creationId="{EFB8A4E8-A93F-4B3D-8E66-5495631669D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2" creationId="{310DAB54-6628-493B-9490-AC3B2D12D654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3" creationId="{4078E232-96AF-4106-B1A6-1355F158BA0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4" creationId="{0EF7F791-2B17-48A8-A7CD-99AD7FEC28A8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5" creationId="{0166EA2E-B973-4DBC-B0DC-4D8FF531060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6" creationId="{F2D6672C-EF04-444D-B65C-BD890A0A4DB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7" creationId="{482FDC27-ED1F-4FFD-BE19-1D221275ED9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8" creationId="{74D80B73-859F-481D-8B46-0E21B802928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9" creationId="{E5790C17-033B-4486-A700-A5D1184D892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0" creationId="{8C3F8219-2D66-4DF1-BD9B-41EC071CFD5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1" creationId="{5D1A3E5D-BE58-4F84-BD78-C96E99C67D98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2" creationId="{A5763E62-79DF-4959-AEA3-F083759DC74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3" creationId="{32C4BBB2-79BD-494D-B371-FCDEBE9F4D1B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4" creationId="{FBE16B0E-5BA3-4272-9157-9C03C4A418A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5" creationId="{F39E5624-AAFE-4F3E-A9CE-99F2A70ED46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6" creationId="{5F27FAFB-0735-4E5C-82A2-7657E17D17C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7" creationId="{4D9A679D-A83D-4EEB-A259-C1680B8E85A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8" creationId="{EB85AFF1-571D-4100-89F2-91716F780753}"/>
          </ac:spMkLst>
        </pc:spChg>
        <pc:spChg chg="add mod">
          <ac:chgData name="Yin Daheng" userId="40f47af77092ccff" providerId="LiveId" clId="{434383E4-3E59-4F37-8B30-C8453D90F759}" dt="2022-10-23T12:46:16.390" v="2053" actId="1038"/>
          <ac:spMkLst>
            <pc:docMk/>
            <pc:sldMk cId="2411142794" sldId="389"/>
            <ac:spMk id="89" creationId="{3809C15B-ED19-4F2C-9E72-777A71C7EECC}"/>
          </ac:spMkLst>
        </pc:spChg>
        <pc:spChg chg="add mod">
          <ac:chgData name="Yin Daheng" userId="40f47af77092ccff" providerId="LiveId" clId="{434383E4-3E59-4F37-8B30-C8453D90F759}" dt="2022-10-23T12:50:20.184" v="2060" actId="1036"/>
          <ac:spMkLst>
            <pc:docMk/>
            <pc:sldMk cId="2411142794" sldId="389"/>
            <ac:spMk id="90" creationId="{A287311F-E6F2-42DA-98D3-ADC8AA499B32}"/>
          </ac:spMkLst>
        </pc:spChg>
        <pc:spChg chg="add mod">
          <ac:chgData name="Yin Daheng" userId="40f47af77092ccff" providerId="LiveId" clId="{434383E4-3E59-4F37-8B30-C8453D90F759}" dt="2022-10-23T12:46:16.390" v="2053" actId="1038"/>
          <ac:spMkLst>
            <pc:docMk/>
            <pc:sldMk cId="2411142794" sldId="389"/>
            <ac:spMk id="91" creationId="{667B807C-8B94-48EA-A45C-4D27399C911A}"/>
          </ac:spMkLst>
        </pc:spChg>
        <pc:spChg chg="add mod">
          <ac:chgData name="Yin Daheng" userId="40f47af77092ccff" providerId="LiveId" clId="{434383E4-3E59-4F37-8B30-C8453D90F759}" dt="2022-10-23T13:00:50.837" v="2122" actId="1036"/>
          <ac:spMkLst>
            <pc:docMk/>
            <pc:sldMk cId="2411142794" sldId="389"/>
            <ac:spMk id="92" creationId="{1DA9D016-017F-47E7-B38C-96C0E4A8DB0D}"/>
          </ac:spMkLst>
        </pc:spChg>
        <pc:spChg chg="add del mod">
          <ac:chgData name="Yin Daheng" userId="40f47af77092ccff" providerId="LiveId" clId="{434383E4-3E59-4F37-8B30-C8453D90F759}" dt="2022-10-23T12:45:59.184" v="2041" actId="478"/>
          <ac:spMkLst>
            <pc:docMk/>
            <pc:sldMk cId="2411142794" sldId="389"/>
            <ac:spMk id="93" creationId="{BC7A3A5B-A6CB-4AB6-B5CB-EC14A114F06E}"/>
          </ac:spMkLst>
        </pc:spChg>
        <pc:spChg chg="add mod">
          <ac:chgData name="Yin Daheng" userId="40f47af77092ccff" providerId="LiveId" clId="{434383E4-3E59-4F37-8B30-C8453D90F759}" dt="2022-10-23T13:00:29.860" v="2116" actId="1036"/>
          <ac:spMkLst>
            <pc:docMk/>
            <pc:sldMk cId="2411142794" sldId="389"/>
            <ac:spMk id="94" creationId="{4D83621B-3AED-4CC2-874D-BD1BF1AF459F}"/>
          </ac:spMkLst>
        </pc:spChg>
        <pc:spChg chg="add mod">
          <ac:chgData name="Yin Daheng" userId="40f47af77092ccff" providerId="LiveId" clId="{434383E4-3E59-4F37-8B30-C8453D90F759}" dt="2022-10-23T12:46:21.753" v="2054" actId="14100"/>
          <ac:spMkLst>
            <pc:docMk/>
            <pc:sldMk cId="2411142794" sldId="389"/>
            <ac:spMk id="95" creationId="{BE44DFF8-EBFF-47AC-8736-75E3D2C1B703}"/>
          </ac:spMkLst>
        </pc:spChg>
        <pc:spChg chg="add mod">
          <ac:chgData name="Yin Daheng" userId="40f47af77092ccff" providerId="LiveId" clId="{434383E4-3E59-4F37-8B30-C8453D90F759}" dt="2022-10-23T12:46:16.390" v="2053" actId="1038"/>
          <ac:spMkLst>
            <pc:docMk/>
            <pc:sldMk cId="2411142794" sldId="389"/>
            <ac:spMk id="96" creationId="{CFAE5202-D149-4F7B-878F-C656E592C283}"/>
          </ac:spMkLst>
        </pc:spChg>
        <pc:spChg chg="add mod">
          <ac:chgData name="Yin Daheng" userId="40f47af77092ccff" providerId="LiveId" clId="{434383E4-3E59-4F37-8B30-C8453D90F759}" dt="2022-10-23T13:01:16.558" v="2131" actId="14100"/>
          <ac:spMkLst>
            <pc:docMk/>
            <pc:sldMk cId="2411142794" sldId="389"/>
            <ac:spMk id="103" creationId="{07261576-A5CF-46B2-9876-3837E29B92D2}"/>
          </ac:spMkLst>
        </pc:spChg>
        <pc:grpChg chg="add mod">
          <ac:chgData name="Yin Daheng" userId="40f47af77092ccff" providerId="LiveId" clId="{434383E4-3E59-4F37-8B30-C8453D90F759}" dt="2022-10-23T12:46:16.390" v="2053" actId="1038"/>
          <ac:grpSpMkLst>
            <pc:docMk/>
            <pc:sldMk cId="2411142794" sldId="389"/>
            <ac:grpSpMk id="5" creationId="{F80759D7-929F-4C93-9F4B-DA35695FB9B9}"/>
          </ac:grpSpMkLst>
        </pc:grpChg>
        <pc:grpChg chg="mod">
          <ac:chgData name="Yin Daheng" userId="40f47af77092ccff" providerId="LiveId" clId="{434383E4-3E59-4F37-8B30-C8453D90F759}" dt="2022-10-23T12:26:51.927" v="1611"/>
          <ac:grpSpMkLst>
            <pc:docMk/>
            <pc:sldMk cId="2411142794" sldId="389"/>
            <ac:grpSpMk id="10" creationId="{C5104B83-799F-44A4-9D2D-22B5578B3CBD}"/>
          </ac:grpSpMkLst>
        </pc:grpChg>
        <pc:grpChg chg="mod">
          <ac:chgData name="Yin Daheng" userId="40f47af77092ccff" providerId="LiveId" clId="{434383E4-3E59-4F37-8B30-C8453D90F759}" dt="2022-10-23T12:26:51.927" v="1611"/>
          <ac:grpSpMkLst>
            <pc:docMk/>
            <pc:sldMk cId="2411142794" sldId="389"/>
            <ac:grpSpMk id="11" creationId="{165620B3-B191-4248-AA6B-4CF27A3F337E}"/>
          </ac:grpSpMkLst>
        </pc:grpChg>
        <pc:grpChg chg="mod">
          <ac:chgData name="Yin Daheng" userId="40f47af77092ccff" providerId="LiveId" clId="{434383E4-3E59-4F37-8B30-C8453D90F759}" dt="2022-10-23T12:26:51.927" v="1611"/>
          <ac:grpSpMkLst>
            <pc:docMk/>
            <pc:sldMk cId="2411142794" sldId="389"/>
            <ac:grpSpMk id="14" creationId="{F7B37D8E-F5C0-416E-985A-A9A08DB4D88F}"/>
          </ac:grpSpMkLst>
        </pc:grpChg>
        <pc:grpChg chg="mod">
          <ac:chgData name="Yin Daheng" userId="40f47af77092ccff" providerId="LiveId" clId="{434383E4-3E59-4F37-8B30-C8453D90F759}" dt="2022-10-23T12:26:51.927" v="1611"/>
          <ac:grpSpMkLst>
            <pc:docMk/>
            <pc:sldMk cId="2411142794" sldId="389"/>
            <ac:grpSpMk id="16" creationId="{7127530C-5E59-4FB7-9DF9-139A3AA28FC9}"/>
          </ac:grpSpMkLst>
        </pc:grpChg>
        <pc:picChg chg="mod">
          <ac:chgData name="Yin Daheng" userId="40f47af77092ccff" providerId="LiveId" clId="{434383E4-3E59-4F37-8B30-C8453D90F759}" dt="2022-10-23T12:26:51.927" v="1611"/>
          <ac:picMkLst>
            <pc:docMk/>
            <pc:sldMk cId="2411142794" sldId="389"/>
            <ac:picMk id="18" creationId="{75D6F7D0-85E0-4E0F-833A-AC31390B9270}"/>
          </ac:picMkLst>
        </pc:picChg>
        <pc:cxnChg chg="mod">
          <ac:chgData name="Yin Daheng" userId="40f47af77092ccff" providerId="LiveId" clId="{434383E4-3E59-4F37-8B30-C8453D90F759}" dt="2022-10-23T12:26:51.927" v="1611"/>
          <ac:cxnSpMkLst>
            <pc:docMk/>
            <pc:sldMk cId="2411142794" sldId="389"/>
            <ac:cxnSpMk id="19" creationId="{2F821086-8BF2-48FD-B8F3-DE348FB204B0}"/>
          </ac:cxnSpMkLst>
        </pc:cxnChg>
        <pc:cxnChg chg="mod">
          <ac:chgData name="Yin Daheng" userId="40f47af77092ccff" providerId="LiveId" clId="{434383E4-3E59-4F37-8B30-C8453D90F759}" dt="2022-10-23T12:26:51.927" v="1611"/>
          <ac:cxnSpMkLst>
            <pc:docMk/>
            <pc:sldMk cId="2411142794" sldId="389"/>
            <ac:cxnSpMk id="21" creationId="{9C8D211D-1605-4931-8654-6A748A298CCF}"/>
          </ac:cxnSpMkLst>
        </pc:cxnChg>
        <pc:cxnChg chg="add mod">
          <ac:chgData name="Yin Daheng" userId="40f47af77092ccff" providerId="LiveId" clId="{434383E4-3E59-4F37-8B30-C8453D90F759}" dt="2022-10-23T13:00:29.860" v="2116" actId="1036"/>
          <ac:cxnSpMkLst>
            <pc:docMk/>
            <pc:sldMk cId="2411142794" sldId="389"/>
            <ac:cxnSpMk id="98" creationId="{821092AC-F507-41BB-9207-0A513F4D4154}"/>
          </ac:cxnSpMkLst>
        </pc:cxnChg>
        <pc:cxnChg chg="add mod">
          <ac:chgData name="Yin Daheng" userId="40f47af77092ccff" providerId="LiveId" clId="{434383E4-3E59-4F37-8B30-C8453D90F759}" dt="2022-10-23T13:00:50.837" v="2122" actId="1036"/>
          <ac:cxnSpMkLst>
            <pc:docMk/>
            <pc:sldMk cId="2411142794" sldId="389"/>
            <ac:cxnSpMk id="99" creationId="{42B064E1-CF8A-482F-8DD0-F5893EFB6549}"/>
          </ac:cxnSpMkLst>
        </pc:cxnChg>
      </pc:sldChg>
      <pc:sldChg chg="addSp modSp new del mod">
        <pc:chgData name="Yin Daheng" userId="40f47af77092ccff" providerId="LiveId" clId="{434383E4-3E59-4F37-8B30-C8453D90F759}" dt="2022-10-23T13:23:06.503" v="2502" actId="47"/>
        <pc:sldMkLst>
          <pc:docMk/>
          <pc:sldMk cId="2713054504" sldId="390"/>
        </pc:sldMkLst>
        <pc:spChg chg="mod">
          <ac:chgData name="Yin Daheng" userId="40f47af77092ccff" providerId="LiveId" clId="{434383E4-3E59-4F37-8B30-C8453D90F759}" dt="2022-10-23T13:01:45.833" v="2133"/>
          <ac:spMkLst>
            <pc:docMk/>
            <pc:sldMk cId="2713054504" sldId="390"/>
            <ac:spMk id="2" creationId="{0C4E7CFF-7C92-4532-B19B-44252A044ACA}"/>
          </ac:spMkLst>
        </pc:spChg>
        <pc:spChg chg="mod">
          <ac:chgData name="Yin Daheng" userId="40f47af77092ccff" providerId="LiveId" clId="{434383E4-3E59-4F37-8B30-C8453D90F759}" dt="2022-10-23T13:04:35.954" v="2186" actId="20577"/>
          <ac:spMkLst>
            <pc:docMk/>
            <pc:sldMk cId="2713054504" sldId="390"/>
            <ac:spMk id="3" creationId="{ED125483-2A83-435F-AAA9-3CC6E5063C20}"/>
          </ac:spMkLst>
        </pc:spChg>
        <pc:spChg chg="add mod">
          <ac:chgData name="Yin Daheng" userId="40f47af77092ccff" providerId="LiveId" clId="{434383E4-3E59-4F37-8B30-C8453D90F759}" dt="2022-10-23T13:06:18.371" v="2215" actId="5793"/>
          <ac:spMkLst>
            <pc:docMk/>
            <pc:sldMk cId="2713054504" sldId="390"/>
            <ac:spMk id="6" creationId="{EB874865-929C-47E3-8DC8-1F024F95F2B6}"/>
          </ac:spMkLst>
        </pc:spChg>
      </pc:sldChg>
      <pc:sldChg chg="modSp new mod">
        <pc:chgData name="Yin Daheng" userId="40f47af77092ccff" providerId="LiveId" clId="{434383E4-3E59-4F37-8B30-C8453D90F759}" dt="2022-10-23T13:07:13.425" v="2218" actId="27636"/>
        <pc:sldMkLst>
          <pc:docMk/>
          <pc:sldMk cId="2491945171" sldId="391"/>
        </pc:sldMkLst>
        <pc:spChg chg="mod">
          <ac:chgData name="Yin Daheng" userId="40f47af77092ccff" providerId="LiveId" clId="{434383E4-3E59-4F37-8B30-C8453D90F759}" dt="2022-10-23T13:07:13.425" v="2218" actId="27636"/>
          <ac:spMkLst>
            <pc:docMk/>
            <pc:sldMk cId="2491945171" sldId="391"/>
            <ac:spMk id="2" creationId="{D002FC96-57AF-45FE-8F4B-46B2944B1DD1}"/>
          </ac:spMkLst>
        </pc:spChg>
      </pc:sldChg>
      <pc:sldChg chg="addSp modSp new mod ord">
        <pc:chgData name="Yin Daheng" userId="40f47af77092ccff" providerId="LiveId" clId="{434383E4-3E59-4F37-8B30-C8453D90F759}" dt="2022-10-23T13:45:45.954" v="2870"/>
        <pc:sldMkLst>
          <pc:docMk/>
          <pc:sldMk cId="1526037340" sldId="392"/>
        </pc:sldMkLst>
        <pc:spChg chg="mod">
          <ac:chgData name="Yin Daheng" userId="40f47af77092ccff" providerId="LiveId" clId="{434383E4-3E59-4F37-8B30-C8453D90F759}" dt="2022-10-23T13:09:26.878" v="2288"/>
          <ac:spMkLst>
            <pc:docMk/>
            <pc:sldMk cId="1526037340" sldId="392"/>
            <ac:spMk id="2" creationId="{311F5B48-E6DF-4F97-B0E8-1BA891654E8C}"/>
          </ac:spMkLst>
        </pc:spChg>
        <pc:spChg chg="mod">
          <ac:chgData name="Yin Daheng" userId="40f47af77092ccff" providerId="LiveId" clId="{434383E4-3E59-4F37-8B30-C8453D90F759}" dt="2022-10-23T13:21:26.381" v="2474" actId="20577"/>
          <ac:spMkLst>
            <pc:docMk/>
            <pc:sldMk cId="1526037340" sldId="392"/>
            <ac:spMk id="3" creationId="{75791585-A916-49B0-8844-5440492567C0}"/>
          </ac:spMkLst>
        </pc:spChg>
        <pc:spChg chg="add mod">
          <ac:chgData name="Yin Daheng" userId="40f47af77092ccff" providerId="LiveId" clId="{434383E4-3E59-4F37-8B30-C8453D90F759}" dt="2022-10-23T13:22:53.327" v="2501" actId="113"/>
          <ac:spMkLst>
            <pc:docMk/>
            <pc:sldMk cId="1526037340" sldId="392"/>
            <ac:spMk id="5" creationId="{1B15C613-CF3E-43DA-AB70-6A314CA084C8}"/>
          </ac:spMkLst>
        </pc:spChg>
      </pc:sldChg>
      <pc:sldChg chg="addSp delSp modSp add mod">
        <pc:chgData name="Yin Daheng" userId="40f47af77092ccff" providerId="LiveId" clId="{434383E4-3E59-4F37-8B30-C8453D90F759}" dt="2022-10-23T13:32:12.284" v="2749" actId="1037"/>
        <pc:sldMkLst>
          <pc:docMk/>
          <pc:sldMk cId="2241462204" sldId="393"/>
        </pc:sldMkLst>
        <pc:spChg chg="mod">
          <ac:chgData name="Yin Daheng" userId="40f47af77092ccff" providerId="LiveId" clId="{434383E4-3E59-4F37-8B30-C8453D90F759}" dt="2022-10-23T13:30:21.632" v="2715"/>
          <ac:spMkLst>
            <pc:docMk/>
            <pc:sldMk cId="2241462204" sldId="393"/>
            <ac:spMk id="3" creationId="{C6522843-8CFF-463D-8ACC-DCC2E1AD5330}"/>
          </ac:spMkLst>
        </pc:spChg>
        <pc:spChg chg="add mod">
          <ac:chgData name="Yin Daheng" userId="40f47af77092ccff" providerId="LiveId" clId="{434383E4-3E59-4F37-8B30-C8453D90F759}" dt="2022-10-23T13:32:12.284" v="2749" actId="1037"/>
          <ac:spMkLst>
            <pc:docMk/>
            <pc:sldMk cId="2241462204" sldId="393"/>
            <ac:spMk id="11" creationId="{4A3BA7A3-06BA-4861-BCB6-90B8B71F0710}"/>
          </ac:spMkLst>
        </pc:spChg>
        <pc:spChg chg="del">
          <ac:chgData name="Yin Daheng" userId="40f47af77092ccff" providerId="LiveId" clId="{434383E4-3E59-4F37-8B30-C8453D90F759}" dt="2022-10-23T13:27:56.611" v="2568" actId="478"/>
          <ac:spMkLst>
            <pc:docMk/>
            <pc:sldMk cId="2241462204" sldId="393"/>
            <ac:spMk id="12" creationId="{3F756DE6-1825-4D35-A99D-D8A3BDC6EAC5}"/>
          </ac:spMkLst>
        </pc:spChg>
        <pc:spChg chg="del">
          <ac:chgData name="Yin Daheng" userId="40f47af77092ccff" providerId="LiveId" clId="{434383E4-3E59-4F37-8B30-C8453D90F759}" dt="2022-10-23T13:27:56.611" v="2568" actId="478"/>
          <ac:spMkLst>
            <pc:docMk/>
            <pc:sldMk cId="2241462204" sldId="393"/>
            <ac:spMk id="13" creationId="{FE679419-2FEB-45C1-9024-571206FB8C8E}"/>
          </ac:spMkLst>
        </pc:spChg>
        <pc:spChg chg="mod">
          <ac:chgData name="Yin Daheng" userId="40f47af77092ccff" providerId="LiveId" clId="{434383E4-3E59-4F37-8B30-C8453D90F759}" dt="2022-10-23T13:28:03.510" v="2608" actId="1036"/>
          <ac:spMkLst>
            <pc:docMk/>
            <pc:sldMk cId="2241462204" sldId="393"/>
            <ac:spMk id="14" creationId="{DF126715-2316-4882-B839-55C38DA0A34B}"/>
          </ac:spMkLst>
        </pc:spChg>
        <pc:spChg chg="mod">
          <ac:chgData name="Yin Daheng" userId="40f47af77092ccff" providerId="LiveId" clId="{434383E4-3E59-4F37-8B30-C8453D90F759}" dt="2022-10-23T13:29:39.492" v="2663" actId="1035"/>
          <ac:spMkLst>
            <pc:docMk/>
            <pc:sldMk cId="2241462204" sldId="393"/>
            <ac:spMk id="15" creationId="{14FB6422-1BD5-4DA1-8C48-8CD692904ADB}"/>
          </ac:spMkLst>
        </pc:spChg>
        <pc:spChg chg="add mod">
          <ac:chgData name="Yin Daheng" userId="40f47af77092ccff" providerId="LiveId" clId="{434383E4-3E59-4F37-8B30-C8453D90F759}" dt="2022-10-23T13:32:12.284" v="2749" actId="1037"/>
          <ac:spMkLst>
            <pc:docMk/>
            <pc:sldMk cId="2241462204" sldId="393"/>
            <ac:spMk id="16" creationId="{F9FAE3E5-A25F-40CC-A424-E23D7D300A9A}"/>
          </ac:spMkLst>
        </pc:spChg>
        <pc:graphicFrameChg chg="del">
          <ac:chgData name="Yin Daheng" userId="40f47af77092ccff" providerId="LiveId" clId="{434383E4-3E59-4F37-8B30-C8453D90F759}" dt="2022-10-23T13:27:56.611" v="2568" actId="478"/>
          <ac:graphicFrameMkLst>
            <pc:docMk/>
            <pc:sldMk cId="2241462204" sldId="393"/>
            <ac:graphicFrameMk id="8" creationId="{E4A09F03-EBBB-4C60-9781-1492B8F6C4DC}"/>
          </ac:graphicFrameMkLst>
        </pc:graphicFrameChg>
        <pc:picChg chg="mod">
          <ac:chgData name="Yin Daheng" userId="40f47af77092ccff" providerId="LiveId" clId="{434383E4-3E59-4F37-8B30-C8453D90F759}" dt="2022-10-23T13:32:12.284" v="2749" actId="1037"/>
          <ac:picMkLst>
            <pc:docMk/>
            <pc:sldMk cId="2241462204" sldId="393"/>
            <ac:picMk id="6" creationId="{5F15BD4F-8E86-488F-8477-94D87E729C03}"/>
          </ac:picMkLst>
        </pc:picChg>
      </pc:sldChg>
      <pc:sldChg chg="addSp delSp modSp new mod ord">
        <pc:chgData name="Yin Daheng" userId="40f47af77092ccff" providerId="LiveId" clId="{434383E4-3E59-4F37-8B30-C8453D90F759}" dt="2022-10-23T13:44:32.001" v="2842" actId="113"/>
        <pc:sldMkLst>
          <pc:docMk/>
          <pc:sldMk cId="1649900750" sldId="394"/>
        </pc:sldMkLst>
        <pc:spChg chg="mod">
          <ac:chgData name="Yin Daheng" userId="40f47af77092ccff" providerId="LiveId" clId="{434383E4-3E59-4F37-8B30-C8453D90F759}" dt="2022-10-23T13:32:19.195" v="2751"/>
          <ac:spMkLst>
            <pc:docMk/>
            <pc:sldMk cId="1649900750" sldId="394"/>
            <ac:spMk id="2" creationId="{72AD3CB8-8900-41B7-81F2-A4E7ABB65ADC}"/>
          </ac:spMkLst>
        </pc:spChg>
        <pc:spChg chg="mod">
          <ac:chgData name="Yin Daheng" userId="40f47af77092ccff" providerId="LiveId" clId="{434383E4-3E59-4F37-8B30-C8453D90F759}" dt="2022-10-23T13:43:52.887" v="2838" actId="20577"/>
          <ac:spMkLst>
            <pc:docMk/>
            <pc:sldMk cId="1649900750" sldId="394"/>
            <ac:spMk id="3" creationId="{662D7F6F-8F29-43C8-8A47-9FD9CC344593}"/>
          </ac:spMkLst>
        </pc:spChg>
        <pc:spChg chg="add mod">
          <ac:chgData name="Yin Daheng" userId="40f47af77092ccff" providerId="LiveId" clId="{434383E4-3E59-4F37-8B30-C8453D90F759}" dt="2022-10-23T13:44:32.001" v="2842" actId="113"/>
          <ac:spMkLst>
            <pc:docMk/>
            <pc:sldMk cId="1649900750" sldId="394"/>
            <ac:spMk id="8" creationId="{FB275B9A-ED66-42A4-A541-48B24C00E31B}"/>
          </ac:spMkLst>
        </pc:spChg>
        <pc:spChg chg="add mod">
          <ac:chgData name="Yin Daheng" userId="40f47af77092ccff" providerId="LiveId" clId="{434383E4-3E59-4F37-8B30-C8453D90F759}" dt="2022-10-23T13:44:08.673" v="2841" actId="1036"/>
          <ac:spMkLst>
            <pc:docMk/>
            <pc:sldMk cId="1649900750" sldId="394"/>
            <ac:spMk id="9" creationId="{72ADEEC6-9DC6-439E-A965-15C9D46C966E}"/>
          </ac:spMkLst>
        </pc:spChg>
        <pc:picChg chg="add del mod">
          <ac:chgData name="Yin Daheng" userId="40f47af77092ccff" providerId="LiveId" clId="{434383E4-3E59-4F37-8B30-C8453D90F759}" dt="2022-10-23T13:36:54.173" v="2771" actId="478"/>
          <ac:picMkLst>
            <pc:docMk/>
            <pc:sldMk cId="1649900750" sldId="394"/>
            <ac:picMk id="6" creationId="{2BDDF276-A03C-4924-8F7D-63E74E5B5679}"/>
          </ac:picMkLst>
        </pc:picChg>
        <pc:picChg chg="add mod">
          <ac:chgData name="Yin Daheng" userId="40f47af77092ccff" providerId="LiveId" clId="{434383E4-3E59-4F37-8B30-C8453D90F759}" dt="2022-10-23T13:44:08.673" v="2841" actId="1036"/>
          <ac:picMkLst>
            <pc:docMk/>
            <pc:sldMk cId="1649900750" sldId="394"/>
            <ac:picMk id="1026" creationId="{37AEC38D-271E-476C-B732-A2739A35E726}"/>
          </ac:picMkLst>
        </pc:picChg>
      </pc:sldChg>
      <pc:sldChg chg="addSp delSp modSp add mod">
        <pc:chgData name="Yin Daheng" userId="40f47af77092ccff" providerId="LiveId" clId="{434383E4-3E59-4F37-8B30-C8453D90F759}" dt="2022-10-23T13:48:59.241" v="2912" actId="1076"/>
        <pc:sldMkLst>
          <pc:docMk/>
          <pc:sldMk cId="3930130679" sldId="395"/>
        </pc:sldMkLst>
        <pc:spChg chg="mod">
          <ac:chgData name="Yin Daheng" userId="40f47af77092ccff" providerId="LiveId" clId="{434383E4-3E59-4F37-8B30-C8453D90F759}" dt="2022-10-23T13:44:57.487" v="2845"/>
          <ac:spMkLst>
            <pc:docMk/>
            <pc:sldMk cId="3930130679" sldId="395"/>
            <ac:spMk id="3" creationId="{75791585-A916-49B0-8844-5440492567C0}"/>
          </ac:spMkLst>
        </pc:spChg>
        <pc:spChg chg="mod">
          <ac:chgData name="Yin Daheng" userId="40f47af77092ccff" providerId="LiveId" clId="{434383E4-3E59-4F37-8B30-C8453D90F759}" dt="2022-10-23T13:45:37.451" v="2866" actId="20577"/>
          <ac:spMkLst>
            <pc:docMk/>
            <pc:sldMk cId="3930130679" sldId="395"/>
            <ac:spMk id="5" creationId="{1B15C613-CF3E-43DA-AB70-6A314CA084C8}"/>
          </ac:spMkLst>
        </pc:spChg>
        <pc:spChg chg="add del mod">
          <ac:chgData name="Yin Daheng" userId="40f47af77092ccff" providerId="LiveId" clId="{434383E4-3E59-4F37-8B30-C8453D90F759}" dt="2022-10-23T13:47:19.977" v="2878" actId="478"/>
          <ac:spMkLst>
            <pc:docMk/>
            <pc:sldMk cId="3930130679" sldId="395"/>
            <ac:spMk id="9" creationId="{AF014C1C-0A4D-42E6-88C4-851904562723}"/>
          </ac:spMkLst>
        </pc:spChg>
        <pc:spChg chg="add mod">
          <ac:chgData name="Yin Daheng" userId="40f47af77092ccff" providerId="LiveId" clId="{434383E4-3E59-4F37-8B30-C8453D90F759}" dt="2022-10-23T13:48:59.241" v="2912" actId="1076"/>
          <ac:spMkLst>
            <pc:docMk/>
            <pc:sldMk cId="3930130679" sldId="395"/>
            <ac:spMk id="12" creationId="{AA09DFA0-9201-4A42-998C-D2797B806756}"/>
          </ac:spMkLst>
        </pc:spChg>
        <pc:picChg chg="add mod">
          <ac:chgData name="Yin Daheng" userId="40f47af77092ccff" providerId="LiveId" clId="{434383E4-3E59-4F37-8B30-C8453D90F759}" dt="2022-10-23T13:47:23.732" v="2879" actId="1036"/>
          <ac:picMkLst>
            <pc:docMk/>
            <pc:sldMk cId="3930130679" sldId="395"/>
            <ac:picMk id="7" creationId="{37586685-4DB1-4A1A-8A65-DDB0B8F8AA72}"/>
          </ac:picMkLst>
        </pc:picChg>
        <pc:cxnChg chg="add mod">
          <ac:chgData name="Yin Daheng" userId="40f47af77092ccff" providerId="LiveId" clId="{434383E4-3E59-4F37-8B30-C8453D90F759}" dt="2022-10-23T13:47:45.033" v="2882" actId="1582"/>
          <ac:cxnSpMkLst>
            <pc:docMk/>
            <pc:sldMk cId="3930130679" sldId="395"/>
            <ac:cxnSpMk id="11" creationId="{0B87174B-0159-41B7-8BE4-2FCB991A88B4}"/>
          </ac:cxnSpMkLst>
        </pc:cxnChg>
      </pc:sldChg>
      <pc:sldMasterChg chg="addSldLayout delSldLayout modSldLayout sldLayoutOrd">
        <pc:chgData name="Yin Daheng" userId="40f47af77092ccff" providerId="LiveId" clId="{434383E4-3E59-4F37-8B30-C8453D90F759}" dt="2022-10-23T09:55:26.428" v="761" actId="1076"/>
        <pc:sldMasterMkLst>
          <pc:docMk/>
          <pc:sldMasterMk cId="0" sldId="2147483648"/>
        </pc:sldMasterMkLst>
        <pc:sldLayoutChg chg="modSp">
          <pc:chgData name="Yin Daheng" userId="40f47af77092ccff" providerId="LiveId" clId="{434383E4-3E59-4F37-8B30-C8453D90F759}" dt="2022-10-23T03:23:07.652" v="104" actId="2711"/>
          <pc:sldLayoutMkLst>
            <pc:docMk/>
            <pc:sldMasterMk cId="0" sldId="2147483648"/>
            <pc:sldLayoutMk cId="0" sldId="2147483650"/>
          </pc:sldLayoutMkLst>
          <pc:spChg chg="mod">
            <ac:chgData name="Yin Daheng" userId="40f47af77092ccff" providerId="LiveId" clId="{434383E4-3E59-4F37-8B30-C8453D90F759}" dt="2022-10-23T03:23:07.652" v="104" actId="271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add del">
          <pc:chgData name="Yin Daheng" userId="40f47af77092ccff" providerId="LiveId" clId="{434383E4-3E59-4F37-8B30-C8453D90F759}" dt="2022-10-23T03:28:58.146" v="117" actId="2696"/>
          <pc:sldLayoutMkLst>
            <pc:docMk/>
            <pc:sldMasterMk cId="0" sldId="2147483648"/>
            <pc:sldLayoutMk cId="0" sldId="2147483651"/>
          </pc:sldLayoutMkLst>
        </pc:sldLayoutChg>
        <pc:sldLayoutChg chg="modSp mod ord">
          <pc:chgData name="Yin Daheng" userId="40f47af77092ccff" providerId="LiveId" clId="{434383E4-3E59-4F37-8B30-C8453D90F759}" dt="2022-10-23T09:55:26.428" v="761" actId="1076"/>
          <pc:sldLayoutMkLst>
            <pc:docMk/>
            <pc:sldMasterMk cId="0" sldId="2147483648"/>
            <pc:sldLayoutMk cId="0" sldId="2147483652"/>
          </pc:sldLayoutMkLst>
          <pc:grpChg chg="mod">
            <ac:chgData name="Yin Daheng" userId="40f47af77092ccff" providerId="LiveId" clId="{434383E4-3E59-4F37-8B30-C8453D90F759}" dt="2022-10-23T09:55:26.428" v="761" actId="1076"/>
            <ac:grpSpMkLst>
              <pc:docMk/>
              <pc:sldMasterMk cId="0" sldId="2147483648"/>
              <pc:sldLayoutMk cId="0" sldId="2147483652"/>
              <ac:grpSpMk id="8" creationId="{1B9BF0A4-17AA-4116-B463-360E9B871E6B}"/>
            </ac:grpSpMkLst>
          </pc:grpChg>
        </pc:sldLayoutChg>
        <pc:sldLayoutChg chg="modSp mod ord">
          <pc:chgData name="Yin Daheng" userId="40f47af77092ccff" providerId="LiveId" clId="{434383E4-3E59-4F37-8B30-C8453D90F759}" dt="2022-10-23T09:55:02.274" v="759" actId="1076"/>
          <pc:sldLayoutMkLst>
            <pc:docMk/>
            <pc:sldMasterMk cId="0" sldId="2147483648"/>
            <pc:sldLayoutMk cId="0" sldId="2147483653"/>
          </pc:sldLayoutMkLst>
          <pc:grpChg chg="mod">
            <ac:chgData name="Yin Daheng" userId="40f47af77092ccff" providerId="LiveId" clId="{434383E4-3E59-4F37-8B30-C8453D90F759}" dt="2022-10-23T09:55:02.274" v="759" actId="1076"/>
            <ac:grpSpMkLst>
              <pc:docMk/>
              <pc:sldMasterMk cId="0" sldId="2147483648"/>
              <pc:sldLayoutMk cId="0" sldId="2147483653"/>
              <ac:grpSpMk id="10" creationId="{0F997A75-5537-440A-81DD-40FE6869741F}"/>
            </ac:grpSpMkLst>
          </pc:grpChg>
        </pc:sldLayoutChg>
        <pc:sldLayoutChg chg="ord">
          <pc:chgData name="Yin Daheng" userId="40f47af77092ccff" providerId="LiveId" clId="{434383E4-3E59-4F37-8B30-C8453D90F759}" dt="2022-10-23T03:28:57.734" v="112" actId="20578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Yin Daheng" userId="40f47af77092ccff" providerId="LiveId" clId="{434383E4-3E59-4F37-8B30-C8453D90F759}" dt="2022-10-23T03:28:58.272" v="118" actId="2696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Yin Daheng" userId="40f47af77092ccff" providerId="LiveId" clId="{434383E4-3E59-4F37-8B30-C8453D90F759}" dt="2022-10-23T09:54:56.928" v="754" actId="2696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Yin Daheng" userId="40f47af77092ccff" providerId="LiveId" clId="{434383E4-3E59-4F37-8B30-C8453D90F759}" dt="2022-10-23T09:54:56.933" v="755" actId="2696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Yin Daheng" userId="40f47af77092ccff" providerId="LiveId" clId="{434383E4-3E59-4F37-8B30-C8453D90F759}" dt="2022-10-23T09:54:56.939" v="756" actId="2696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Yin Daheng" userId="40f47af77092ccff" providerId="LiveId" clId="{434383E4-3E59-4F37-8B30-C8453D90F759}" dt="2022-10-23T09:54:56.945" v="757" actId="2696"/>
          <pc:sldLayoutMkLst>
            <pc:docMk/>
            <pc:sldMasterMk cId="0" sldId="2147483648"/>
            <pc:sldLayoutMk cId="0" sldId="2147483659"/>
          </pc:sldLayoutMkLst>
        </pc:sldLayoutChg>
        <pc:sldLayoutChg chg="addSp delSp modSp mod">
          <pc:chgData name="Yin Daheng" userId="40f47af77092ccff" providerId="LiveId" clId="{434383E4-3E59-4F37-8B30-C8453D90F759}" dt="2022-10-23T09:31:01.805" v="652" actId="478"/>
          <pc:sldLayoutMkLst>
            <pc:docMk/>
            <pc:sldMasterMk cId="0" sldId="2147483648"/>
            <pc:sldLayoutMk cId="898561269" sldId="2147483661"/>
          </pc:sldLayoutMkLst>
          <pc:spChg chg="add del">
            <ac:chgData name="Yin Daheng" userId="40f47af77092ccff" providerId="LiveId" clId="{434383E4-3E59-4F37-8B30-C8453D90F759}" dt="2022-10-23T09:31:01.805" v="652" actId="478"/>
            <ac:spMkLst>
              <pc:docMk/>
              <pc:sldMasterMk cId="0" sldId="2147483648"/>
              <pc:sldLayoutMk cId="898561269" sldId="2147483661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6:13.041" v="49"/>
            <ac:spMkLst>
              <pc:docMk/>
              <pc:sldMasterMk cId="0" sldId="2147483648"/>
              <pc:sldLayoutMk cId="898561269" sldId="2147483661"/>
              <ac:spMk id="13" creationId="{A66E6110-43E5-4556-BADE-95507F9BABA8}"/>
            </ac:spMkLst>
          </pc:spChg>
          <pc:spChg chg="mod">
            <ac:chgData name="Yin Daheng" userId="40f47af77092ccff" providerId="LiveId" clId="{434383E4-3E59-4F37-8B30-C8453D90F759}" dt="2022-10-23T03:16:59.946" v="61"/>
            <ac:spMkLst>
              <pc:docMk/>
              <pc:sldMasterMk cId="0" sldId="2147483648"/>
              <pc:sldLayoutMk cId="898561269" sldId="2147483661"/>
              <ac:spMk id="16" creationId="{CFEBECE4-A4D7-4217-98CB-87A6B0E49A76}"/>
            </ac:spMkLst>
          </pc:spChg>
          <pc:spChg chg="mod">
            <ac:chgData name="Yin Daheng" userId="40f47af77092ccff" providerId="LiveId" clId="{434383E4-3E59-4F37-8B30-C8453D90F759}" dt="2022-10-23T03:15:49.981" v="44"/>
            <ac:spMkLst>
              <pc:docMk/>
              <pc:sldMasterMk cId="0" sldId="2147483648"/>
              <pc:sldLayoutMk cId="898561269" sldId="2147483661"/>
              <ac:spMk id="22" creationId="{39ADD9E1-1699-4514-9109-4878CF7E25F4}"/>
            </ac:spMkLst>
          </pc:spChg>
          <pc:spChg chg="mod">
            <ac:chgData name="Yin Daheng" userId="40f47af77092ccff" providerId="LiveId" clId="{434383E4-3E59-4F37-8B30-C8453D90F759}" dt="2022-10-23T03:16:35.360" v="55"/>
            <ac:spMkLst>
              <pc:docMk/>
              <pc:sldMasterMk cId="0" sldId="2147483648"/>
              <pc:sldLayoutMk cId="898561269" sldId="2147483661"/>
              <ac:spMk id="25" creationId="{8FC92F26-2865-41EF-8F06-0357F39467F5}"/>
            </ac:spMkLst>
          </pc:spChg>
          <pc:grpChg chg="del">
            <ac:chgData name="Yin Daheng" userId="40f47af77092ccff" providerId="LiveId" clId="{434383E4-3E59-4F37-8B30-C8453D90F759}" dt="2022-10-23T03:16:32.508" v="54" actId="478"/>
            <ac:grpSpMkLst>
              <pc:docMk/>
              <pc:sldMasterMk cId="0" sldId="2147483648"/>
              <pc:sldLayoutMk cId="898561269" sldId="2147483661"/>
              <ac:grpSpMk id="18" creationId="{E59EFF0A-FB94-48DD-8676-AEED2EFE546D}"/>
            </ac:grpSpMkLst>
          </pc:grpChg>
        </pc:sldLayoutChg>
        <pc:sldLayoutChg chg="addSp delSp modSp mod">
          <pc:chgData name="Yin Daheng" userId="40f47af77092ccff" providerId="LiveId" clId="{434383E4-3E59-4F37-8B30-C8453D90F759}" dt="2022-10-23T09:31:00.858" v="650" actId="478"/>
          <pc:sldLayoutMkLst>
            <pc:docMk/>
            <pc:sldMasterMk cId="0" sldId="2147483648"/>
            <pc:sldLayoutMk cId="1217647500" sldId="2147483662"/>
          </pc:sldLayoutMkLst>
          <pc:spChg chg="add del">
            <ac:chgData name="Yin Daheng" userId="40f47af77092ccff" providerId="LiveId" clId="{434383E4-3E59-4F37-8B30-C8453D90F759}" dt="2022-10-23T09:31:00.858" v="650" actId="478"/>
            <ac:spMkLst>
              <pc:docMk/>
              <pc:sldMasterMk cId="0" sldId="2147483648"/>
              <pc:sldLayoutMk cId="1217647500" sldId="2147483662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6:19.916" v="51"/>
            <ac:spMkLst>
              <pc:docMk/>
              <pc:sldMasterMk cId="0" sldId="2147483648"/>
              <pc:sldLayoutMk cId="1217647500" sldId="2147483662"/>
              <ac:spMk id="13" creationId="{6F6AFA5D-C980-48A3-9DB7-89219B533A9D}"/>
            </ac:spMkLst>
          </pc:spChg>
          <pc:spChg chg="mod">
            <ac:chgData name="Yin Daheng" userId="40f47af77092ccff" providerId="LiveId" clId="{434383E4-3E59-4F37-8B30-C8453D90F759}" dt="2022-10-23T03:17:07.352" v="63"/>
            <ac:spMkLst>
              <pc:docMk/>
              <pc:sldMasterMk cId="0" sldId="2147483648"/>
              <pc:sldLayoutMk cId="1217647500" sldId="2147483662"/>
              <ac:spMk id="16" creationId="{DD459F5F-D4D4-4822-91AB-A1387D9D28C9}"/>
            </ac:spMkLst>
          </pc:spChg>
          <pc:spChg chg="mod">
            <ac:chgData name="Yin Daheng" userId="40f47af77092ccff" providerId="LiveId" clId="{434383E4-3E59-4F37-8B30-C8453D90F759}" dt="2022-10-23T03:16:48.618" v="59"/>
            <ac:spMkLst>
              <pc:docMk/>
              <pc:sldMasterMk cId="0" sldId="2147483648"/>
              <pc:sldLayoutMk cId="1217647500" sldId="2147483662"/>
              <ac:spMk id="22" creationId="{D1C3EBA5-B722-4509-A967-D4A6A0641F22}"/>
            </ac:spMkLst>
          </pc:spChg>
          <pc:spChg chg="mod">
            <ac:chgData name="Yin Daheng" userId="40f47af77092ccff" providerId="LiveId" clId="{434383E4-3E59-4F37-8B30-C8453D90F759}" dt="2022-10-23T03:15:57.358" v="46"/>
            <ac:spMkLst>
              <pc:docMk/>
              <pc:sldMasterMk cId="0" sldId="2147483648"/>
              <pc:sldLayoutMk cId="1217647500" sldId="2147483662"/>
              <ac:spMk id="25" creationId="{FD798277-45E2-4C0F-B52C-480BB45998BF}"/>
            </ac:spMkLst>
          </pc:spChg>
          <pc:grpChg chg="del">
            <ac:chgData name="Yin Daheng" userId="40f47af77092ccff" providerId="LiveId" clId="{434383E4-3E59-4F37-8B30-C8453D90F759}" dt="2022-10-23T03:17:08.798" v="64" actId="478"/>
            <ac:grpSpMkLst>
              <pc:docMk/>
              <pc:sldMasterMk cId="0" sldId="2147483648"/>
              <pc:sldLayoutMk cId="1217647500" sldId="2147483662"/>
              <ac:grpSpMk id="18" creationId="{C8248479-3715-40A8-A4CE-B89BF0512919}"/>
            </ac:grpSpMkLst>
          </pc:grpChg>
        </pc:sldLayoutChg>
        <pc:sldLayoutChg chg="addSp delSp modSp mod">
          <pc:chgData name="Yin Daheng" userId="40f47af77092ccff" providerId="LiveId" clId="{434383E4-3E59-4F37-8B30-C8453D90F759}" dt="2022-10-23T09:30:59.515" v="649" actId="478"/>
          <pc:sldLayoutMkLst>
            <pc:docMk/>
            <pc:sldMasterMk cId="0" sldId="2147483648"/>
            <pc:sldLayoutMk cId="2654150766" sldId="2147483663"/>
          </pc:sldLayoutMkLst>
          <pc:spChg chg="add del">
            <ac:chgData name="Yin Daheng" userId="40f47af77092ccff" providerId="LiveId" clId="{434383E4-3E59-4F37-8B30-C8453D90F759}" dt="2022-10-23T09:30:59.515" v="649" actId="478"/>
            <ac:spMkLst>
              <pc:docMk/>
              <pc:sldMasterMk cId="0" sldId="2147483648"/>
              <pc:sldLayoutMk cId="2654150766" sldId="2147483663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6:22.898" v="52"/>
            <ac:spMkLst>
              <pc:docMk/>
              <pc:sldMasterMk cId="0" sldId="2147483648"/>
              <pc:sldLayoutMk cId="2654150766" sldId="2147483663"/>
              <ac:spMk id="13" creationId="{64F817C2-DD90-4E7F-A056-A08981C37C8A}"/>
            </ac:spMkLst>
          </pc:spChg>
          <pc:spChg chg="mod">
            <ac:chgData name="Yin Daheng" userId="40f47af77092ccff" providerId="LiveId" clId="{434383E4-3E59-4F37-8B30-C8453D90F759}" dt="2022-10-23T03:16:52.486" v="60"/>
            <ac:spMkLst>
              <pc:docMk/>
              <pc:sldMasterMk cId="0" sldId="2147483648"/>
              <pc:sldLayoutMk cId="2654150766" sldId="2147483663"/>
              <ac:spMk id="16" creationId="{1B1F4452-D015-41FE-96DB-934F8E76313C}"/>
            </ac:spMkLst>
          </pc:spChg>
          <pc:spChg chg="mod">
            <ac:chgData name="Yin Daheng" userId="40f47af77092ccff" providerId="LiveId" clId="{434383E4-3E59-4F37-8B30-C8453D90F759}" dt="2022-10-23T03:17:13.017" v="65"/>
            <ac:spMkLst>
              <pc:docMk/>
              <pc:sldMasterMk cId="0" sldId="2147483648"/>
              <pc:sldLayoutMk cId="2654150766" sldId="2147483663"/>
              <ac:spMk id="22" creationId="{ED9DA7B7-9822-4226-8649-DA9B86D06304}"/>
            </ac:spMkLst>
          </pc:spChg>
          <pc:spChg chg="mod">
            <ac:chgData name="Yin Daheng" userId="40f47af77092ccff" providerId="LiveId" clId="{434383E4-3E59-4F37-8B30-C8453D90F759}" dt="2022-10-23T03:16:01.577" v="47"/>
            <ac:spMkLst>
              <pc:docMk/>
              <pc:sldMasterMk cId="0" sldId="2147483648"/>
              <pc:sldLayoutMk cId="2654150766" sldId="2147483663"/>
              <ac:spMk id="25" creationId="{E57B0636-04FB-4015-9A32-21C92432796D}"/>
            </ac:spMkLst>
          </pc:spChg>
          <pc:grpChg chg="del">
            <ac:chgData name="Yin Daheng" userId="40f47af77092ccff" providerId="LiveId" clId="{434383E4-3E59-4F37-8B30-C8453D90F759}" dt="2022-10-23T03:16:24.861" v="53" actId="478"/>
            <ac:grpSpMkLst>
              <pc:docMk/>
              <pc:sldMasterMk cId="0" sldId="2147483648"/>
              <pc:sldLayoutMk cId="2654150766" sldId="2147483663"/>
              <ac:grpSpMk id="18" creationId="{C5EA94C9-F9DE-4AEB-B90D-1FC8C942E944}"/>
            </ac:grpSpMkLst>
          </pc:grpChg>
        </pc:sldLayoutChg>
        <pc:sldLayoutChg chg="del">
          <pc:chgData name="Yin Daheng" userId="40f47af77092ccff" providerId="LiveId" clId="{434383E4-3E59-4F37-8B30-C8453D90F759}" dt="2022-10-23T03:16:04.864" v="48" actId="2696"/>
          <pc:sldLayoutMkLst>
            <pc:docMk/>
            <pc:sldMasterMk cId="0" sldId="2147483648"/>
            <pc:sldLayoutMk cId="3386946588" sldId="2147483664"/>
          </pc:sldLayoutMkLst>
        </pc:sldLayoutChg>
        <pc:sldLayoutChg chg="addSp delSp modSp mod">
          <pc:chgData name="Yin Daheng" userId="40f47af77092ccff" providerId="LiveId" clId="{434383E4-3E59-4F37-8B30-C8453D90F759}" dt="2022-10-23T09:31:01.561" v="651" actId="478"/>
          <pc:sldLayoutMkLst>
            <pc:docMk/>
            <pc:sldMasterMk cId="0" sldId="2147483648"/>
            <pc:sldLayoutMk cId="1063683180" sldId="2147483665"/>
          </pc:sldLayoutMkLst>
          <pc:spChg chg="add del">
            <ac:chgData name="Yin Daheng" userId="40f47af77092ccff" providerId="LiveId" clId="{434383E4-3E59-4F37-8B30-C8453D90F759}" dt="2022-10-23T09:31:01.561" v="651" actId="478"/>
            <ac:spMkLst>
              <pc:docMk/>
              <pc:sldMasterMk cId="0" sldId="2147483648"/>
              <pc:sldLayoutMk cId="1063683180" sldId="2147483665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7:03.610" v="62"/>
            <ac:spMkLst>
              <pc:docMk/>
              <pc:sldMasterMk cId="0" sldId="2147483648"/>
              <pc:sldLayoutMk cId="1063683180" sldId="2147483665"/>
              <ac:spMk id="13" creationId="{0C61D085-12BF-4DE5-AECF-22E51D4A31AC}"/>
            </ac:spMkLst>
          </pc:spChg>
          <pc:spChg chg="mod">
            <ac:chgData name="Yin Daheng" userId="40f47af77092ccff" providerId="LiveId" clId="{434383E4-3E59-4F37-8B30-C8453D90F759}" dt="2022-10-23T03:15:54.243" v="45"/>
            <ac:spMkLst>
              <pc:docMk/>
              <pc:sldMasterMk cId="0" sldId="2147483648"/>
              <pc:sldLayoutMk cId="1063683180" sldId="2147483665"/>
              <ac:spMk id="19" creationId="{7F8D14E4-645D-423A-B964-72BC78883707}"/>
            </ac:spMkLst>
          </pc:spChg>
          <pc:spChg chg="mod">
            <ac:chgData name="Yin Daheng" userId="40f47af77092ccff" providerId="LiveId" clId="{434383E4-3E59-4F37-8B30-C8453D90F759}" dt="2022-10-23T03:16:39.914" v="57" actId="20577"/>
            <ac:spMkLst>
              <pc:docMk/>
              <pc:sldMasterMk cId="0" sldId="2147483648"/>
              <pc:sldLayoutMk cId="1063683180" sldId="2147483665"/>
              <ac:spMk id="22" creationId="{7F0B3BE1-E3A5-4918-89D2-B7570F488890}"/>
            </ac:spMkLst>
          </pc:spChg>
          <pc:spChg chg="mod">
            <ac:chgData name="Yin Daheng" userId="40f47af77092ccff" providerId="LiveId" clId="{434383E4-3E59-4F37-8B30-C8453D90F759}" dt="2022-10-23T03:16:15.970" v="50"/>
            <ac:spMkLst>
              <pc:docMk/>
              <pc:sldMasterMk cId="0" sldId="2147483648"/>
              <pc:sldLayoutMk cId="1063683180" sldId="2147483665"/>
              <ac:spMk id="25" creationId="{FE1E0B30-7AC4-4DCC-838F-EAF9A905A55F}"/>
            </ac:spMkLst>
          </pc:spChg>
          <pc:grpChg chg="del">
            <ac:chgData name="Yin Daheng" userId="40f47af77092ccff" providerId="LiveId" clId="{434383E4-3E59-4F37-8B30-C8453D90F759}" dt="2022-10-23T03:16:42.012" v="58" actId="478"/>
            <ac:grpSpMkLst>
              <pc:docMk/>
              <pc:sldMasterMk cId="0" sldId="2147483648"/>
              <pc:sldLayoutMk cId="1063683180" sldId="2147483665"/>
              <ac:grpSpMk id="15" creationId="{9095BE9F-FA97-42CD-ACAF-03C231A596BA}"/>
            </ac:grpSpMkLst>
          </pc:grpChg>
        </pc:sldLayoutChg>
        <pc:sldLayoutChg chg="addSp delSp modSp mod">
          <pc:chgData name="Yin Daheng" userId="40f47af77092ccff" providerId="LiveId" clId="{434383E4-3E59-4F37-8B30-C8453D90F759}" dt="2022-10-23T09:31:03.299" v="653" actId="478"/>
          <pc:sldLayoutMkLst>
            <pc:docMk/>
            <pc:sldMasterMk cId="0" sldId="2147483648"/>
            <pc:sldLayoutMk cId="466247823" sldId="2147483666"/>
          </pc:sldLayoutMkLst>
          <pc:spChg chg="add del">
            <ac:chgData name="Yin Daheng" userId="40f47af77092ccff" providerId="LiveId" clId="{434383E4-3E59-4F37-8B30-C8453D90F759}" dt="2022-10-23T09:31:03.299" v="653" actId="478"/>
            <ac:spMkLst>
              <pc:docMk/>
              <pc:sldMasterMk cId="0" sldId="2147483648"/>
              <pc:sldLayoutMk cId="466247823" sldId="2147483666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5:22.652" v="35" actId="20577"/>
            <ac:spMkLst>
              <pc:docMk/>
              <pc:sldMasterMk cId="0" sldId="2147483648"/>
              <pc:sldLayoutMk cId="466247823" sldId="2147483666"/>
              <ac:spMk id="13" creationId="{C8CB148A-36AE-4363-B8AC-003D8B333D9D}"/>
            </ac:spMkLst>
          </pc:spChg>
          <pc:spChg chg="mod">
            <ac:chgData name="Yin Daheng" userId="40f47af77092ccff" providerId="LiveId" clId="{434383E4-3E59-4F37-8B30-C8453D90F759}" dt="2022-10-23T03:14:53.882" v="10" actId="20577"/>
            <ac:spMkLst>
              <pc:docMk/>
              <pc:sldMasterMk cId="0" sldId="2147483648"/>
              <pc:sldLayoutMk cId="466247823" sldId="2147483666"/>
              <ac:spMk id="16" creationId="{0B89F75B-0BD5-498A-8440-6CF932C23B49}"/>
            </ac:spMkLst>
          </pc:spChg>
          <pc:spChg chg="mod">
            <ac:chgData name="Yin Daheng" userId="40f47af77092ccff" providerId="LiveId" clId="{434383E4-3E59-4F37-8B30-C8453D90F759}" dt="2022-10-23T03:15:39.852" v="42" actId="20577"/>
            <ac:spMkLst>
              <pc:docMk/>
              <pc:sldMasterMk cId="0" sldId="2147483648"/>
              <pc:sldLayoutMk cId="466247823" sldId="2147483666"/>
              <ac:spMk id="19" creationId="{2706CFA8-2DED-4A56-80E1-244A9BCA683E}"/>
            </ac:spMkLst>
          </pc:spChg>
          <pc:spChg chg="mod">
            <ac:chgData name="Yin Daheng" userId="40f47af77092ccff" providerId="LiveId" clId="{434383E4-3E59-4F37-8B30-C8453D90F759}" dt="2022-10-23T03:15:07.915" v="26" actId="20577"/>
            <ac:spMkLst>
              <pc:docMk/>
              <pc:sldMasterMk cId="0" sldId="2147483648"/>
              <pc:sldLayoutMk cId="466247823" sldId="2147483666"/>
              <ac:spMk id="22" creationId="{E18268D5-17D4-48DB-A284-DB3DB423D5E7}"/>
            </ac:spMkLst>
          </pc:spChg>
          <pc:grpChg chg="del">
            <ac:chgData name="Yin Daheng" userId="40f47af77092ccff" providerId="LiveId" clId="{434383E4-3E59-4F37-8B30-C8453D90F759}" dt="2022-10-23T03:15:42.604" v="43" actId="478"/>
            <ac:grpSpMkLst>
              <pc:docMk/>
              <pc:sldMasterMk cId="0" sldId="2147483648"/>
              <pc:sldLayoutMk cId="466247823" sldId="2147483666"/>
              <ac:grpSpMk id="24" creationId="{1C7A530D-F2E5-4EF7-BD48-F8EAEFC9005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5C8D-4DFB-4B1E-8249-6E9452730FDA}" type="datetimeFigureOut">
              <a:rPr lang="zh-CN" altLang="en-US" smtClean="0"/>
              <a:pPr/>
              <a:t>2022/10/23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70DA-DA27-4190-A562-701D56EFF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the stability,</a:t>
            </a:r>
          </a:p>
          <a:p>
            <a:r>
              <a:rPr lang="en-US" altLang="zh-CN" dirty="0"/>
              <a:t>the things that impress is,</a:t>
            </a:r>
          </a:p>
          <a:p>
            <a:r>
              <a:rPr lang="en-US" altLang="zh-CN" dirty="0"/>
              <a:t>the quality drop is not much even the feature compressed from 120 to 48 and quantized from float64 to int8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9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other experiments also shows the same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5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other experiments also shows the same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7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the further research will still around the bandwidth saving and computation.</a:t>
            </a:r>
          </a:p>
          <a:p>
            <a:r>
              <a:rPr lang="en-US" altLang="zh-CN" dirty="0"/>
              <a:t>For bandwidth saving, we can try some more aggressive compression strategy,</a:t>
            </a:r>
          </a:p>
          <a:p>
            <a:r>
              <a:rPr lang="en-US" altLang="zh-CN" dirty="0"/>
              <a:t>Including here, further reduce the channel</a:t>
            </a:r>
          </a:p>
          <a:p>
            <a:r>
              <a:rPr lang="en-US" altLang="zh-CN" dirty="0"/>
              <a:t>Or here, using lossy compression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8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2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4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A107-5206-448E-9ECE-CAD4733EDE45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sz="2000" baseline="0">
                <a:latin typeface="Times New Roman" panose="02020603050405020304" pitchFamily="18" charset="0"/>
              </a:defRPr>
            </a:lvl2pPr>
            <a:lvl3pPr>
              <a:defRPr sz="1800" baseline="0">
                <a:latin typeface="Times New Roman" panose="02020603050405020304" pitchFamily="18" charset="0"/>
              </a:defRPr>
            </a:lvl3pPr>
            <a:lvl4pPr>
              <a:defRPr sz="1600" baseline="0">
                <a:latin typeface="Times New Roman" panose="02020603050405020304" pitchFamily="18" charset="0"/>
              </a:defRPr>
            </a:lvl4pPr>
            <a:lvl5pPr>
              <a:defRPr sz="1600" baseline="0">
                <a:latin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sz="2000" baseline="0">
                <a:latin typeface="Times New Roman" panose="02020603050405020304" pitchFamily="18" charset="0"/>
              </a:defRPr>
            </a:lvl2pPr>
            <a:lvl3pPr>
              <a:defRPr sz="1800" baseline="0">
                <a:latin typeface="Times New Roman" panose="02020603050405020304" pitchFamily="18" charset="0"/>
              </a:defRPr>
            </a:lvl3pPr>
            <a:lvl4pPr>
              <a:defRPr sz="1600" baseline="0">
                <a:latin typeface="Times New Roman" panose="02020603050405020304" pitchFamily="18" charset="0"/>
              </a:defRPr>
            </a:lvl4pPr>
            <a:lvl5pPr>
              <a:defRPr sz="1600" baseline="0">
                <a:latin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64E9-54E8-4CC7-AAA8-BDF03F29AACB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734DFCED-5466-41FD-BA26-FBF4517502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BA5-3FE3-47AE-869F-24614D1BB4E4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17D2-6B44-481D-8609-06C328FF9006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B052-6253-491A-B507-0A2011D20494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 userDrawn="1"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 userDrawn="1"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3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414-6337-4726-815C-AF754FD52E9B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75E0C48D-AF9C-41FB-812D-A72FCD6D1C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BB4-99AE-4B87-8CA1-BFFB70F59C6D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 userDrawn="1"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473F963A-1BFD-4192-A18B-8022298038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0DD-CC30-4A0E-93E5-94220D8F192F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793E04B5-FDFB-483D-87D3-74473A2D3B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C8CB148A-36AE-4363-B8AC-003D8B333D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0FE7E761-9C54-48A8-B9F4-F0BF23A965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BB013B9B-46D8-4E32-BE60-361FC3466F8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0B89F75B-0BD5-498A-8440-6CF932C23B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17" name="AutoShape 53">
              <a:extLst>
                <a:ext uri="{FF2B5EF4-FFF2-40B4-BE49-F238E27FC236}">
                  <a16:creationId xmlns:a16="http://schemas.microsoft.com/office/drawing/2014/main" id="{17DE73F0-E8E2-4E3E-89E0-69F34F9D7C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8" name="Group 51">
            <a:extLst>
              <a:ext uri="{FF2B5EF4-FFF2-40B4-BE49-F238E27FC236}">
                <a16:creationId xmlns:a16="http://schemas.microsoft.com/office/drawing/2014/main" id="{C29B6974-1624-48C9-8492-E540AFB482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5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2706CFA8-2DED-4A56-80E1-244A9BCA68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20" name="AutoShape 53">
              <a:extLst>
                <a:ext uri="{FF2B5EF4-FFF2-40B4-BE49-F238E27FC236}">
                  <a16:creationId xmlns:a16="http://schemas.microsoft.com/office/drawing/2014/main" id="{A23E5FFA-34AB-4D56-93E6-07C917329D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F34B85AD-03A8-4911-ABBE-FD6A15991D9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4" y="4491236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E18268D5-17D4-48DB-A284-DB3DB423D5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7C6F9419-8460-4DF2-B720-91451E0D60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24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C45-1EB9-4F45-9C90-92895A24740D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D31DDA54-A72F-43D1-98F1-B0583ACADB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A66E6110-43E5-4556-BADE-95507F9BAB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B770C7CF-A12E-43A2-900B-EE98F1CB47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A2156215-B432-41E2-8941-99040410731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CFEBECE4-A4D7-4217-98CB-87A6B0E49A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</a:p>
          </p:txBody>
        </p:sp>
        <p:sp>
          <p:nvSpPr>
            <p:cNvPr id="17" name="AutoShape 53">
              <a:extLst>
                <a:ext uri="{FF2B5EF4-FFF2-40B4-BE49-F238E27FC236}">
                  <a16:creationId xmlns:a16="http://schemas.microsoft.com/office/drawing/2014/main" id="{A3F50F45-A1A1-4206-AAFC-879D81BDC5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BCB32D57-C933-42ED-A3AF-894F834410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39ADD9E1-1699-4514-9109-4878CF7E25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A506EFD1-12C7-4F52-948E-C315F83662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03E87B89-29FC-4714-9D5C-8D8D060BD9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8FC92F26-2865-41EF-8F06-0357F39467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BD059611-063C-4994-9337-5F7E123121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5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642-EF54-4E39-853E-179BA33438A4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44DCB86F-F6A5-4B21-8968-EDA5B764D7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0C61D085-12BF-4DE5-AECF-22E51D4A31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826344E1-E380-4470-9C9E-C3196CB7B3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8" name="Group 51">
            <a:extLst>
              <a:ext uri="{FF2B5EF4-FFF2-40B4-BE49-F238E27FC236}">
                <a16:creationId xmlns:a16="http://schemas.microsoft.com/office/drawing/2014/main" id="{11FAE3B4-C81A-42F0-A9E0-A90ECE46CA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7F8D14E4-645D-423A-B964-72BC788837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20" name="AutoShape 53">
              <a:extLst>
                <a:ext uri="{FF2B5EF4-FFF2-40B4-BE49-F238E27FC236}">
                  <a16:creationId xmlns:a16="http://schemas.microsoft.com/office/drawing/2014/main" id="{14938367-3D5C-46BE-AAD5-CF9CDA1D33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F5A1B530-371C-4911-9BA5-F4E549BFD9E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7F0B3BE1-E3A5-4918-89D2-B7570F4888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B8DABA4E-D55F-4EE5-B97A-A4EC511BED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15D2D33C-841C-4502-977D-22B9738ADB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FE1E0B30-7AC4-4DCC-838F-EAF9A905A5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DBFC27B2-29AF-41E2-88CA-68C5C9B331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68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F80D-2897-4AED-90DA-89BC94471EAD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FF76F7BA-576A-4321-B99A-0BC2F1800F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6F6AFA5D-C980-48A3-9DB7-89219B533A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89C7F94D-8F9C-4EC8-8501-3B3931379B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9163AD17-C91B-420D-8E44-ABD8AD2D55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DD459F5F-D4D4-4822-91AB-A1387D9D28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</a:p>
          </p:txBody>
        </p:sp>
        <p:sp>
          <p:nvSpPr>
            <p:cNvPr id="17" name="AutoShape 53">
              <a:extLst>
                <a:ext uri="{FF2B5EF4-FFF2-40B4-BE49-F238E27FC236}">
                  <a16:creationId xmlns:a16="http://schemas.microsoft.com/office/drawing/2014/main" id="{2922BBCA-539D-4F15-93EE-252B97C7EC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2C90CCD5-AEE7-4495-96A9-2EDE7A86FE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D1C3EBA5-B722-4509-A967-D4A6A0641F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A0DDEF60-730D-48A3-88C2-6FDD9E6CA8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06C1F28E-B7AF-4B6A-A61E-79FBA77F598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FD798277-45E2-4C0F-B52C-480BB45998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9A3DDBC8-85E5-472A-A2E5-BCDCC17B3C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4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E1E-895D-441F-B966-DF40E42EF492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615E0652-3E1C-43CD-9D6A-CDACF4E3ED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64F817C2-DD90-4E7F-A056-A08981C37C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FB744C92-33E8-4199-9175-5876F47135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273D2BC9-6A14-4F5F-A184-28AAF1F4168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1B1F4452-D015-41FE-96DB-934F8E7631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17" name="AutoShape 53">
              <a:extLst>
                <a:ext uri="{FF2B5EF4-FFF2-40B4-BE49-F238E27FC236}">
                  <a16:creationId xmlns:a16="http://schemas.microsoft.com/office/drawing/2014/main" id="{8E890630-11F6-4073-A0C5-36878DBF16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2366138A-0664-40B6-B074-CD25A9433E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ED9DA7B7-9822-4226-8649-DA9B86D063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267FC172-6FB0-4198-90FD-EEBBC7A7AF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0E374E37-E58E-495C-B002-9071FA716E0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E57B0636-04FB-4015-9A32-21C9243279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BD30D848-921A-4235-8D97-5E6C3743C9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15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B904-AE32-472B-BED2-C1EADE43D027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EFF1B6-22D1-40E7-A548-D50AC7936E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2A1D-471C-4C5A-AB78-AB375F091F06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6" r:id="rId4"/>
    <p:sldLayoutId id="2147483661" r:id="rId5"/>
    <p:sldLayoutId id="2147483665" r:id="rId6"/>
    <p:sldLayoutId id="2147483662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60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8653/v1/2022.acl-long.3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705D-0562-40CF-AA79-8A46092E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WAEVSR: Enabling collaborative live video super-resolution</a:t>
            </a:r>
            <a:br>
              <a:rPr lang="en-US" altLang="zh-CN" dirty="0"/>
            </a:br>
            <a:r>
              <a:rPr lang="en-US" altLang="zh-CN" dirty="0"/>
              <a:t> in wide-area MEC environment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4862-09A2-43E4-8DEF-CF2C8BA2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Summary &amp; Research Plan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Daheng Yin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Southeast University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yindaheng98@seu.edu.cn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FC70E-E2DB-4562-B3F7-4E901B6C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C148-0890-44F3-A8D0-A216DAA2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91BA8-D910-44F4-88DB-7F46A96C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Save bandwidth</a:t>
            </a:r>
          </a:p>
          <a:p>
            <a:pPr lvl="1"/>
            <a:r>
              <a:rPr lang="en-US" altLang="zh-CN" dirty="0"/>
              <a:t>Reduce computation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66138-C8CB-455F-B808-3463BBB8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0759D7-929F-4C93-9F4B-DA35695FB9B9}"/>
              </a:ext>
            </a:extLst>
          </p:cNvPr>
          <p:cNvGrpSpPr/>
          <p:nvPr/>
        </p:nvGrpSpPr>
        <p:grpSpPr>
          <a:xfrm>
            <a:off x="4529994" y="1295012"/>
            <a:ext cx="5760000" cy="5405422"/>
            <a:chOff x="3216000" y="671934"/>
            <a:chExt cx="5760000" cy="5405422"/>
          </a:xfrm>
        </p:grpSpPr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92BCD7B5-5856-47D0-AEEF-14F22F02722C}"/>
                </a:ext>
              </a:extLst>
            </p:cNvPr>
            <p:cNvSpPr/>
            <p:nvPr/>
          </p:nvSpPr>
          <p:spPr>
            <a:xfrm flipV="1">
              <a:off x="3216000" y="1110490"/>
              <a:ext cx="5760000" cy="791852"/>
            </a:xfrm>
            <a:prstGeom prst="trapezoid">
              <a:avLst>
                <a:gd name="adj" fmla="val 1785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35027DB-141A-4F87-B6BC-018A4555B489}"/>
                </a:ext>
              </a:extLst>
            </p:cNvPr>
            <p:cNvSpPr txBox="1"/>
            <p:nvPr/>
          </p:nvSpPr>
          <p:spPr>
            <a:xfrm>
              <a:off x="5252340" y="1341374"/>
              <a:ext cx="1372492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Layer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717CAF-6011-4D44-AC53-80F35B827FB2}"/>
                </a:ext>
              </a:extLst>
            </p:cNvPr>
            <p:cNvSpPr/>
            <p:nvPr/>
          </p:nvSpPr>
          <p:spPr>
            <a:xfrm>
              <a:off x="4655415" y="2389647"/>
              <a:ext cx="2881334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C00B3F-EF1A-4BC3-8CAA-425B21D3722C}"/>
                </a:ext>
              </a:extLst>
            </p:cNvPr>
            <p:cNvSpPr/>
            <p:nvPr/>
          </p:nvSpPr>
          <p:spPr>
            <a:xfrm>
              <a:off x="4652951" y="3143906"/>
              <a:ext cx="2880001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104B83-799F-44A4-9D2D-22B5578B3CBD}"/>
                </a:ext>
              </a:extLst>
            </p:cNvPr>
            <p:cNvGrpSpPr/>
            <p:nvPr/>
          </p:nvGrpSpPr>
          <p:grpSpPr>
            <a:xfrm>
              <a:off x="3216000" y="684312"/>
              <a:ext cx="5760000" cy="360026"/>
              <a:chOff x="4678586" y="4491515"/>
              <a:chExt cx="5752633" cy="360026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078E232-96AF-4106-B1A6-1355F158BA07}"/>
                  </a:ext>
                </a:extLst>
              </p:cNvPr>
              <p:cNvSpPr/>
              <p:nvPr/>
            </p:nvSpPr>
            <p:spPr>
              <a:xfrm rot="16200000" flipV="1">
                <a:off x="4679043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EF7F791-2B17-48A8-A7CD-99AD7FEC28A8}"/>
                  </a:ext>
                </a:extLst>
              </p:cNvPr>
              <p:cNvSpPr/>
              <p:nvPr/>
            </p:nvSpPr>
            <p:spPr>
              <a:xfrm rot="16200000" flipV="1">
                <a:off x="5400756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166EA2E-B973-4DBC-B0DC-4D8FF5310600}"/>
                  </a:ext>
                </a:extLst>
              </p:cNvPr>
              <p:cNvSpPr/>
              <p:nvPr/>
            </p:nvSpPr>
            <p:spPr>
              <a:xfrm rot="16200000" flipV="1">
                <a:off x="5038388" y="4491094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2D6672C-EF04-444D-B65C-BD890A0A4DBA}"/>
                  </a:ext>
                </a:extLst>
              </p:cNvPr>
              <p:cNvSpPr/>
              <p:nvPr/>
            </p:nvSpPr>
            <p:spPr>
              <a:xfrm rot="16200000" flipV="1">
                <a:off x="5758597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82FDC27-ED1F-4FFD-BE19-1D221275ED97}"/>
                  </a:ext>
                </a:extLst>
              </p:cNvPr>
              <p:cNvSpPr/>
              <p:nvPr/>
            </p:nvSpPr>
            <p:spPr>
              <a:xfrm rot="16200000" flipV="1">
                <a:off x="6119468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4D80B73-859F-481D-8B46-0E21B802928D}"/>
                  </a:ext>
                </a:extLst>
              </p:cNvPr>
              <p:cNvSpPr/>
              <p:nvPr/>
            </p:nvSpPr>
            <p:spPr>
              <a:xfrm rot="16200000" flipV="1">
                <a:off x="6477302" y="449112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5790C17-033B-4486-A700-A5D1184D8927}"/>
                  </a:ext>
                </a:extLst>
              </p:cNvPr>
              <p:cNvSpPr/>
              <p:nvPr/>
            </p:nvSpPr>
            <p:spPr>
              <a:xfrm rot="16200000" flipV="1">
                <a:off x="6838173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C3F8219-2D66-4DF1-BD9B-41EC071CFD50}"/>
                  </a:ext>
                </a:extLst>
              </p:cNvPr>
              <p:cNvSpPr/>
              <p:nvPr/>
            </p:nvSpPr>
            <p:spPr>
              <a:xfrm rot="16200000" flipV="1">
                <a:off x="7196007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D1A3E5D-BE58-4F84-BD78-C96E99C67D98}"/>
                  </a:ext>
                </a:extLst>
              </p:cNvPr>
              <p:cNvSpPr/>
              <p:nvPr/>
            </p:nvSpPr>
            <p:spPr>
              <a:xfrm rot="16200000" flipV="1">
                <a:off x="7553841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5763E62-79DF-4959-AEA3-F083759DC742}"/>
                  </a:ext>
                </a:extLst>
              </p:cNvPr>
              <p:cNvSpPr/>
              <p:nvPr/>
            </p:nvSpPr>
            <p:spPr>
              <a:xfrm rot="16200000" flipV="1">
                <a:off x="8275554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32C4BBB2-79BD-494D-B371-FCDEBE9F4D1B}"/>
                  </a:ext>
                </a:extLst>
              </p:cNvPr>
              <p:cNvSpPr/>
              <p:nvPr/>
            </p:nvSpPr>
            <p:spPr>
              <a:xfrm rot="16200000" flipV="1">
                <a:off x="7913186" y="4491069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BE16B0E-5BA3-4272-9157-9C03C4A418AA}"/>
                  </a:ext>
                </a:extLst>
              </p:cNvPr>
              <p:cNvSpPr/>
              <p:nvPr/>
            </p:nvSpPr>
            <p:spPr>
              <a:xfrm rot="16200000" flipV="1">
                <a:off x="8633395" y="449107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39E5624-AAFE-4F3E-A9CE-99F2A70ED467}"/>
                  </a:ext>
                </a:extLst>
              </p:cNvPr>
              <p:cNvSpPr/>
              <p:nvPr/>
            </p:nvSpPr>
            <p:spPr>
              <a:xfrm rot="16200000" flipV="1">
                <a:off x="8994266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F27FAFB-0735-4E5C-82A2-7657E17D17C0}"/>
                  </a:ext>
                </a:extLst>
              </p:cNvPr>
              <p:cNvSpPr/>
              <p:nvPr/>
            </p:nvSpPr>
            <p:spPr>
              <a:xfrm rot="16200000" flipV="1">
                <a:off x="9352100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9A679D-A83D-4EEB-A259-C1680B8E85AF}"/>
                  </a:ext>
                </a:extLst>
              </p:cNvPr>
              <p:cNvSpPr/>
              <p:nvPr/>
            </p:nvSpPr>
            <p:spPr>
              <a:xfrm rot="16200000" flipV="1">
                <a:off x="9712971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B85AFF1-571D-4100-89F2-91716F780753}"/>
                  </a:ext>
                </a:extLst>
              </p:cNvPr>
              <p:cNvSpPr/>
              <p:nvPr/>
            </p:nvSpPr>
            <p:spPr>
              <a:xfrm rot="16200000" flipV="1">
                <a:off x="10070805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65620B3-B191-4248-AA6B-4CF27A3F337E}"/>
                </a:ext>
              </a:extLst>
            </p:cNvPr>
            <p:cNvGrpSpPr/>
            <p:nvPr/>
          </p:nvGrpSpPr>
          <p:grpSpPr>
            <a:xfrm>
              <a:off x="4658270" y="1970365"/>
              <a:ext cx="2880000" cy="360026"/>
              <a:chOff x="4678586" y="4491515"/>
              <a:chExt cx="5752633" cy="360026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EC188E6-5928-424F-AFF3-87ED9CD71CA4}"/>
                  </a:ext>
                </a:extLst>
              </p:cNvPr>
              <p:cNvSpPr/>
              <p:nvPr/>
            </p:nvSpPr>
            <p:spPr>
              <a:xfrm rot="16200000" flipV="1">
                <a:off x="4679043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9D0B6DA-093C-4EC2-8B0C-879F01BF862D}"/>
                  </a:ext>
                </a:extLst>
              </p:cNvPr>
              <p:cNvSpPr/>
              <p:nvPr/>
            </p:nvSpPr>
            <p:spPr>
              <a:xfrm rot="16200000" flipV="1">
                <a:off x="5400756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941854-3FFE-422F-A64A-6AAEFB6C2CDA}"/>
                  </a:ext>
                </a:extLst>
              </p:cNvPr>
              <p:cNvSpPr/>
              <p:nvPr/>
            </p:nvSpPr>
            <p:spPr>
              <a:xfrm rot="16200000" flipV="1">
                <a:off x="5038388" y="4491094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E65D64A-45A2-453B-82C2-90AA660A4DC2}"/>
                  </a:ext>
                </a:extLst>
              </p:cNvPr>
              <p:cNvSpPr/>
              <p:nvPr/>
            </p:nvSpPr>
            <p:spPr>
              <a:xfrm rot="16200000" flipV="1">
                <a:off x="5758597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2CC371A-D91A-4F8F-B341-E21F33CBFC20}"/>
                  </a:ext>
                </a:extLst>
              </p:cNvPr>
              <p:cNvSpPr/>
              <p:nvPr/>
            </p:nvSpPr>
            <p:spPr>
              <a:xfrm rot="16200000" flipV="1">
                <a:off x="6119468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52E9D49-AA8E-4864-95BA-72334CDD46B7}"/>
                  </a:ext>
                </a:extLst>
              </p:cNvPr>
              <p:cNvSpPr/>
              <p:nvPr/>
            </p:nvSpPr>
            <p:spPr>
              <a:xfrm rot="16200000" flipV="1">
                <a:off x="6477302" y="449112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E7B28D5-4547-490E-A86C-8424C437B19F}"/>
                  </a:ext>
                </a:extLst>
              </p:cNvPr>
              <p:cNvSpPr/>
              <p:nvPr/>
            </p:nvSpPr>
            <p:spPr>
              <a:xfrm rot="16200000" flipV="1">
                <a:off x="6838173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668F15A-34D5-4475-9430-C894AFBDD12E}"/>
                  </a:ext>
                </a:extLst>
              </p:cNvPr>
              <p:cNvSpPr/>
              <p:nvPr/>
            </p:nvSpPr>
            <p:spPr>
              <a:xfrm rot="16200000" flipV="1">
                <a:off x="7196007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AE2B752-D09A-49F5-BBFB-13F36FCBE5CF}"/>
                  </a:ext>
                </a:extLst>
              </p:cNvPr>
              <p:cNvSpPr/>
              <p:nvPr/>
            </p:nvSpPr>
            <p:spPr>
              <a:xfrm rot="16200000" flipV="1">
                <a:off x="7553841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BFC60CA-EA3E-4E59-824A-A236B9AA63C0}"/>
                  </a:ext>
                </a:extLst>
              </p:cNvPr>
              <p:cNvSpPr/>
              <p:nvPr/>
            </p:nvSpPr>
            <p:spPr>
              <a:xfrm rot="16200000" flipV="1">
                <a:off x="8275554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746944D-4A50-4F18-A13C-3AA18B8CB17F}"/>
                  </a:ext>
                </a:extLst>
              </p:cNvPr>
              <p:cNvSpPr/>
              <p:nvPr/>
            </p:nvSpPr>
            <p:spPr>
              <a:xfrm rot="16200000" flipV="1">
                <a:off x="7913186" y="4491069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E6BBAAD-1564-4466-BB57-F9C71F4EF4BD}"/>
                  </a:ext>
                </a:extLst>
              </p:cNvPr>
              <p:cNvSpPr/>
              <p:nvPr/>
            </p:nvSpPr>
            <p:spPr>
              <a:xfrm rot="16200000" flipV="1">
                <a:off x="8633395" y="449107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E0EE917-9A0C-434F-96DF-F72C986978DF}"/>
                  </a:ext>
                </a:extLst>
              </p:cNvPr>
              <p:cNvSpPr/>
              <p:nvPr/>
            </p:nvSpPr>
            <p:spPr>
              <a:xfrm rot="16200000" flipV="1">
                <a:off x="8994266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2A12718-5C37-49D7-B567-4A139D65FB94}"/>
                  </a:ext>
                </a:extLst>
              </p:cNvPr>
              <p:cNvSpPr/>
              <p:nvPr/>
            </p:nvSpPr>
            <p:spPr>
              <a:xfrm rot="16200000" flipV="1">
                <a:off x="9352100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FB8A4E8-A93F-4B3D-8E66-5495631669D7}"/>
                  </a:ext>
                </a:extLst>
              </p:cNvPr>
              <p:cNvSpPr/>
              <p:nvPr/>
            </p:nvSpPr>
            <p:spPr>
              <a:xfrm rot="16200000" flipV="1">
                <a:off x="9712971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10DAB54-6628-493B-9490-AC3B2D12D654}"/>
                  </a:ext>
                </a:extLst>
              </p:cNvPr>
              <p:cNvSpPr/>
              <p:nvPr/>
            </p:nvSpPr>
            <p:spPr>
              <a:xfrm rot="16200000" flipV="1">
                <a:off x="10070805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12EA411-3C5A-478A-A4A1-894C6DD082AD}"/>
                </a:ext>
              </a:extLst>
            </p:cNvPr>
            <p:cNvSpPr txBox="1"/>
            <p:nvPr/>
          </p:nvSpPr>
          <p:spPr>
            <a:xfrm>
              <a:off x="4650890" y="671934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480x270 120 channel float64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135AA8B-8EDB-492C-AEC7-2EFD301DA34C}"/>
                </a:ext>
              </a:extLst>
            </p:cNvPr>
            <p:cNvSpPr txBox="1"/>
            <p:nvPr/>
          </p:nvSpPr>
          <p:spPr>
            <a:xfrm>
              <a:off x="4581159" y="1960990"/>
              <a:ext cx="302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480x270 48 channel float64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7B37D8E-F5C0-416E-985A-A9A08DB4D88F}"/>
                </a:ext>
              </a:extLst>
            </p:cNvPr>
            <p:cNvGrpSpPr/>
            <p:nvPr/>
          </p:nvGrpSpPr>
          <p:grpSpPr>
            <a:xfrm>
              <a:off x="4652951" y="2905394"/>
              <a:ext cx="2880000" cy="180000"/>
              <a:chOff x="4678586" y="4491515"/>
              <a:chExt cx="5752633" cy="36002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3484ABD-6097-4EFE-9345-3C0CB0E17F6C}"/>
                  </a:ext>
                </a:extLst>
              </p:cNvPr>
              <p:cNvSpPr/>
              <p:nvPr/>
            </p:nvSpPr>
            <p:spPr>
              <a:xfrm rot="16200000" flipV="1">
                <a:off x="4679043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F847B93-8E20-4346-8EF1-57B96B25DD9C}"/>
                  </a:ext>
                </a:extLst>
              </p:cNvPr>
              <p:cNvSpPr/>
              <p:nvPr/>
            </p:nvSpPr>
            <p:spPr>
              <a:xfrm rot="16200000" flipV="1">
                <a:off x="5400756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9B1DBE5-8000-4CA8-A572-8B70D456DC6D}"/>
                  </a:ext>
                </a:extLst>
              </p:cNvPr>
              <p:cNvSpPr/>
              <p:nvPr/>
            </p:nvSpPr>
            <p:spPr>
              <a:xfrm rot="16200000" flipV="1">
                <a:off x="5038388" y="4491094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631EA84-7383-4BB9-B3B1-83449E6279CA}"/>
                  </a:ext>
                </a:extLst>
              </p:cNvPr>
              <p:cNvSpPr/>
              <p:nvPr/>
            </p:nvSpPr>
            <p:spPr>
              <a:xfrm rot="16200000" flipV="1">
                <a:off x="5758597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45C31CB-1C72-4381-847A-3AB997F7B0CE}"/>
                  </a:ext>
                </a:extLst>
              </p:cNvPr>
              <p:cNvSpPr/>
              <p:nvPr/>
            </p:nvSpPr>
            <p:spPr>
              <a:xfrm rot="16200000" flipV="1">
                <a:off x="6119468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F8E7351-57EA-417F-BD7C-C60CBB47706C}"/>
                  </a:ext>
                </a:extLst>
              </p:cNvPr>
              <p:cNvSpPr/>
              <p:nvPr/>
            </p:nvSpPr>
            <p:spPr>
              <a:xfrm rot="16200000" flipV="1">
                <a:off x="6477302" y="449112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A5869FC-F14C-4956-95F7-6B12BDA7D299}"/>
                  </a:ext>
                </a:extLst>
              </p:cNvPr>
              <p:cNvSpPr/>
              <p:nvPr/>
            </p:nvSpPr>
            <p:spPr>
              <a:xfrm rot="16200000" flipV="1">
                <a:off x="6838173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EB39D17-B8EB-4A3F-8DDF-CDCC5C6769EA}"/>
                  </a:ext>
                </a:extLst>
              </p:cNvPr>
              <p:cNvSpPr/>
              <p:nvPr/>
            </p:nvSpPr>
            <p:spPr>
              <a:xfrm rot="16200000" flipV="1">
                <a:off x="7196007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CA5D78D-FCD2-4359-B11F-12DFA2251DAE}"/>
                  </a:ext>
                </a:extLst>
              </p:cNvPr>
              <p:cNvSpPr/>
              <p:nvPr/>
            </p:nvSpPr>
            <p:spPr>
              <a:xfrm rot="16200000" flipV="1">
                <a:off x="7553841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93DFA24-DF36-4B5F-B029-FF16E394901A}"/>
                  </a:ext>
                </a:extLst>
              </p:cNvPr>
              <p:cNvSpPr/>
              <p:nvPr/>
            </p:nvSpPr>
            <p:spPr>
              <a:xfrm rot="16200000" flipV="1">
                <a:off x="8275554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CB7DE31-CDBE-4DDB-9868-DABE6F6D3B9D}"/>
                  </a:ext>
                </a:extLst>
              </p:cNvPr>
              <p:cNvSpPr/>
              <p:nvPr/>
            </p:nvSpPr>
            <p:spPr>
              <a:xfrm rot="16200000" flipV="1">
                <a:off x="7913186" y="4491069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BB7EDD6-9E21-43CA-A038-FDBA30A51A48}"/>
                  </a:ext>
                </a:extLst>
              </p:cNvPr>
              <p:cNvSpPr/>
              <p:nvPr/>
            </p:nvSpPr>
            <p:spPr>
              <a:xfrm rot="16200000" flipV="1">
                <a:off x="8633395" y="449107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2FAC9B5-D3A4-40C1-863E-4EF3E137EE64}"/>
                  </a:ext>
                </a:extLst>
              </p:cNvPr>
              <p:cNvSpPr/>
              <p:nvPr/>
            </p:nvSpPr>
            <p:spPr>
              <a:xfrm rot="16200000" flipV="1">
                <a:off x="8994266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D65AD69-A90B-4362-A788-597BDFBC799E}"/>
                  </a:ext>
                </a:extLst>
              </p:cNvPr>
              <p:cNvSpPr/>
              <p:nvPr/>
            </p:nvSpPr>
            <p:spPr>
              <a:xfrm rot="16200000" flipV="1">
                <a:off x="9352100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2263B59-1BB8-4D85-972E-27B4D0525E4B}"/>
                  </a:ext>
                </a:extLst>
              </p:cNvPr>
              <p:cNvSpPr/>
              <p:nvPr/>
            </p:nvSpPr>
            <p:spPr>
              <a:xfrm rot="16200000" flipV="1">
                <a:off x="9712971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2E927A-3AC8-4215-9F15-E17885B70DFB}"/>
                  </a:ext>
                </a:extLst>
              </p:cNvPr>
              <p:cNvSpPr/>
              <p:nvPr/>
            </p:nvSpPr>
            <p:spPr>
              <a:xfrm rot="16200000" flipV="1">
                <a:off x="10070805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3B9B5A-823E-43F5-9965-CBE33AB8AE9F}"/>
                </a:ext>
              </a:extLst>
            </p:cNvPr>
            <p:cNvSpPr txBox="1"/>
            <p:nvPr/>
          </p:nvSpPr>
          <p:spPr>
            <a:xfrm>
              <a:off x="4587237" y="2810711"/>
              <a:ext cx="302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480x270 48 channel int8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127530C-5E59-4FB7-9DF9-139A3AA28FC9}"/>
                </a:ext>
              </a:extLst>
            </p:cNvPr>
            <p:cNvGrpSpPr/>
            <p:nvPr/>
          </p:nvGrpSpPr>
          <p:grpSpPr>
            <a:xfrm>
              <a:off x="5730871" y="3675953"/>
              <a:ext cx="721890" cy="719842"/>
              <a:chOff x="4662617" y="2175045"/>
              <a:chExt cx="721890" cy="71984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FFBEDB3-DF58-4812-8B6D-0A0DC12E503E}"/>
                  </a:ext>
                </a:extLst>
              </p:cNvPr>
              <p:cNvSpPr/>
              <p:nvPr/>
            </p:nvSpPr>
            <p:spPr>
              <a:xfrm rot="16200000" flipV="1">
                <a:off x="4663723" y="2174694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EB69460-D568-4EB2-9CE8-865C967DFF19}"/>
                  </a:ext>
                </a:extLst>
              </p:cNvPr>
              <p:cNvSpPr/>
              <p:nvPr/>
            </p:nvSpPr>
            <p:spPr>
              <a:xfrm rot="16200000" flipV="1">
                <a:off x="5025041" y="2174706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B1C61AC-0EA8-42FF-A461-19D9180FF23B}"/>
                  </a:ext>
                </a:extLst>
              </p:cNvPr>
              <p:cNvSpPr/>
              <p:nvPr/>
            </p:nvSpPr>
            <p:spPr>
              <a:xfrm rot="16200000" flipV="1">
                <a:off x="4843625" y="2174699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7A18FE2-75C4-4FD8-BFCE-F2726A9791D7}"/>
                  </a:ext>
                </a:extLst>
              </p:cNvPr>
              <p:cNvSpPr/>
              <p:nvPr/>
            </p:nvSpPr>
            <p:spPr>
              <a:xfrm rot="16200000" flipV="1">
                <a:off x="5204191" y="2174703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78ACB6-C116-4159-9897-EAE2E9108688}"/>
                  </a:ext>
                </a:extLst>
              </p:cNvPr>
              <p:cNvSpPr/>
              <p:nvPr/>
            </p:nvSpPr>
            <p:spPr>
              <a:xfrm rot="16200000" flipV="1">
                <a:off x="4664478" y="2714548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A54D4AB-98CA-46AD-AC63-3A2381AD5136}"/>
                  </a:ext>
                </a:extLst>
              </p:cNvPr>
              <p:cNvSpPr/>
              <p:nvPr/>
            </p:nvSpPr>
            <p:spPr>
              <a:xfrm rot="16200000" flipV="1">
                <a:off x="4843624" y="2714570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481E10-4374-4C95-BC46-0FCC6E3D9E26}"/>
                  </a:ext>
                </a:extLst>
              </p:cNvPr>
              <p:cNvSpPr/>
              <p:nvPr/>
            </p:nvSpPr>
            <p:spPr>
              <a:xfrm rot="16200000" flipV="1">
                <a:off x="5024291" y="2714560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B042027-545A-43E0-A4E3-1B927083F046}"/>
                  </a:ext>
                </a:extLst>
              </p:cNvPr>
              <p:cNvSpPr/>
              <p:nvPr/>
            </p:nvSpPr>
            <p:spPr>
              <a:xfrm rot="16200000" flipV="1">
                <a:off x="5203437" y="2714548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E187A4D-36A8-4D35-861E-368242378E86}"/>
                  </a:ext>
                </a:extLst>
              </p:cNvPr>
              <p:cNvSpPr/>
              <p:nvPr/>
            </p:nvSpPr>
            <p:spPr>
              <a:xfrm rot="16200000" flipV="1">
                <a:off x="4662968" y="2534573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CA910AC-F3A1-4B17-8526-CDEFD8737FEA}"/>
                  </a:ext>
                </a:extLst>
              </p:cNvPr>
              <p:cNvSpPr/>
              <p:nvPr/>
            </p:nvSpPr>
            <p:spPr>
              <a:xfrm rot="16200000" flipV="1">
                <a:off x="5024287" y="2534585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8257A29-C23C-4488-8EBA-23E06F7DD1BD}"/>
                  </a:ext>
                </a:extLst>
              </p:cNvPr>
              <p:cNvSpPr/>
              <p:nvPr/>
            </p:nvSpPr>
            <p:spPr>
              <a:xfrm rot="16200000" flipV="1">
                <a:off x="4842871" y="2534579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710FB01-80EB-4033-9A98-BFBAB56AFE16}"/>
                  </a:ext>
                </a:extLst>
              </p:cNvPr>
              <p:cNvSpPr/>
              <p:nvPr/>
            </p:nvSpPr>
            <p:spPr>
              <a:xfrm rot="16200000" flipV="1">
                <a:off x="5203437" y="2534583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79B452-1732-4F4E-A7B2-9ACDB6CB63FD}"/>
                  </a:ext>
                </a:extLst>
              </p:cNvPr>
              <p:cNvSpPr/>
              <p:nvPr/>
            </p:nvSpPr>
            <p:spPr>
              <a:xfrm rot="16200000" flipV="1">
                <a:off x="4664478" y="2354632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C460395-E275-4DF2-B24F-492FCB10045C}"/>
                  </a:ext>
                </a:extLst>
              </p:cNvPr>
              <p:cNvSpPr/>
              <p:nvPr/>
            </p:nvSpPr>
            <p:spPr>
              <a:xfrm rot="16200000" flipV="1">
                <a:off x="4843624" y="2354654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8902357-754F-4A37-84D5-E4CA03102B6D}"/>
                  </a:ext>
                </a:extLst>
              </p:cNvPr>
              <p:cNvSpPr/>
              <p:nvPr/>
            </p:nvSpPr>
            <p:spPr>
              <a:xfrm rot="16200000" flipV="1">
                <a:off x="5024291" y="2354644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C849CB8-0676-4F72-87E4-C58AE9219662}"/>
                  </a:ext>
                </a:extLst>
              </p:cNvPr>
              <p:cNvSpPr/>
              <p:nvPr/>
            </p:nvSpPr>
            <p:spPr>
              <a:xfrm rot="16200000" flipV="1">
                <a:off x="5203437" y="2354632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7D2C17-1515-445A-A692-F5AA82FBB195}"/>
                </a:ext>
              </a:extLst>
            </p:cNvPr>
            <p:cNvSpPr txBox="1"/>
            <p:nvPr/>
          </p:nvSpPr>
          <p:spPr>
            <a:xfrm>
              <a:off x="4581159" y="3832129"/>
              <a:ext cx="302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1920x1080 3 channel int8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75D6F7D0-85E0-4E0F-833A-AC31390B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28419" y="4677078"/>
              <a:ext cx="2133600" cy="571500"/>
            </a:xfrm>
            <a:prstGeom prst="rect">
              <a:avLst/>
            </a:prstGeom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F821086-8BF2-48FD-B8F3-DE348FB204B0}"/>
                </a:ext>
              </a:extLst>
            </p:cNvPr>
            <p:cNvCxnSpPr>
              <a:cxnSpLocks/>
              <a:stCxn id="31" idx="2"/>
              <a:endCxn id="18" idx="0"/>
            </p:cNvCxnSpPr>
            <p:nvPr/>
          </p:nvCxnSpPr>
          <p:spPr>
            <a:xfrm>
              <a:off x="6092195" y="4305802"/>
              <a:ext cx="3024" cy="371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FC88EE-9A8B-4520-A0B5-954AAE8EA942}"/>
                </a:ext>
              </a:extLst>
            </p:cNvPr>
            <p:cNvSpPr/>
            <p:nvPr/>
          </p:nvSpPr>
          <p:spPr>
            <a:xfrm rot="16200000" flipV="1">
              <a:off x="6009046" y="4263273"/>
              <a:ext cx="179966" cy="2879990"/>
            </a:xfrm>
            <a:prstGeom prst="rect">
              <a:avLst/>
            </a:prstGeom>
            <a:solidFill>
              <a:srgbClr val="37B3D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C8D211D-1605-4931-8654-6A748A298CCF}"/>
                </a:ext>
              </a:extLst>
            </p:cNvPr>
            <p:cNvCxnSpPr>
              <a:cxnSpLocks/>
              <a:stCxn id="18" idx="2"/>
              <a:endCxn id="20" idx="3"/>
            </p:cNvCxnSpPr>
            <p:nvPr/>
          </p:nvCxnSpPr>
          <p:spPr>
            <a:xfrm>
              <a:off x="6095219" y="5248578"/>
              <a:ext cx="3810" cy="36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222A16B-2F43-4588-A7D0-B74647B35ECE}"/>
                </a:ext>
              </a:extLst>
            </p:cNvPr>
            <p:cNvSpPr txBox="1"/>
            <p:nvPr/>
          </p:nvSpPr>
          <p:spPr>
            <a:xfrm>
              <a:off x="4194060" y="5708024"/>
              <a:ext cx="3794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Compressed video (features) stream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8325ED-BDF5-4800-A14D-4080F163C41C}"/>
                </a:ext>
              </a:extLst>
            </p:cNvPr>
            <p:cNvSpPr txBox="1"/>
            <p:nvPr/>
          </p:nvSpPr>
          <p:spPr>
            <a:xfrm>
              <a:off x="4361237" y="5523358"/>
              <a:ext cx="38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94EF8A6-1E13-42AF-87FF-97E4D55BF2AF}"/>
                </a:ext>
              </a:extLst>
            </p:cNvPr>
            <p:cNvSpPr txBox="1"/>
            <p:nvPr/>
          </p:nvSpPr>
          <p:spPr>
            <a:xfrm>
              <a:off x="7454773" y="5518601"/>
              <a:ext cx="38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3809C15B-ED19-4F2C-9E72-777A71C7EECC}"/>
              </a:ext>
            </a:extLst>
          </p:cNvPr>
          <p:cNvSpPr/>
          <p:nvPr/>
        </p:nvSpPr>
        <p:spPr>
          <a:xfrm>
            <a:off x="5785256" y="2355160"/>
            <a:ext cx="3240360" cy="15523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87311F-E6F2-42DA-98D3-ADC8AA499B32}"/>
              </a:ext>
            </a:extLst>
          </p:cNvPr>
          <p:cNvSpPr txBox="1"/>
          <p:nvPr/>
        </p:nvSpPr>
        <p:spPr>
          <a:xfrm>
            <a:off x="2088232" y="3153162"/>
            <a:ext cx="3642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number of channels here correlates with quality?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67B807C-8B94-48EA-A45C-4D27399C911A}"/>
              </a:ext>
            </a:extLst>
          </p:cNvPr>
          <p:cNvSpPr/>
          <p:nvPr/>
        </p:nvSpPr>
        <p:spPr>
          <a:xfrm>
            <a:off x="6146847" y="5148479"/>
            <a:ext cx="2519431" cy="9038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DA9D016-017F-47E7-B38C-96C0E4A8DB0D}"/>
              </a:ext>
            </a:extLst>
          </p:cNvPr>
          <p:cNvSpPr txBox="1"/>
          <p:nvPr/>
        </p:nvSpPr>
        <p:spPr>
          <a:xfrm>
            <a:off x="1803651" y="5477162"/>
            <a:ext cx="4245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lossy compression affects quality?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D83621B-3AED-4CC2-874D-BD1BF1AF459F}"/>
              </a:ext>
            </a:extLst>
          </p:cNvPr>
          <p:cNvSpPr txBox="1"/>
          <p:nvPr/>
        </p:nvSpPr>
        <p:spPr>
          <a:xfrm>
            <a:off x="1803651" y="6105490"/>
            <a:ext cx="3900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(Save bandwidth) How small can the features be compressed to?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E44DFF8-EBFF-47AC-8736-75E3D2C1B703}"/>
              </a:ext>
            </a:extLst>
          </p:cNvPr>
          <p:cNvSpPr txBox="1"/>
          <p:nvPr/>
        </p:nvSpPr>
        <p:spPr>
          <a:xfrm>
            <a:off x="9096364" y="1768666"/>
            <a:ext cx="3229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number of channels here correlates with quality?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FAE5202-D149-4F7B-878F-C656E592C283}"/>
              </a:ext>
            </a:extLst>
          </p:cNvPr>
          <p:cNvSpPr/>
          <p:nvPr/>
        </p:nvSpPr>
        <p:spPr>
          <a:xfrm>
            <a:off x="4445770" y="1192508"/>
            <a:ext cx="5923382" cy="6138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821092AC-F507-41BB-9207-0A513F4D4154}"/>
              </a:ext>
            </a:extLst>
          </p:cNvPr>
          <p:cNvCxnSpPr>
            <a:cxnSpLocks/>
            <a:stCxn id="90" idx="1"/>
            <a:endCxn id="94" idx="1"/>
          </p:cNvCxnSpPr>
          <p:nvPr/>
        </p:nvCxnSpPr>
        <p:spPr>
          <a:xfrm rot="10800000" flipV="1">
            <a:off x="1803652" y="3507105"/>
            <a:ext cx="284581" cy="2952328"/>
          </a:xfrm>
          <a:prstGeom prst="curvedConnector3">
            <a:avLst>
              <a:gd name="adj1" fmla="val 1803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42B064E1-CF8A-482F-8DD0-F5893EFB6549}"/>
              </a:ext>
            </a:extLst>
          </p:cNvPr>
          <p:cNvCxnSpPr>
            <a:cxnSpLocks/>
            <a:stCxn id="92" idx="1"/>
            <a:endCxn id="94" idx="1"/>
          </p:cNvCxnSpPr>
          <p:nvPr/>
        </p:nvCxnSpPr>
        <p:spPr>
          <a:xfrm rot="10800000" flipV="1">
            <a:off x="1803651" y="5677217"/>
            <a:ext cx="12700" cy="7822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261576-A5CF-46B2-9876-3837E29B92D2}"/>
              </a:ext>
            </a:extLst>
          </p:cNvPr>
          <p:cNvSpPr txBox="1"/>
          <p:nvPr/>
        </p:nvSpPr>
        <p:spPr>
          <a:xfrm>
            <a:off x="9032164" y="2349860"/>
            <a:ext cx="3159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(Reduce computation) How small can the model be compressed to?</a:t>
            </a:r>
            <a:endParaRPr lang="zh-CN" alt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4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F5B48-E6DF-4F97-B0E8-1BA89165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91585-A916-49B0-8844-54404925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Understand the foundation of stability</a:t>
            </a:r>
          </a:p>
          <a:p>
            <a:pPr lvl="2"/>
            <a:r>
              <a:rPr lang="en-US" altLang="zh-CN" dirty="0"/>
              <a:t>Is super-resolution model more stable than other types of models? Why?</a:t>
            </a:r>
          </a:p>
          <a:p>
            <a:pPr lvl="1"/>
            <a:r>
              <a:rPr lang="en-US" altLang="zh-CN" dirty="0"/>
              <a:t>Understand the stability on feature compression</a:t>
            </a:r>
          </a:p>
          <a:p>
            <a:pPr lvl="2"/>
            <a:r>
              <a:rPr lang="en-US" altLang="zh-CN" dirty="0"/>
              <a:t>Where is the limit of feature compression? What cause the limit?</a:t>
            </a:r>
          </a:p>
          <a:p>
            <a:r>
              <a:rPr lang="en-US" altLang="zh-CN" dirty="0"/>
              <a:t>Related Works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E7988-43A8-41EA-AD85-16C64F9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15C613-CF3E-43DA-AB70-6A314CA084C8}"/>
              </a:ext>
            </a:extLst>
          </p:cNvPr>
          <p:cNvSpPr txBox="1"/>
          <p:nvPr/>
        </p:nvSpPr>
        <p:spPr>
          <a:xfrm>
            <a:off x="609600" y="4010857"/>
            <a:ext cx="10972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H. Choi and I. V.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Bajić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“Near-Lossless Deep Feature Compression for Collaborative Intelligence,”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2018 IEEE 20th International Workshop on Multimedia Signal Processing (MMSP), 2018, pp. 1–6.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10.1109/MMSP.2018.8547134.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E.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Eshratifar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Esmaili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Learning Architecture for Intelligent Mobile Cloud Computing Services,”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2019 IEEE/ACM International Symposium on Low Power Electronics and Design (ISLPED), Jul. 2019, pp. 1–6.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10.1109/ISLPED.2019.8824955.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A. Ilyas, S.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Santurkar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Tsipras, L. Engstrom, B. Tran, and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“Adversarial Examples Are Not Bugs, They Are Features,”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Advances in Neural Information Processing Systems, 2019, vol. 32. Accessed: Oct. 17, 2022.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2603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D3CB8-8900-41B7-81F2-A4E7ABB6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7F6F-8F29-43C8-8A47-9FD9CC34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Handle Adversarial Examples?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78C38-E5A8-432A-BC50-A48BD13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75B9A-ED66-42A4-A541-48B24C00E31B}"/>
              </a:ext>
            </a:extLst>
          </p:cNvPr>
          <p:cNvSpPr txBox="1"/>
          <p:nvPr/>
        </p:nvSpPr>
        <p:spPr>
          <a:xfrm>
            <a:off x="609600" y="2160687"/>
            <a:ext cx="1097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I. J. Goodfellow, J.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Shlens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“Explaining and Harnessing Adversarial Examples,”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3rd International Conference on Learning Representations, ICLR 2015, San Diego, CA, USA, May 7-9, 2015, Conference Track Proceedings, 2015. Accessed: Oct. 23, 2022.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ADEEC6-9DC6-439E-A965-15C9D46C966E}"/>
              </a:ext>
            </a:extLst>
          </p:cNvPr>
          <p:cNvSpPr txBox="1"/>
          <p:nvPr/>
        </p:nvSpPr>
        <p:spPr>
          <a:xfrm>
            <a:off x="2387587" y="6269250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Examples: Add noise to confuse neural networks 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EC38D-271E-476C-B732-A2739A35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82" y="3102243"/>
            <a:ext cx="7844433" cy="30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0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F5B48-E6DF-4F97-B0E8-1BA89165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91585-A916-49B0-8844-54404925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Handle Adversarial Examples?</a:t>
            </a:r>
          </a:p>
          <a:p>
            <a:r>
              <a:rPr lang="en-US" altLang="zh-CN" dirty="0"/>
              <a:t>Related Works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E7988-43A8-41EA-AD85-16C64F9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15C613-CF3E-43DA-AB70-6A314CA084C8}"/>
              </a:ext>
            </a:extLst>
          </p:cNvPr>
          <p:cNvSpPr txBox="1"/>
          <p:nvPr/>
        </p:nvSpPr>
        <p:spPr>
          <a:xfrm>
            <a:off x="609600" y="2708920"/>
            <a:ext cx="1097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Ilyas, S.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Santurkar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Tsipras, L. Engstrom, B. Tran, and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“Adversarial Examples Are Not Bugs, They Are Features,”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Advances in Neural Information Processing Systems, 2019, vol. 32. Accessed: Oct. 17, 2022.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586685-4DB1-4A1A-8A65-DDB0B8F8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70" y="3932283"/>
            <a:ext cx="8229660" cy="50482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B87174B-0159-41B7-8BE4-2FCB991A88B4}"/>
              </a:ext>
            </a:extLst>
          </p:cNvPr>
          <p:cNvCxnSpPr/>
          <p:nvPr/>
        </p:nvCxnSpPr>
        <p:spPr>
          <a:xfrm>
            <a:off x="2999656" y="4437112"/>
            <a:ext cx="338437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A09DFA0-9201-4A42-998C-D2797B806756}"/>
              </a:ext>
            </a:extLst>
          </p:cNvPr>
          <p:cNvSpPr txBox="1"/>
          <p:nvPr/>
        </p:nvSpPr>
        <p:spPr>
          <a:xfrm>
            <a:off x="2855640" y="4467244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Maybe this is why super-resolution models more stable 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3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6F454E-79B7-4315-9BEE-2B94C0D65C22}"/>
              </a:ext>
            </a:extLst>
          </p:cNvPr>
          <p:cNvGrpSpPr/>
          <p:nvPr/>
        </p:nvGrpSpPr>
        <p:grpSpPr>
          <a:xfrm>
            <a:off x="1801650" y="2090461"/>
            <a:ext cx="4483298" cy="4483298"/>
            <a:chOff x="1415480" y="1948100"/>
            <a:chExt cx="4483298" cy="448329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3F6F20-AAF7-438B-BA08-D9A195584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80" y="1948100"/>
              <a:ext cx="4483298" cy="4483298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E4CA4A5-71A7-4A91-A94D-122F8D99AB7F}"/>
                </a:ext>
              </a:extLst>
            </p:cNvPr>
            <p:cNvSpPr txBox="1"/>
            <p:nvPr/>
          </p:nvSpPr>
          <p:spPr>
            <a:xfrm>
              <a:off x="4576780" y="2204864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Vimeo90k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08B5E9A-E873-4986-8BE4-0B8BB9BA1AEF}"/>
              </a:ext>
            </a:extLst>
          </p:cNvPr>
          <p:cNvGrpSpPr/>
          <p:nvPr/>
        </p:nvGrpSpPr>
        <p:grpSpPr>
          <a:xfrm>
            <a:off x="6284948" y="2090461"/>
            <a:ext cx="4483298" cy="4483298"/>
            <a:chOff x="5898778" y="1948100"/>
            <a:chExt cx="4483298" cy="448329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FA74F04-1777-4804-ACCB-20BA9872A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778" y="1948100"/>
              <a:ext cx="4483298" cy="448329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7EF2B6A-028F-4AB0-8C98-429AF539E1C5}"/>
                </a:ext>
              </a:extLst>
            </p:cNvPr>
            <p:cNvSpPr txBox="1"/>
            <p:nvPr/>
          </p:nvSpPr>
          <p:spPr>
            <a:xfrm>
              <a:off x="9489624" y="220486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REDS</a:t>
              </a:r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Correlation between compressed video and super-resolution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impress me</a:t>
            </a:r>
          </a:p>
          <a:p>
            <a:pPr lvl="1"/>
            <a:r>
              <a:rPr lang="en-US" altLang="zh-CN" dirty="0"/>
              <a:t>Correlation between PSNR and packet size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ED2118C-F947-4785-90F5-23207B1865AC}"/>
              </a:ext>
            </a:extLst>
          </p:cNvPr>
          <p:cNvGrpSpPr/>
          <p:nvPr/>
        </p:nvGrpSpPr>
        <p:grpSpPr>
          <a:xfrm>
            <a:off x="767408" y="4845739"/>
            <a:ext cx="4922674" cy="2039645"/>
            <a:chOff x="436505" y="4703378"/>
            <a:chExt cx="4922674" cy="203964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A3CC4DD-B323-4B03-8B33-2EC0E2465099}"/>
                </a:ext>
              </a:extLst>
            </p:cNvPr>
            <p:cNvGrpSpPr/>
            <p:nvPr/>
          </p:nvGrpSpPr>
          <p:grpSpPr>
            <a:xfrm>
              <a:off x="1415480" y="5068926"/>
              <a:ext cx="2233265" cy="1545036"/>
              <a:chOff x="1415480" y="5068926"/>
              <a:chExt cx="2233265" cy="1545036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BD4CFCA7-33BA-4059-9FD4-3791BAB3DB1A}"/>
                  </a:ext>
                </a:extLst>
              </p:cNvPr>
              <p:cNvCxnSpPr/>
              <p:nvPr/>
            </p:nvCxnSpPr>
            <p:spPr>
              <a:xfrm flipV="1">
                <a:off x="1487488" y="5068926"/>
                <a:ext cx="0" cy="1545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FA910F7-A859-4DD6-AAC5-0F4104EAD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5480" y="6538615"/>
                <a:ext cx="22332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0D831F-4263-43E5-9941-D7EE8EE8F215}"/>
                </a:ext>
              </a:extLst>
            </p:cNvPr>
            <p:cNvSpPr txBox="1"/>
            <p:nvPr/>
          </p:nvSpPr>
          <p:spPr>
            <a:xfrm>
              <a:off x="436505" y="4703378"/>
              <a:ext cx="120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Packet Size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D1B0E01-92D9-47AC-B9D5-50A370D7D6F0}"/>
                </a:ext>
              </a:extLst>
            </p:cNvPr>
            <p:cNvSpPr txBox="1"/>
            <p:nvPr/>
          </p:nvSpPr>
          <p:spPr>
            <a:xfrm>
              <a:off x="3644992" y="6373691"/>
              <a:ext cx="1714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PSNR (</a:t>
              </a:r>
              <a:r>
                <a:rPr lang="en-US" altLang="zh-CN" dirty="0" err="1"/>
                <a:t>BasicVSR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30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FC96-57AF-45FE-8F4B-46B2944B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Correlation between compressed video and super-resolution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2B41A-9A6C-4967-A4B7-3B42884D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B8505-CF8F-4A2B-B724-349109D2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4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Efficiency of leveraging inter-frame similarity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confuse me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1CCD0-E15B-43CC-A6EC-367815AB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181"/>
            <a:ext cx="6134483" cy="3067242"/>
          </a:xfrm>
          <a:prstGeom prst="rect">
            <a:avLst/>
          </a:prstGeom>
        </p:spPr>
      </p:pic>
      <p:graphicFrame>
        <p:nvGraphicFramePr>
          <p:cNvPr id="10" name="表格 88">
            <a:extLst>
              <a:ext uri="{FF2B5EF4-FFF2-40B4-BE49-F238E27FC236}">
                <a16:creationId xmlns:a16="http://schemas.microsoft.com/office/drawing/2014/main" id="{605EA574-1CBA-4BA4-A0C9-38481D28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3414"/>
              </p:ext>
            </p:extLst>
          </p:nvPr>
        </p:nvGraphicFramePr>
        <p:xfrm>
          <a:off x="3863752" y="2148524"/>
          <a:ext cx="821802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96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3112565755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4058705228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6663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Seq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31.32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0.8684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EDVR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8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BasicVSR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1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VRTDv2 Quantized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7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VRTDv3 Quantized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6240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969E3C3-92E3-4B69-A7BA-52FE80D8F7BD}"/>
              </a:ext>
            </a:extLst>
          </p:cNvPr>
          <p:cNvSpPr/>
          <p:nvPr/>
        </p:nvSpPr>
        <p:spPr>
          <a:xfrm>
            <a:off x="3863752" y="4308003"/>
            <a:ext cx="8218028" cy="7653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0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of extract multi-scale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confuse me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AA867-6FD5-4E57-8370-6063DFE8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55" y="4606118"/>
            <a:ext cx="7658156" cy="79534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8F379-994E-40D1-94A2-EA4D02D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6" name="表格 88">
            <a:extLst>
              <a:ext uri="{FF2B5EF4-FFF2-40B4-BE49-F238E27FC236}">
                <a16:creationId xmlns:a16="http://schemas.microsoft.com/office/drawing/2014/main" id="{4F1EE27E-45A5-4270-8BCC-1933364D2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49801"/>
              </p:ext>
            </p:extLst>
          </p:nvPr>
        </p:nvGraphicFramePr>
        <p:xfrm>
          <a:off x="2281119" y="1446644"/>
          <a:ext cx="821802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96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3112565755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4058705228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6663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Seq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31.32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0.8684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EDVR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8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BasicVSR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1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 Only Branch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7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50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D4B8B4-07A9-4134-B25C-1E42CD8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1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6611-8963-4394-B17C-30370B81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90E95F-E764-4454-B9E4-A18C10F6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002384"/>
            <a:ext cx="4660077" cy="27974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291E3B-DD9D-43EB-A026-574587D229A9}"/>
              </a:ext>
            </a:extLst>
          </p:cNvPr>
          <p:cNvSpPr txBox="1"/>
          <p:nvPr/>
        </p:nvSpPr>
        <p:spPr>
          <a:xfrm>
            <a:off x="6146333" y="3799868"/>
            <a:ext cx="203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 , X1 Compressed</a:t>
            </a:r>
          </a:p>
          <a:p>
            <a:r>
              <a:rPr lang="en-US" altLang="zh-CN" dirty="0"/>
              <a:t>X1 Quantized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DAE80B-BCD8-4308-A0BE-99D4B094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333" y="1002384"/>
            <a:ext cx="4660077" cy="27974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CE9F62-ACCF-423E-BF43-A7C3E52B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256" y="3799868"/>
            <a:ext cx="4660077" cy="2797484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D856301D-F5C3-41BC-98F1-1A54518C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8B1F-A264-44B5-8A83-18F1F4C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5CA81E-C6CB-4BBE-9295-E2A4E592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FE47-039D-4FC8-9E05-AD8576EC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7C445F-8846-4A05-9CDA-F7760C662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980728"/>
            <a:ext cx="4659603" cy="279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049EA-1B14-4FD3-9978-E21B3BF5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37" y="980728"/>
            <a:ext cx="4659604" cy="27972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7E945F-8EFB-4B41-AE25-BB9E489C1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2" y="3777928"/>
            <a:ext cx="4659604" cy="27972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F4C158-A6D0-4B5B-90ED-09A1D4F73231}"/>
              </a:ext>
            </a:extLst>
          </p:cNvPr>
          <p:cNvSpPr txBox="1"/>
          <p:nvPr/>
        </p:nvSpPr>
        <p:spPr>
          <a:xfrm>
            <a:off x="5489336" y="3777927"/>
            <a:ext cx="203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 , X2 Compressed</a:t>
            </a:r>
          </a:p>
          <a:p>
            <a:r>
              <a:rPr lang="en-US" altLang="zh-CN" dirty="0"/>
              <a:t>X2 Quantized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3139D19-2CC7-4F2B-A722-B1B693BE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3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06EE-7B9D-4223-9ACB-22B904C3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0C2BFB-E026-482F-81E6-3CA7C7E3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43" y="908720"/>
            <a:ext cx="4659603" cy="279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DB00A1-EAC6-4104-9670-940AEBB5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77" y="908720"/>
            <a:ext cx="4659603" cy="279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61E520-0CA8-4FFB-B3E6-C692D828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43" y="3705920"/>
            <a:ext cx="4659603" cy="2797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A77D822-293D-4B1E-BE93-54F136D3C2C0}"/>
              </a:ext>
            </a:extLst>
          </p:cNvPr>
          <p:cNvSpPr txBox="1"/>
          <p:nvPr/>
        </p:nvSpPr>
        <p:spPr>
          <a:xfrm>
            <a:off x="5756846" y="3705920"/>
            <a:ext cx="203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X3 , X3 Compressed</a:t>
            </a:r>
          </a:p>
          <a:p>
            <a:r>
              <a:rPr lang="en-US" altLang="zh-CN" dirty="0"/>
              <a:t>X3 Quantized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2EA351F8-B284-4267-9356-46918ABB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4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DB20F-41DE-4DAF-81A1-1405524A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D55D5F-78C6-4188-B7B9-61850E1F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8" y="1124744"/>
            <a:ext cx="6172245" cy="37052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911D60-4B23-4CB7-8626-90B2C393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33" y="1124744"/>
            <a:ext cx="6172245" cy="3705252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7D6723B-B113-42DF-B76D-99AB4EE6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E7525-5F8A-4978-84C7-78BF1E21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Research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59723-0D0B-48DE-B6E0-F5BA6261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</a:p>
          <a:p>
            <a:r>
              <a:rPr lang="en-US" altLang="zh-CN" dirty="0"/>
              <a:t>Correlation between compressed video and super-resolution</a:t>
            </a:r>
          </a:p>
          <a:p>
            <a:r>
              <a:rPr lang="en-US" altLang="zh-CN" dirty="0"/>
              <a:t>Efficiency of leveraging inter-frame similarity</a:t>
            </a:r>
          </a:p>
          <a:p>
            <a:r>
              <a:rPr lang="en-US" altLang="zh-CN" dirty="0"/>
              <a:t>Efficiency of extract multi-scale information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08BEDC-D6CD-4C53-A7B2-DC92C709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C9B40-B14F-4AA6-ABB0-15BAEC12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C86CC-EA3E-41EF-B190-753EBEC3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17D1E-811D-4554-9F33-FB68DB3D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2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CE3DF-CD54-44A5-A4A0-948B3FA5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893578-E650-42DD-A3AF-C48A8B6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2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E7525-5F8A-4978-84C7-78BF1E21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Research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59723-0D0B-48DE-B6E0-F5BA6261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</a:p>
          <a:p>
            <a:r>
              <a:rPr lang="en-US" altLang="zh-CN" dirty="0"/>
              <a:t>Correlation between compressed video and super-resolution</a:t>
            </a:r>
          </a:p>
          <a:p>
            <a:r>
              <a:rPr lang="en-US" altLang="zh-CN" dirty="0"/>
              <a:t>Efficiency of leveraging inter-frame similarity</a:t>
            </a:r>
          </a:p>
          <a:p>
            <a:r>
              <a:rPr lang="en-US" altLang="zh-CN" dirty="0"/>
              <a:t>Efficiency of extract multi-scale information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08BEDC-D6CD-4C53-A7B2-DC92C709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9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Insight into the stability of the super-resolution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impress me: super-resolution models maybe more stable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10" name="表格 88">
            <a:extLst>
              <a:ext uri="{FF2B5EF4-FFF2-40B4-BE49-F238E27FC236}">
                <a16:creationId xmlns:a16="http://schemas.microsoft.com/office/drawing/2014/main" id="{605EA574-1CBA-4BA4-A0C9-38481D28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96554"/>
              </p:ext>
            </p:extLst>
          </p:nvPr>
        </p:nvGraphicFramePr>
        <p:xfrm>
          <a:off x="609600" y="2007871"/>
          <a:ext cx="821802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96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3112565755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4058705228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6663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Seq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31.32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0.8684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EDVR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8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BasicVSR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1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VRTDv2 Quantized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7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VRTDv3 Quantized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6240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969E3C3-92E3-4B69-A7BA-52FE80D8F7BD}"/>
              </a:ext>
            </a:extLst>
          </p:cNvPr>
          <p:cNvSpPr/>
          <p:nvPr/>
        </p:nvSpPr>
        <p:spPr>
          <a:xfrm>
            <a:off x="609600" y="4477976"/>
            <a:ext cx="8218028" cy="1878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950D78-6B63-45CD-9866-46BDF7FE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1600329"/>
            <a:ext cx="3207636" cy="30528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20870E-9042-44A4-A8E8-E891A86C218E}"/>
              </a:ext>
            </a:extLst>
          </p:cNvPr>
          <p:cNvSpPr txBox="1"/>
          <p:nvPr/>
        </p:nvSpPr>
        <p:spPr>
          <a:xfrm>
            <a:off x="8827628" y="5063220"/>
            <a:ext cx="33643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drop slightly with simple compression and quantization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244357AF-169E-4767-BB4E-CE99D718C199}"/>
              </a:ext>
            </a:extLst>
          </p:cNvPr>
          <p:cNvSpPr/>
          <p:nvPr/>
        </p:nvSpPr>
        <p:spPr>
          <a:xfrm rot="10800000">
            <a:off x="187280" y="3861048"/>
            <a:ext cx="385272" cy="162120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55ED2755-C38E-4492-8B97-E7C929522B32}"/>
              </a:ext>
            </a:extLst>
          </p:cNvPr>
          <p:cNvSpPr/>
          <p:nvPr/>
        </p:nvSpPr>
        <p:spPr>
          <a:xfrm rot="10800000">
            <a:off x="204976" y="3861048"/>
            <a:ext cx="385272" cy="226511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B503B3-AEEF-4C10-A2B5-4DF258DEBD68}"/>
              </a:ext>
            </a:extLst>
          </p:cNvPr>
          <p:cNvSpPr txBox="1"/>
          <p:nvPr/>
        </p:nvSpPr>
        <p:spPr>
          <a:xfrm>
            <a:off x="187279" y="6303725"/>
            <a:ext cx="493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Quantized model still better than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BasicVSR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7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Insight into the stability of the super-resolution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impress me: super-resolution models maybe more stable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8" name="表格 88">
            <a:extLst>
              <a:ext uri="{FF2B5EF4-FFF2-40B4-BE49-F238E27FC236}">
                <a16:creationId xmlns:a16="http://schemas.microsoft.com/office/drawing/2014/main" id="{E4A09F03-EBBB-4C60-9781-1492B8F6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66001"/>
              </p:ext>
            </p:extLst>
          </p:nvPr>
        </p:nvGraphicFramePr>
        <p:xfrm>
          <a:off x="609601" y="2870944"/>
          <a:ext cx="85107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309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2389713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2389713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PyTorch</a:t>
                      </a:r>
                      <a:endParaRPr lang="en-US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6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TensorRT</a:t>
                      </a:r>
                      <a:r>
                        <a:rPr lang="en-US" altLang="zh-CN" dirty="0"/>
                        <a:t> FP16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PyTorch</a:t>
                      </a:r>
                      <a:r>
                        <a:rPr lang="en-US" altLang="zh-CN" dirty="0"/>
                        <a:t> INT8 (1 train epoch)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TensorRT</a:t>
                      </a:r>
                      <a:r>
                        <a:rPr lang="en-US" altLang="zh-CN" dirty="0"/>
                        <a:t> INT8 QAT (</a:t>
                      </a:r>
                      <a:r>
                        <a:rPr lang="it-IT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fine-tune epoch)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554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F756DE6-1825-4D35-A99D-D8A3BDC6EAC5}"/>
              </a:ext>
            </a:extLst>
          </p:cNvPr>
          <p:cNvSpPr txBox="1"/>
          <p:nvPr/>
        </p:nvSpPr>
        <p:spPr>
          <a:xfrm>
            <a:off x="9146296" y="4015864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drop slightly after simple QAT 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679419-2FEB-45C1-9024-571206FB8C8E}"/>
              </a:ext>
            </a:extLst>
          </p:cNvPr>
          <p:cNvSpPr txBox="1"/>
          <p:nvPr/>
        </p:nvSpPr>
        <p:spPr>
          <a:xfrm>
            <a:off x="609600" y="2470834"/>
            <a:ext cx="10972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experiment on ELAN, a SISR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58F4D7A-CFBE-4539-BCB8-C913B9FA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78" y="1555488"/>
            <a:ext cx="5571916" cy="12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Insight into the stability of the super-resolution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impress me: super-resolution models maybe more stable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126715-2316-4882-B839-55C38DA0A34B}"/>
              </a:ext>
            </a:extLst>
          </p:cNvPr>
          <p:cNvSpPr txBox="1"/>
          <p:nvPr/>
        </p:nvSpPr>
        <p:spPr>
          <a:xfrm>
            <a:off x="609599" y="1876762"/>
            <a:ext cx="10972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experiment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FairMOT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MOT model,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loss up to 54% when quantize to FP16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15BD4F-8E86-488F-8477-94D87E72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793141"/>
            <a:ext cx="7385708" cy="30648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4FB6422-1BD5-4DA1-8C48-8CD692904ADB}"/>
              </a:ext>
            </a:extLst>
          </p:cNvPr>
          <p:cNvSpPr txBox="1"/>
          <p:nvPr/>
        </p:nvSpPr>
        <p:spPr>
          <a:xfrm>
            <a:off x="609600" y="2852936"/>
            <a:ext cx="10972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C. Tao et al.,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“Compression of Generative Pre-trained Language Models via Quantization,”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Proceedings of the 60th Annual Meeting of the Association for Computational Linguistics (Volume 1: Long Papers), Dublin, Ireland, 2022, pp. 4821–4836.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10.18653/v1/2022.acl-long.331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3BA7A3-06BA-4861-BCB6-90B8B71F0710}"/>
              </a:ext>
            </a:extLst>
          </p:cNvPr>
          <p:cNvSpPr/>
          <p:nvPr/>
        </p:nvSpPr>
        <p:spPr>
          <a:xfrm>
            <a:off x="2444099" y="5229201"/>
            <a:ext cx="7056784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FAE3E5-A25F-40CC-A424-E23D7D300A9A}"/>
              </a:ext>
            </a:extLst>
          </p:cNvPr>
          <p:cNvSpPr/>
          <p:nvPr/>
        </p:nvSpPr>
        <p:spPr>
          <a:xfrm>
            <a:off x="2444038" y="5949280"/>
            <a:ext cx="7056784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6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17855</TotalTime>
  <Words>1120</Words>
  <Application>Microsoft Office PowerPoint</Application>
  <PresentationFormat>宽屏</PresentationFormat>
  <Paragraphs>304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楷体</vt:lpstr>
      <vt:lpstr>微软雅黑</vt:lpstr>
      <vt:lpstr>Arial</vt:lpstr>
      <vt:lpstr>Calibri</vt:lpstr>
      <vt:lpstr>Times New Roman</vt:lpstr>
      <vt:lpstr>Wingdings</vt:lpstr>
      <vt:lpstr>Office 主题</vt:lpstr>
      <vt:lpstr>WAEVSR: Enabling collaborative live video super-resolution  in wide-area MEC environment</vt:lpstr>
      <vt:lpstr>PowerPoint 演示文稿</vt:lpstr>
      <vt:lpstr>Further Research Plan</vt:lpstr>
      <vt:lpstr>PowerPoint 演示文稿</vt:lpstr>
      <vt:lpstr>PowerPoint 演示文稿</vt:lpstr>
      <vt:lpstr>Further Research Plan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Correlation between compressed video and super-resolution</vt:lpstr>
      <vt:lpstr>Correlation between compressed video and super-resolution</vt:lpstr>
      <vt:lpstr>Efficiency of leveraging inter-frame similarity</vt:lpstr>
      <vt:lpstr>Efficiency of extract multi-scale information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Genevieve</dc:creator>
  <cp:lastModifiedBy>Yin Daheng</cp:lastModifiedBy>
  <cp:revision>1093</cp:revision>
  <dcterms:created xsi:type="dcterms:W3CDTF">2018-11-26T12:59:36Z</dcterms:created>
  <dcterms:modified xsi:type="dcterms:W3CDTF">2022-10-23T13:49:00Z</dcterms:modified>
</cp:coreProperties>
</file>