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63315-A035-4EBC-8130-E29D8DF0F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997856-F91F-4EB2-8988-2300FCCE6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4D375B-7264-46BF-B046-E5BB27E2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90A5-56A0-403F-BAA9-C5A2B13D04E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BD9D68-203B-465B-BFA0-BA9B5D01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30CEE4-3FFF-486E-82DD-D18FFF3C0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88A9-BCD6-4C28-B3B2-60927991A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22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00A39-0CBB-44A8-BB79-C71FA680A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D1EF87-7785-4B92-A36E-510687F0B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8BE14-8DF5-4C17-90AD-137B9BDA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90A5-56A0-403F-BAA9-C5A2B13D04E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D0187B-223E-4791-AFD7-240DFBC1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3BB53D-4457-4009-8ACD-7A0F8CF6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88A9-BCD6-4C28-B3B2-60927991A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01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39DB98-1CC6-4674-83C5-9BFFF7F71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3EA6AD-F1C6-4612-9DB7-99FE838A9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7D45A4-7ECC-4D5B-983B-E45A77DD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90A5-56A0-403F-BAA9-C5A2B13D04E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50DEA6-57D2-4B72-9BDE-3206EDE5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FB3884-E59C-4599-B01D-87EC4C1E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88A9-BCD6-4C28-B3B2-60927991A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97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4DEA5-27BA-4B66-83C7-F832EA30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CE1920-4D0B-4DAF-812C-4C3BDFC3E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0E7B03-2ACA-47CC-9CCF-2DC579B9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90A5-56A0-403F-BAA9-C5A2B13D04E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2C9D45-0802-465E-8A8F-8040DE459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3CCECB-5A12-45B9-804C-03DD2391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88A9-BCD6-4C28-B3B2-60927991A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41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FA6E5-BFAB-437F-B064-65847A889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5730A-9B2C-4D9F-819F-4752752E9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811245-256F-48E5-AC3F-EEF3ABF4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90A5-56A0-403F-BAA9-C5A2B13D04E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11B4B4-F4BD-4F3F-AC33-83B7D71F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70EFE-A4A9-4A6E-AFA1-D9DC6FF9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88A9-BCD6-4C28-B3B2-60927991A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82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52B37-AC79-4D51-9E3E-10812025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4B9383-2308-4444-AA26-8B598D83C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9BE758-6093-4982-A314-D63DEADDA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1C38A7-3FDC-4796-B7AD-CBFF16548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90A5-56A0-403F-BAA9-C5A2B13D04E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C5B8B1-FCDE-43B2-A211-3DF0A628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82C9BB-7C8B-439A-85D8-C2F02A42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88A9-BCD6-4C28-B3B2-60927991A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56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B6743-4125-4B1B-BEC3-BBEA15653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12D8E5-8980-4046-AE65-CA5875276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3DEAA1-6082-4C92-B40D-BBDBA04A7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22CC28-EF57-4411-BB35-0A8E367F1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4F8DC3-18D3-401E-B3F2-4CFB564A3D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9DA8A8-1E63-43ED-A835-64978072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90A5-56A0-403F-BAA9-C5A2B13D04E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5D9C49-75C4-48A0-8240-B97994652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CC1DBD-30A1-45BC-AD17-8C021BAB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88A9-BCD6-4C28-B3B2-60927991A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85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81006-08B3-485C-9F79-D7E3B79F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7EFF2A-84B9-4BC9-BF35-3CD145544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90A5-56A0-403F-BAA9-C5A2B13D04E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242CCE-6F3B-4025-AE89-836C34697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B46314-A6CA-4143-8996-F57FB338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88A9-BCD6-4C28-B3B2-60927991A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90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38DB2E-F706-460F-A25C-F1B7DA1DE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90A5-56A0-403F-BAA9-C5A2B13D04E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90646D-6044-475D-9D2B-BE0A331D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DB2BDE-DED0-4DFE-8BDB-72067EFD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88A9-BCD6-4C28-B3B2-60927991A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2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7F195-3C4B-44DD-862F-FA558F147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26633-B73D-45E7-A433-869198F72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A5E151-5844-4639-90A7-17E0DB070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0A5B44-C2F2-4170-905D-770B5E0AC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90A5-56A0-403F-BAA9-C5A2B13D04E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8102E0-485C-49C3-A540-C38BAAF9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D1561E-884C-42F1-AC49-B8FB842A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88A9-BCD6-4C28-B3B2-60927991A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31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1C58F-3721-455F-91EA-06681E0A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9D33B0-8C81-4C35-B733-6DE512F2E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4B1B65-925D-4407-AAFD-A98CD2427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803C57-63D7-468B-9CC9-A82A5AB2B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90A5-56A0-403F-BAA9-C5A2B13D04E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97E42A-1893-4318-8895-2500CAFF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16B7B8-1264-481D-84A7-9116C0ED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88A9-BCD6-4C28-B3B2-60927991A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21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4F91E5-D11C-4882-A5A0-38C52E063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9999F7-1BE2-4895-9DDA-662A6B58A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8A92FA-755C-4609-88F0-12FD8F3AE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D90A5-56A0-403F-BAA9-C5A2B13D04E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328015-3259-453E-9B4C-BB8FD6159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B31D81-0DBC-49BF-AB74-4E313B260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488A9-BCD6-4C28-B3B2-60927991A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42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54FE3C8F-4449-40A8-A107-95D2C8A759B0}"/>
              </a:ext>
            </a:extLst>
          </p:cNvPr>
          <p:cNvGrpSpPr/>
          <p:nvPr/>
        </p:nvGrpSpPr>
        <p:grpSpPr>
          <a:xfrm>
            <a:off x="4782705" y="564542"/>
            <a:ext cx="3532470" cy="1658575"/>
            <a:chOff x="3108959" y="1180040"/>
            <a:chExt cx="2417197" cy="165857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7814949-4BFD-43D8-9221-A6F96F636471}"/>
                </a:ext>
              </a:extLst>
            </p:cNvPr>
            <p:cNvSpPr/>
            <p:nvPr/>
          </p:nvSpPr>
          <p:spPr>
            <a:xfrm>
              <a:off x="3108959" y="1180040"/>
              <a:ext cx="2417197" cy="1658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zh-CN" dirty="0"/>
                <a:t>ISGLB</a:t>
              </a:r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0813830-4B73-4A24-A19D-578CECBFE9F7}"/>
                </a:ext>
              </a:extLst>
            </p:cNvPr>
            <p:cNvSpPr/>
            <p:nvPr/>
          </p:nvSpPr>
          <p:spPr>
            <a:xfrm>
              <a:off x="3349356" y="2441050"/>
              <a:ext cx="1940118" cy="39756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NATS-GRPC</a:t>
              </a:r>
              <a:endParaRPr lang="zh-CN" altLang="en-US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5DD6FD58-FB7C-4FC1-8D65-DCB05C3197A6}"/>
              </a:ext>
            </a:extLst>
          </p:cNvPr>
          <p:cNvSpPr txBox="1"/>
          <p:nvPr/>
        </p:nvSpPr>
        <p:spPr>
          <a:xfrm>
            <a:off x="5406883" y="5359582"/>
            <a:ext cx="228411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Statistic Information</a:t>
            </a:r>
            <a:endParaRPr lang="zh-CN" altLang="en-US" dirty="0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0FF0593-D2CA-489F-868F-487B49AE77E1}"/>
              </a:ext>
            </a:extLst>
          </p:cNvPr>
          <p:cNvGrpSpPr/>
          <p:nvPr/>
        </p:nvGrpSpPr>
        <p:grpSpPr>
          <a:xfrm>
            <a:off x="2010630" y="3739431"/>
            <a:ext cx="3532470" cy="2706757"/>
            <a:chOff x="2471806" y="4057484"/>
            <a:chExt cx="3532470" cy="2706757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3E764711-67DA-4535-AD6F-3A189FC6AB5E}"/>
                </a:ext>
              </a:extLst>
            </p:cNvPr>
            <p:cNvGrpSpPr/>
            <p:nvPr/>
          </p:nvGrpSpPr>
          <p:grpSpPr>
            <a:xfrm>
              <a:off x="2471806" y="4057484"/>
              <a:ext cx="3532470" cy="2706757"/>
              <a:chOff x="3108957" y="3597964"/>
              <a:chExt cx="2417197" cy="2706757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2DE19A8-C7D1-496B-8F69-A7D3DFBC1F7E}"/>
                  </a:ext>
                </a:extLst>
              </p:cNvPr>
              <p:cNvSpPr/>
              <p:nvPr/>
            </p:nvSpPr>
            <p:spPr>
              <a:xfrm>
                <a:off x="3108957" y="3597964"/>
                <a:ext cx="2417197" cy="27067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r>
                  <a:rPr lang="en-US" altLang="zh-CN" dirty="0"/>
                  <a:t>SXU</a:t>
                </a:r>
                <a:endParaRPr lang="zh-CN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62D110C-0589-484B-A056-E903E32AEE09}"/>
                  </a:ext>
                </a:extLst>
              </p:cNvPr>
              <p:cNvSpPr/>
              <p:nvPr/>
            </p:nvSpPr>
            <p:spPr>
              <a:xfrm>
                <a:off x="3347497" y="3597965"/>
                <a:ext cx="1940118" cy="39756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NATS-GRPC</a:t>
                </a:r>
                <a:endParaRPr lang="zh-CN" altLang="en-US" dirty="0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C25EDA6-CD4F-48D8-8E25-B57289E7A20E}"/>
                </a:ext>
              </a:extLst>
            </p:cNvPr>
            <p:cNvGrpSpPr/>
            <p:nvPr/>
          </p:nvGrpSpPr>
          <p:grpSpPr>
            <a:xfrm>
              <a:off x="2608024" y="5036299"/>
              <a:ext cx="3260035" cy="1650747"/>
              <a:chOff x="4031308" y="5036299"/>
              <a:chExt cx="3260035" cy="1650747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91A6067-34E2-463F-B56F-954A99DE4744}"/>
                  </a:ext>
                </a:extLst>
              </p:cNvPr>
              <p:cNvSpPr/>
              <p:nvPr/>
            </p:nvSpPr>
            <p:spPr>
              <a:xfrm>
                <a:off x="4031308" y="5036299"/>
                <a:ext cx="3260035" cy="165074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dirty="0"/>
                  <a:t>Sender Side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F0ECB98-11D4-4D68-A5C0-A2DC793EB8DB}"/>
                  </a:ext>
                </a:extLst>
              </p:cNvPr>
              <p:cNvSpPr/>
              <p:nvPr/>
            </p:nvSpPr>
            <p:spPr>
              <a:xfrm>
                <a:off x="4176519" y="5470497"/>
                <a:ext cx="2969617" cy="11529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dirty="0"/>
                  <a:t>Custom </a:t>
                </a:r>
                <a:r>
                  <a:rPr lang="en-US" altLang="zh-CN" dirty="0" err="1"/>
                  <a:t>TrackLocal</a:t>
                </a:r>
                <a:endParaRPr lang="en-US" altLang="zh-CN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ADBFDE0-06E1-4EC8-A46E-47C5E0769D06}"/>
                  </a:ext>
                </a:extLst>
              </p:cNvPr>
              <p:cNvSpPr/>
              <p:nvPr/>
            </p:nvSpPr>
            <p:spPr>
              <a:xfrm>
                <a:off x="4452728" y="5818178"/>
                <a:ext cx="2417197" cy="7421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TODO</a:t>
                </a:r>
                <a:r>
                  <a:rPr lang="en-US" altLang="zh-CN" dirty="0"/>
                  <a:t>: A self-defined interceptor</a:t>
                </a:r>
                <a:endParaRPr lang="zh-CN" altLang="en-US" dirty="0"/>
              </a:p>
            </p:txBody>
          </p:sp>
        </p:grpSp>
        <p:sp>
          <p:nvSpPr>
            <p:cNvPr id="24" name="箭头: 左右 23">
              <a:extLst>
                <a:ext uri="{FF2B5EF4-FFF2-40B4-BE49-F238E27FC236}">
                  <a16:creationId xmlns:a16="http://schemas.microsoft.com/office/drawing/2014/main" id="{74F9381D-110A-40A4-833F-FF16F2D23FAD}"/>
                </a:ext>
              </a:extLst>
            </p:cNvPr>
            <p:cNvSpPr/>
            <p:nvPr/>
          </p:nvSpPr>
          <p:spPr>
            <a:xfrm rot="5400000">
              <a:off x="2675416" y="4608262"/>
              <a:ext cx="577582" cy="27849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箭头: 上 25">
              <a:extLst>
                <a:ext uri="{FF2B5EF4-FFF2-40B4-BE49-F238E27FC236}">
                  <a16:creationId xmlns:a16="http://schemas.microsoft.com/office/drawing/2014/main" id="{9DE0BDF4-6290-40E1-9E68-D353A3196A0B}"/>
                </a:ext>
              </a:extLst>
            </p:cNvPr>
            <p:cNvSpPr/>
            <p:nvPr/>
          </p:nvSpPr>
          <p:spPr>
            <a:xfrm>
              <a:off x="5178314" y="4447713"/>
              <a:ext cx="484632" cy="10154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F7595E4-F45D-4C7B-BFF3-A7117C44EED9}"/>
                </a:ext>
              </a:extLst>
            </p:cNvPr>
            <p:cNvSpPr txBox="1"/>
            <p:nvPr/>
          </p:nvSpPr>
          <p:spPr>
            <a:xfrm>
              <a:off x="2964207" y="4557340"/>
              <a:ext cx="80818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Status</a:t>
              </a:r>
              <a:endParaRPr lang="zh-CN" altLang="en-US" dirty="0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8EF12931-2BB8-40EA-8DB9-8ED1FF2F916C}"/>
              </a:ext>
            </a:extLst>
          </p:cNvPr>
          <p:cNvGrpSpPr/>
          <p:nvPr/>
        </p:nvGrpSpPr>
        <p:grpSpPr>
          <a:xfrm>
            <a:off x="7554777" y="3739431"/>
            <a:ext cx="3532470" cy="2706757"/>
            <a:chOff x="8015953" y="4057484"/>
            <a:chExt cx="3532470" cy="2706757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120038DB-B5AE-46FB-9F4C-E6AAB9623367}"/>
                </a:ext>
              </a:extLst>
            </p:cNvPr>
            <p:cNvGrpSpPr/>
            <p:nvPr/>
          </p:nvGrpSpPr>
          <p:grpSpPr>
            <a:xfrm>
              <a:off x="8015953" y="4057484"/>
              <a:ext cx="3532470" cy="2706757"/>
              <a:chOff x="3108957" y="3597964"/>
              <a:chExt cx="2417197" cy="2706757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6D91777-77E8-4D4C-B5BB-6A6B4D5383F8}"/>
                  </a:ext>
                </a:extLst>
              </p:cNvPr>
              <p:cNvSpPr/>
              <p:nvPr/>
            </p:nvSpPr>
            <p:spPr>
              <a:xfrm>
                <a:off x="3108957" y="3597964"/>
                <a:ext cx="2417197" cy="27067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r>
                  <a:rPr lang="en-US" altLang="zh-CN" dirty="0"/>
                  <a:t>SXU</a:t>
                </a:r>
                <a:endParaRPr lang="zh-CN" altLang="en-US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2165F9B-BF44-441C-B892-201CA0988D59}"/>
                  </a:ext>
                </a:extLst>
              </p:cNvPr>
              <p:cNvSpPr/>
              <p:nvPr/>
            </p:nvSpPr>
            <p:spPr>
              <a:xfrm>
                <a:off x="3347497" y="3597965"/>
                <a:ext cx="1940118" cy="39756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NATS-GRPC</a:t>
                </a:r>
                <a:endParaRPr lang="zh-CN" altLang="en-US" dirty="0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0E0C338-3157-43D1-9A99-C0BFCE418A13}"/>
                </a:ext>
              </a:extLst>
            </p:cNvPr>
            <p:cNvGrpSpPr/>
            <p:nvPr/>
          </p:nvGrpSpPr>
          <p:grpSpPr>
            <a:xfrm>
              <a:off x="8152173" y="5036299"/>
              <a:ext cx="3260035" cy="1650747"/>
              <a:chOff x="8871569" y="5036299"/>
              <a:chExt cx="3260035" cy="165074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698C145-CCE6-4967-82E4-DE1563BE75F0}"/>
                  </a:ext>
                </a:extLst>
              </p:cNvPr>
              <p:cNvSpPr/>
              <p:nvPr/>
            </p:nvSpPr>
            <p:spPr>
              <a:xfrm>
                <a:off x="8871569" y="5036299"/>
                <a:ext cx="3260035" cy="165074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dirty="0"/>
                  <a:t>Receiver Side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C852F13-CDB4-4042-BA75-6AF58FE7CEA3}"/>
                  </a:ext>
                </a:extLst>
              </p:cNvPr>
              <p:cNvSpPr/>
              <p:nvPr/>
            </p:nvSpPr>
            <p:spPr>
              <a:xfrm>
                <a:off x="9016776" y="5470497"/>
                <a:ext cx="2969617" cy="11529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RTPReceiver.ReadRTCP</a:t>
                </a:r>
                <a:endParaRPr lang="en-US" altLang="zh-CN" dirty="0"/>
              </a:p>
              <a:p>
                <a:pPr algn="ctr"/>
                <a:r>
                  <a:rPr lang="en-US" altLang="zh-CN" dirty="0" err="1"/>
                  <a:t>PeerConnection.WriteRTCP</a:t>
                </a:r>
                <a:endParaRPr lang="zh-CN" altLang="en-US" dirty="0"/>
              </a:p>
            </p:txBody>
          </p:sp>
        </p:grpSp>
        <p:sp>
          <p:nvSpPr>
            <p:cNvPr id="25" name="箭头: 左右 24">
              <a:extLst>
                <a:ext uri="{FF2B5EF4-FFF2-40B4-BE49-F238E27FC236}">
                  <a16:creationId xmlns:a16="http://schemas.microsoft.com/office/drawing/2014/main" id="{18AD472D-B68D-4AF8-8B80-2660CE4B7FAF}"/>
                </a:ext>
              </a:extLst>
            </p:cNvPr>
            <p:cNvSpPr/>
            <p:nvPr/>
          </p:nvSpPr>
          <p:spPr>
            <a:xfrm rot="5400000">
              <a:off x="10774502" y="4608268"/>
              <a:ext cx="577581" cy="27849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箭头: 上 26">
              <a:extLst>
                <a:ext uri="{FF2B5EF4-FFF2-40B4-BE49-F238E27FC236}">
                  <a16:creationId xmlns:a16="http://schemas.microsoft.com/office/drawing/2014/main" id="{CC278A22-1459-4F39-84D1-3CA66FB38104}"/>
                </a:ext>
              </a:extLst>
            </p:cNvPr>
            <p:cNvSpPr/>
            <p:nvPr/>
          </p:nvSpPr>
          <p:spPr>
            <a:xfrm>
              <a:off x="8364553" y="4458718"/>
              <a:ext cx="484632" cy="10154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8A71ECC-F834-418C-BB66-891EA342AFA4}"/>
                </a:ext>
              </a:extLst>
            </p:cNvPr>
            <p:cNvSpPr txBox="1"/>
            <p:nvPr/>
          </p:nvSpPr>
          <p:spPr>
            <a:xfrm>
              <a:off x="10255112" y="4556896"/>
              <a:ext cx="80818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Status</a:t>
              </a:r>
              <a:endParaRPr lang="zh-CN" altLang="en-US" dirty="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231D752-CDBE-4C5B-A76A-3BB48DBB2601}"/>
              </a:ext>
            </a:extLst>
          </p:cNvPr>
          <p:cNvGrpSpPr/>
          <p:nvPr/>
        </p:nvGrpSpPr>
        <p:grpSpPr>
          <a:xfrm>
            <a:off x="4458857" y="2230052"/>
            <a:ext cx="1471287" cy="1495508"/>
            <a:chOff x="4690974" y="2777464"/>
            <a:chExt cx="1275588" cy="1280019"/>
          </a:xfrm>
        </p:grpSpPr>
        <p:sp>
          <p:nvSpPr>
            <p:cNvPr id="31" name="箭头: 直角上 30">
              <a:extLst>
                <a:ext uri="{FF2B5EF4-FFF2-40B4-BE49-F238E27FC236}">
                  <a16:creationId xmlns:a16="http://schemas.microsoft.com/office/drawing/2014/main" id="{0E8AC08D-7AB6-4DA6-B392-8F4CB052D426}"/>
                </a:ext>
              </a:extLst>
            </p:cNvPr>
            <p:cNvSpPr/>
            <p:nvPr/>
          </p:nvSpPr>
          <p:spPr>
            <a:xfrm>
              <a:off x="5116170" y="2777464"/>
              <a:ext cx="850392" cy="731520"/>
            </a:xfrm>
            <a:prstGeom prst="bent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箭头: 直角上 31">
              <a:extLst>
                <a:ext uri="{FF2B5EF4-FFF2-40B4-BE49-F238E27FC236}">
                  <a16:creationId xmlns:a16="http://schemas.microsoft.com/office/drawing/2014/main" id="{75198619-2301-4982-87CD-AE31876F5C96}"/>
                </a:ext>
              </a:extLst>
            </p:cNvPr>
            <p:cNvSpPr/>
            <p:nvPr/>
          </p:nvSpPr>
          <p:spPr>
            <a:xfrm rot="10800000">
              <a:off x="4690974" y="3325963"/>
              <a:ext cx="850392" cy="731520"/>
            </a:xfrm>
            <a:prstGeom prst="bent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B2EA54C-3A4E-4E0E-8DF9-82DC058D9898}"/>
              </a:ext>
            </a:extLst>
          </p:cNvPr>
          <p:cNvGrpSpPr/>
          <p:nvPr/>
        </p:nvGrpSpPr>
        <p:grpSpPr>
          <a:xfrm flipH="1">
            <a:off x="7167733" y="2230206"/>
            <a:ext cx="1471287" cy="1495508"/>
            <a:chOff x="4690974" y="2777464"/>
            <a:chExt cx="1275588" cy="1280019"/>
          </a:xfrm>
        </p:grpSpPr>
        <p:sp>
          <p:nvSpPr>
            <p:cNvPr id="35" name="箭头: 直角上 34">
              <a:extLst>
                <a:ext uri="{FF2B5EF4-FFF2-40B4-BE49-F238E27FC236}">
                  <a16:creationId xmlns:a16="http://schemas.microsoft.com/office/drawing/2014/main" id="{E5FE5689-9A1B-45C6-B437-5644B7FEA1E5}"/>
                </a:ext>
              </a:extLst>
            </p:cNvPr>
            <p:cNvSpPr/>
            <p:nvPr/>
          </p:nvSpPr>
          <p:spPr>
            <a:xfrm>
              <a:off x="5116170" y="2777464"/>
              <a:ext cx="850392" cy="731520"/>
            </a:xfrm>
            <a:prstGeom prst="bent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箭头: 直角上 35">
              <a:extLst>
                <a:ext uri="{FF2B5EF4-FFF2-40B4-BE49-F238E27FC236}">
                  <a16:creationId xmlns:a16="http://schemas.microsoft.com/office/drawing/2014/main" id="{C5FBFFA8-1A4A-400C-B611-15B22AD163AC}"/>
                </a:ext>
              </a:extLst>
            </p:cNvPr>
            <p:cNvSpPr/>
            <p:nvPr/>
          </p:nvSpPr>
          <p:spPr>
            <a:xfrm rot="10800000">
              <a:off x="4690974" y="3325963"/>
              <a:ext cx="850392" cy="731520"/>
            </a:xfrm>
            <a:prstGeom prst="bent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96D89A32-7978-42C1-ACCD-6540AA66867C}"/>
              </a:ext>
            </a:extLst>
          </p:cNvPr>
          <p:cNvSpPr/>
          <p:nvPr/>
        </p:nvSpPr>
        <p:spPr>
          <a:xfrm>
            <a:off x="4918922" y="692473"/>
            <a:ext cx="3260035" cy="6009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Path Selection Algorithm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E81AA04-CFFC-411C-B740-EB4E5E9323BF}"/>
              </a:ext>
            </a:extLst>
          </p:cNvPr>
          <p:cNvSpPr txBox="1"/>
          <p:nvPr/>
        </p:nvSpPr>
        <p:spPr>
          <a:xfrm>
            <a:off x="5406883" y="2525194"/>
            <a:ext cx="228411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Status</a:t>
            </a:r>
          </a:p>
          <a:p>
            <a:pPr algn="ctr"/>
            <a:r>
              <a:rPr lang="en-US" altLang="zh-CN" dirty="0"/>
              <a:t>&amp;</a:t>
            </a:r>
          </a:p>
          <a:p>
            <a:pPr algn="ctr"/>
            <a:r>
              <a:rPr lang="en-US" altLang="zh-CN" dirty="0"/>
              <a:t>Statistic Information</a:t>
            </a:r>
            <a:endParaRPr lang="zh-CN" altLang="en-US" dirty="0"/>
          </a:p>
        </p:txBody>
      </p:sp>
      <p:sp>
        <p:nvSpPr>
          <p:cNvPr id="41" name="箭头: 上 40">
            <a:extLst>
              <a:ext uri="{FF2B5EF4-FFF2-40B4-BE49-F238E27FC236}">
                <a16:creationId xmlns:a16="http://schemas.microsoft.com/office/drawing/2014/main" id="{3352AF30-62C7-4FB3-B2AD-89CD02A5FEF9}"/>
              </a:ext>
            </a:extLst>
          </p:cNvPr>
          <p:cNvSpPr/>
          <p:nvPr/>
        </p:nvSpPr>
        <p:spPr>
          <a:xfrm>
            <a:off x="5058468" y="1293461"/>
            <a:ext cx="484632" cy="5377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箭头: 上 41">
            <a:extLst>
              <a:ext uri="{FF2B5EF4-FFF2-40B4-BE49-F238E27FC236}">
                <a16:creationId xmlns:a16="http://schemas.microsoft.com/office/drawing/2014/main" id="{E3B1EA3A-D849-432E-A359-55E7DC43B79F}"/>
              </a:ext>
            </a:extLst>
          </p:cNvPr>
          <p:cNvSpPr/>
          <p:nvPr/>
        </p:nvSpPr>
        <p:spPr>
          <a:xfrm rot="10800000">
            <a:off x="7484658" y="1293461"/>
            <a:ext cx="484632" cy="5377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888808C-F1DC-4F25-B089-093505A74B83}"/>
              </a:ext>
            </a:extLst>
          </p:cNvPr>
          <p:cNvSpPr txBox="1"/>
          <p:nvPr/>
        </p:nvSpPr>
        <p:spPr>
          <a:xfrm>
            <a:off x="1804131" y="1235716"/>
            <a:ext cx="3387435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Status</a:t>
            </a:r>
          </a:p>
          <a:p>
            <a:pPr algn="r"/>
            <a:r>
              <a:rPr lang="en-US" altLang="zh-CN" dirty="0"/>
              <a:t>Statistic Information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9EA3348-214A-487B-B1F7-DE9F08A2091E}"/>
              </a:ext>
            </a:extLst>
          </p:cNvPr>
          <p:cNvSpPr txBox="1"/>
          <p:nvPr/>
        </p:nvSpPr>
        <p:spPr>
          <a:xfrm>
            <a:off x="7836204" y="1279033"/>
            <a:ext cx="3387435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Status</a:t>
            </a:r>
            <a:endParaRPr lang="zh-CN" altLang="en-US" dirty="0"/>
          </a:p>
        </p:txBody>
      </p:sp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3981AA9E-8FBD-482E-B662-FE46C58F3F1A}"/>
              </a:ext>
            </a:extLst>
          </p:cNvPr>
          <p:cNvSpPr/>
          <p:nvPr/>
        </p:nvSpPr>
        <p:spPr>
          <a:xfrm>
            <a:off x="5261673" y="5634794"/>
            <a:ext cx="2574534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FC77501-C8E2-48A3-80E3-D68B12FAE389}"/>
              </a:ext>
            </a:extLst>
          </p:cNvPr>
          <p:cNvSpPr txBox="1"/>
          <p:nvPr/>
        </p:nvSpPr>
        <p:spPr>
          <a:xfrm>
            <a:off x="5414150" y="4295670"/>
            <a:ext cx="228411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Statistic Information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08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C45D8616-1F99-4937-BCF5-A93ED06FD4C3}"/>
              </a:ext>
            </a:extLst>
          </p:cNvPr>
          <p:cNvSpPr/>
          <p:nvPr/>
        </p:nvSpPr>
        <p:spPr>
          <a:xfrm>
            <a:off x="4329765" y="1423615"/>
            <a:ext cx="3532470" cy="3251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SXU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1EA254E-EBEB-4E7C-B1F1-C49EF1D9D4D2}"/>
              </a:ext>
            </a:extLst>
          </p:cNvPr>
          <p:cNvSpPr/>
          <p:nvPr/>
        </p:nvSpPr>
        <p:spPr>
          <a:xfrm>
            <a:off x="4678365" y="1423616"/>
            <a:ext cx="2835271" cy="3975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NATS-GRPC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4C0ACEC-B549-4A4C-B37A-A601092E5D41}"/>
              </a:ext>
            </a:extLst>
          </p:cNvPr>
          <p:cNvSpPr/>
          <p:nvPr/>
        </p:nvSpPr>
        <p:spPr>
          <a:xfrm>
            <a:off x="4329765" y="5690816"/>
            <a:ext cx="3532470" cy="926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7" name="箭头: 上 16">
            <a:extLst>
              <a:ext uri="{FF2B5EF4-FFF2-40B4-BE49-F238E27FC236}">
                <a16:creationId xmlns:a16="http://schemas.microsoft.com/office/drawing/2014/main" id="{8B20AC3C-6149-4418-93D3-C34214AF2161}"/>
              </a:ext>
            </a:extLst>
          </p:cNvPr>
          <p:cNvSpPr/>
          <p:nvPr/>
        </p:nvSpPr>
        <p:spPr>
          <a:xfrm>
            <a:off x="4678365" y="4675368"/>
            <a:ext cx="484632" cy="10154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7E4E205-B754-47F8-86D5-47CF1B558A08}"/>
              </a:ext>
            </a:extLst>
          </p:cNvPr>
          <p:cNvSpPr txBox="1"/>
          <p:nvPr/>
        </p:nvSpPr>
        <p:spPr>
          <a:xfrm>
            <a:off x="3776208" y="4714795"/>
            <a:ext cx="148758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Request:</a:t>
            </a:r>
          </a:p>
          <a:p>
            <a:r>
              <a:rPr lang="en-US" altLang="zh-CN" sz="1600" dirty="0"/>
              <a:t>SID: XX</a:t>
            </a:r>
            <a:endParaRPr lang="zh-CN" altLang="en-US" sz="1600" dirty="0"/>
          </a:p>
        </p:txBody>
      </p:sp>
      <p:sp>
        <p:nvSpPr>
          <p:cNvPr id="19" name="箭头: 上 18">
            <a:extLst>
              <a:ext uri="{FF2B5EF4-FFF2-40B4-BE49-F238E27FC236}">
                <a16:creationId xmlns:a16="http://schemas.microsoft.com/office/drawing/2014/main" id="{493293E6-4EBE-407C-AC0D-B29A0B4E39A3}"/>
              </a:ext>
            </a:extLst>
          </p:cNvPr>
          <p:cNvSpPr/>
          <p:nvPr/>
        </p:nvSpPr>
        <p:spPr>
          <a:xfrm>
            <a:off x="4678365" y="1821181"/>
            <a:ext cx="484632" cy="24566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52793D2-0939-4658-B1FE-95B26555B2CD}"/>
              </a:ext>
            </a:extLst>
          </p:cNvPr>
          <p:cNvSpPr txBox="1"/>
          <p:nvPr/>
        </p:nvSpPr>
        <p:spPr>
          <a:xfrm>
            <a:off x="3164762" y="3567393"/>
            <a:ext cx="1668508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Update Status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50ABD52-3C3E-4AEF-BE91-38E75914C5BB}"/>
              </a:ext>
            </a:extLst>
          </p:cNvPr>
          <p:cNvGrpSpPr/>
          <p:nvPr/>
        </p:nvGrpSpPr>
        <p:grpSpPr>
          <a:xfrm>
            <a:off x="4465985" y="2402431"/>
            <a:ext cx="3396249" cy="1587137"/>
            <a:chOff x="8871569" y="5036300"/>
            <a:chExt cx="3396249" cy="158713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9F1CF06-8F0E-4740-AED3-3024400D4801}"/>
                </a:ext>
              </a:extLst>
            </p:cNvPr>
            <p:cNvSpPr/>
            <p:nvPr/>
          </p:nvSpPr>
          <p:spPr>
            <a:xfrm>
              <a:off x="8871569" y="5036300"/>
              <a:ext cx="3260035" cy="102657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Status Updater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3228C9D-82B8-4858-A795-23CCA86B8787}"/>
                </a:ext>
              </a:extLst>
            </p:cNvPr>
            <p:cNvSpPr/>
            <p:nvPr/>
          </p:nvSpPr>
          <p:spPr>
            <a:xfrm>
              <a:off x="10798947" y="5470497"/>
              <a:ext cx="1468871" cy="11529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ION-SFU</a:t>
              </a:r>
              <a:endParaRPr lang="zh-CN" altLang="en-US" dirty="0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114B94BB-BCF8-405C-BB51-A3C9D5C184B6}"/>
              </a:ext>
            </a:extLst>
          </p:cNvPr>
          <p:cNvSpPr txBox="1"/>
          <p:nvPr/>
        </p:nvSpPr>
        <p:spPr>
          <a:xfrm>
            <a:off x="2631736" y="5358612"/>
            <a:ext cx="2288945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Send request and wait for reply</a:t>
            </a:r>
            <a:endParaRPr lang="zh-CN" altLang="en-US" sz="12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2A5B884-E2AB-49EB-9A0F-2810189288C6}"/>
              </a:ext>
            </a:extLst>
          </p:cNvPr>
          <p:cNvSpPr txBox="1"/>
          <p:nvPr/>
        </p:nvSpPr>
        <p:spPr>
          <a:xfrm>
            <a:off x="3164762" y="2029224"/>
            <a:ext cx="1668508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Send Status</a:t>
            </a:r>
            <a:endParaRPr lang="zh-CN" altLang="en-US" dirty="0"/>
          </a:p>
        </p:txBody>
      </p:sp>
      <p:sp>
        <p:nvSpPr>
          <p:cNvPr id="23" name="箭头: 上 22">
            <a:extLst>
              <a:ext uri="{FF2B5EF4-FFF2-40B4-BE49-F238E27FC236}">
                <a16:creationId xmlns:a16="http://schemas.microsoft.com/office/drawing/2014/main" id="{8E99D97C-10C3-4B6C-AD4C-7A09699C8EC3}"/>
              </a:ext>
            </a:extLst>
          </p:cNvPr>
          <p:cNvSpPr/>
          <p:nvPr/>
        </p:nvSpPr>
        <p:spPr>
          <a:xfrm rot="10800000">
            <a:off x="7029004" y="1821180"/>
            <a:ext cx="484632" cy="10265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8581C4C-195E-4F7D-8026-0CFED4AFB35C}"/>
              </a:ext>
            </a:extLst>
          </p:cNvPr>
          <p:cNvSpPr txBox="1"/>
          <p:nvPr/>
        </p:nvSpPr>
        <p:spPr>
          <a:xfrm>
            <a:off x="7358730" y="1858229"/>
            <a:ext cx="1668508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Receive Status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040EB89-FA48-4713-95B0-B40087294361}"/>
              </a:ext>
            </a:extLst>
          </p:cNvPr>
          <p:cNvSpPr txBox="1"/>
          <p:nvPr/>
        </p:nvSpPr>
        <p:spPr>
          <a:xfrm>
            <a:off x="7358730" y="2323178"/>
            <a:ext cx="1668508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Update Status</a:t>
            </a:r>
            <a:endParaRPr lang="zh-CN" altLang="en-US" dirty="0"/>
          </a:p>
        </p:txBody>
      </p:sp>
      <p:sp>
        <p:nvSpPr>
          <p:cNvPr id="26" name="箭头: 上 25">
            <a:extLst>
              <a:ext uri="{FF2B5EF4-FFF2-40B4-BE49-F238E27FC236}">
                <a16:creationId xmlns:a16="http://schemas.microsoft.com/office/drawing/2014/main" id="{F3602869-600C-4E53-8D3B-245CF1D78411}"/>
              </a:ext>
            </a:extLst>
          </p:cNvPr>
          <p:cNvSpPr/>
          <p:nvPr/>
        </p:nvSpPr>
        <p:spPr>
          <a:xfrm rot="10800000">
            <a:off x="5881905" y="3428999"/>
            <a:ext cx="484632" cy="22618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E03B033-0F32-4EA8-9E90-0933FC6C8250}"/>
              </a:ext>
            </a:extLst>
          </p:cNvPr>
          <p:cNvSpPr/>
          <p:nvPr/>
        </p:nvSpPr>
        <p:spPr>
          <a:xfrm>
            <a:off x="4678365" y="4277803"/>
            <a:ext cx="2835271" cy="3975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HTTP-GRPC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2EAC5A3-9D46-485D-BD72-43FB0BD01BC6}"/>
              </a:ext>
            </a:extLst>
          </p:cNvPr>
          <p:cNvSpPr txBox="1"/>
          <p:nvPr/>
        </p:nvSpPr>
        <p:spPr>
          <a:xfrm>
            <a:off x="6217571" y="5160052"/>
            <a:ext cx="590089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Reply</a:t>
            </a:r>
            <a:endParaRPr lang="zh-CN" altLang="en-US" sz="12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82C1837-ED6E-420B-BF2B-29F84481C09F}"/>
              </a:ext>
            </a:extLst>
          </p:cNvPr>
          <p:cNvSpPr txBox="1"/>
          <p:nvPr/>
        </p:nvSpPr>
        <p:spPr>
          <a:xfrm>
            <a:off x="6217571" y="4684435"/>
            <a:ext cx="2826885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Response:</a:t>
            </a:r>
          </a:p>
          <a:p>
            <a:r>
              <a:rPr lang="en-US" altLang="zh-CN" sz="1600" dirty="0"/>
              <a:t>SDP msg: XX</a:t>
            </a:r>
            <a:endParaRPr lang="zh-CN" altLang="en-US" sz="1600" dirty="0"/>
          </a:p>
        </p:txBody>
      </p:sp>
      <p:sp>
        <p:nvSpPr>
          <p:cNvPr id="29" name="箭头: 左右 28">
            <a:extLst>
              <a:ext uri="{FF2B5EF4-FFF2-40B4-BE49-F238E27FC236}">
                <a16:creationId xmlns:a16="http://schemas.microsoft.com/office/drawing/2014/main" id="{071D5DCE-3EBC-4806-A55D-6076EF786159}"/>
              </a:ext>
            </a:extLst>
          </p:cNvPr>
          <p:cNvSpPr/>
          <p:nvPr/>
        </p:nvSpPr>
        <p:spPr>
          <a:xfrm rot="5400000">
            <a:off x="6837311" y="4700948"/>
            <a:ext cx="1701248" cy="278490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DA9E5D0-6CD0-466F-ABEC-32C2B5FD5633}"/>
              </a:ext>
            </a:extLst>
          </p:cNvPr>
          <p:cNvSpPr txBox="1"/>
          <p:nvPr/>
        </p:nvSpPr>
        <p:spPr>
          <a:xfrm>
            <a:off x="7779910" y="5005016"/>
            <a:ext cx="2826885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WebRTC connect</a:t>
            </a:r>
            <a:endParaRPr lang="zh-CN" altLang="en-US" sz="16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6F027E1-0D95-4539-BEA2-A7B2002E2622}"/>
              </a:ext>
            </a:extLst>
          </p:cNvPr>
          <p:cNvSpPr txBox="1"/>
          <p:nvPr/>
        </p:nvSpPr>
        <p:spPr>
          <a:xfrm>
            <a:off x="4545201" y="566873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 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A2BF1B5-6FA5-4877-A698-13EB180EA5E7}"/>
              </a:ext>
            </a:extLst>
          </p:cNvPr>
          <p:cNvSpPr txBox="1"/>
          <p:nvPr/>
        </p:nvSpPr>
        <p:spPr>
          <a:xfrm>
            <a:off x="5717698" y="567420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 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2EF9221-69F9-4A8D-AE12-B006D97B7E3A}"/>
              </a:ext>
            </a:extLst>
          </p:cNvPr>
          <p:cNvSpPr txBox="1"/>
          <p:nvPr/>
        </p:nvSpPr>
        <p:spPr>
          <a:xfrm>
            <a:off x="7062605" y="566873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 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65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81</Words>
  <Application>Microsoft Office PowerPoint</Application>
  <PresentationFormat>宽屏</PresentationFormat>
  <Paragraphs>49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 Daheng</dc:creator>
  <cp:lastModifiedBy>Yin Daheng</cp:lastModifiedBy>
  <cp:revision>28</cp:revision>
  <dcterms:created xsi:type="dcterms:W3CDTF">2022-04-18T09:09:05Z</dcterms:created>
  <dcterms:modified xsi:type="dcterms:W3CDTF">2022-04-18T11:42:39Z</dcterms:modified>
</cp:coreProperties>
</file>