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6" r:id="rId6"/>
    <p:sldId id="262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2150B-ED1D-4D60-BEF8-16A0F6C9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D02DD1-F93F-4C44-9257-3A412AA6D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E8848-29C3-4619-AACE-F562DF51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A2BE-9204-49F0-99F6-1ACFD9D2C76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DD29B-7534-44AA-8A77-C6E263FB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43D99-11A2-4A56-BBE2-4F0A1E4F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114-C5C0-49F9-8FCF-D64DCB049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20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5240C-B42D-4639-8C78-A82BEEA1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C8776F-7CBB-48CC-A049-030354FDD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4B81C-F6D9-42C9-9CAE-6D26140F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A2BE-9204-49F0-99F6-1ACFD9D2C76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7735A-AEAE-4A2F-9E88-589E4FB6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6439E-7C52-4924-A5C7-00D6CE87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114-C5C0-49F9-8FCF-D64DCB049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8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AB67D5-1AB7-4E15-9F10-294006286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D0D6DC-AAE9-4579-B3D9-4DE738325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17769-5DD6-4E18-B31D-C6433AF0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A2BE-9204-49F0-99F6-1ACFD9D2C76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CA46A-36E6-4796-A48F-3CDF1AE9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C5B35-7EA6-427E-A40C-7D611DAB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114-C5C0-49F9-8FCF-D64DCB049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39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42409-A09C-4699-849B-11C85CB5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C667E-F466-4BF3-92BF-54922F92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759CD-36D2-4762-8766-22A72169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A2BE-9204-49F0-99F6-1ACFD9D2C76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8051F-5240-4388-BEF6-F0F9E8FF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E362A-3E06-48F0-B2F3-2A640541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114-C5C0-49F9-8FCF-D64DCB049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85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709A6-A970-4FF8-BEEF-2ED0736D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7F3D3-C1B0-4533-BB02-9FD19D9F3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1E331-AB81-4B98-8E56-994EEFD5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A2BE-9204-49F0-99F6-1ACFD9D2C76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4837E-6C49-44C6-ADF0-62EEF67A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874BD-43CD-4A4F-BD3B-6323A504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114-C5C0-49F9-8FCF-D64DCB049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27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A0C11-7ECE-4710-88A9-8969C14C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7086A-074E-47B6-964F-54DD9CDC8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6CEE5A-7215-4F25-8178-B8D874F2B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EE407-D27B-4254-B6DB-BE09F23B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A2BE-9204-49F0-99F6-1ACFD9D2C76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DB657-1A64-49A8-963E-869C916A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19502-B712-45A8-93A4-C5B59E21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114-C5C0-49F9-8FCF-D64DCB049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9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ED1C6-855C-4529-A89C-F3EA3F13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64639B-EC6A-4E75-A09C-850DCBE31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36656C-96D7-4F18-BF19-86D76522B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FB81F9-5DA2-4941-9E53-2E18C85C1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958276-0972-4340-9712-AF9D5DDAB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47F74A-19D3-481C-BE02-1AB0D383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A2BE-9204-49F0-99F6-1ACFD9D2C76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E55F58-5ED1-4C8E-B0CB-9464BD27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32A6AC-C656-448D-963C-85B39AA3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114-C5C0-49F9-8FCF-D64DCB049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3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F6EA1-E573-499B-8966-52A15AE7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565F78-CCFB-4A25-8F41-07F49AEF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A2BE-9204-49F0-99F6-1ACFD9D2C76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78A1EF-6F3C-4429-BAE8-2C3BCCC0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15DAFA-274A-4D5D-AA11-052C4ED5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114-C5C0-49F9-8FCF-D64DCB049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1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F609C0-608B-4B1E-AEEF-B36130A6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A2BE-9204-49F0-99F6-1ACFD9D2C76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121ECA-44C6-4541-B33D-158C4B28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44EAEE-A091-44A9-81F9-21BA2D44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114-C5C0-49F9-8FCF-D64DCB049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1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5B968-6073-4467-B917-D976E961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5F13F-B07F-41E5-8262-1D461775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FEE632-E7FC-4FBD-B24D-5C34A2DE2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BC6C0-0730-4DCE-B063-95ADABE6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A2BE-9204-49F0-99F6-1ACFD9D2C76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B4876C-0B81-45E1-9435-B4203B2B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119EFD-ED50-4CCE-AB3C-CE0DCAB6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114-C5C0-49F9-8FCF-D64DCB049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1FE38-B0BE-4A0C-81DA-E7488127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7FEAA6-3D2A-4706-8A32-8C38C9088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1F6CA3-9399-4C1D-B878-04D6B2E84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568FF-8C64-421C-AE95-E91ED67A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A2BE-9204-49F0-99F6-1ACFD9D2C76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C56E74-0A54-4252-BDE3-FBA3CA62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7CE03-D629-46CF-880F-35DA5FED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C114-C5C0-49F9-8FCF-D64DCB049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2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BFA444-4EC0-4CD5-A16C-2E387849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66631-85DA-4545-BC57-5DBFB7D75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C3FEB-7833-4AFE-BC33-493E3C211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BA2BE-9204-49F0-99F6-1ACFD9D2C76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E9A7A-D1DB-4FAC-8328-B1488F112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0DB3F-5A54-4B42-91D8-37794A806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BC114-C5C0-49F9-8FCF-D64DCB049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2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46145-12A3-4603-ADCD-FA7BF0786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TimeoutMap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54F884-84EA-4097-BBF9-FA13B655F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超时表</a:t>
            </a:r>
          </a:p>
        </p:txBody>
      </p:sp>
    </p:spTree>
    <p:extLst>
      <p:ext uri="{BB962C8B-B14F-4D97-AF65-F5344CB8AC3E}">
        <p14:creationId xmlns:p14="http://schemas.microsoft.com/office/powerpoint/2010/main" val="212923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CE100-2911-4201-BC33-462D50C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F03597-0BDF-4168-9145-638B82720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99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D31A5677-0F1E-4A62-A732-1123D1A9A855}"/>
              </a:ext>
            </a:extLst>
          </p:cNvPr>
          <p:cNvGrpSpPr/>
          <p:nvPr/>
        </p:nvGrpSpPr>
        <p:grpSpPr>
          <a:xfrm>
            <a:off x="1626202" y="825366"/>
            <a:ext cx="8939596" cy="5207267"/>
            <a:chOff x="1590443" y="221381"/>
            <a:chExt cx="8939596" cy="5207267"/>
          </a:xfrm>
        </p:grpSpPr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D7B5D831-93F4-4165-A55F-96FB3FCF31C7}"/>
                </a:ext>
              </a:extLst>
            </p:cNvPr>
            <p:cNvSpPr/>
            <p:nvPr/>
          </p:nvSpPr>
          <p:spPr>
            <a:xfrm>
              <a:off x="1590443" y="221381"/>
              <a:ext cx="8939596" cy="52072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err="1"/>
                <a:t>TimeoutMap</a:t>
              </a:r>
              <a:endParaRPr lang="zh-CN" altLang="en-US" dirty="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82A7BB6-48D7-46FB-8E0E-30D748F8207B}"/>
                </a:ext>
              </a:extLst>
            </p:cNvPr>
            <p:cNvGrpSpPr/>
            <p:nvPr/>
          </p:nvGrpSpPr>
          <p:grpSpPr>
            <a:xfrm>
              <a:off x="4706753" y="2583381"/>
              <a:ext cx="4836160" cy="2655570"/>
              <a:chOff x="3909060" y="3162300"/>
              <a:chExt cx="4836160" cy="265557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26262EB-86BC-471B-A0FC-A0D4B0862ACF}"/>
                  </a:ext>
                </a:extLst>
              </p:cNvPr>
              <p:cNvSpPr/>
              <p:nvPr/>
            </p:nvSpPr>
            <p:spPr>
              <a:xfrm>
                <a:off x="3909060" y="3162300"/>
                <a:ext cx="483616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map</a:t>
                </a:r>
                <a:endParaRPr lang="zh-CN" altLang="en-US" dirty="0"/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8FF1D91F-621B-4E60-8C04-69B4CA77434A}"/>
                  </a:ext>
                </a:extLst>
              </p:cNvPr>
              <p:cNvGrpSpPr/>
              <p:nvPr/>
            </p:nvGrpSpPr>
            <p:grpSpPr>
              <a:xfrm>
                <a:off x="3909060" y="3696970"/>
                <a:ext cx="1209040" cy="2120900"/>
                <a:chOff x="1737360" y="1574800"/>
                <a:chExt cx="1209040" cy="2120900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C3A2E9C-A3CD-415B-B1AE-4FDCEC0E2465}"/>
                    </a:ext>
                  </a:extLst>
                </p:cNvPr>
                <p:cNvSpPr/>
                <p:nvPr/>
              </p:nvSpPr>
              <p:spPr>
                <a:xfrm>
                  <a:off x="1737360" y="1574800"/>
                  <a:ext cx="12090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key</a:t>
                  </a:r>
                  <a:endParaRPr lang="zh-CN" altLang="en-US" dirty="0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B2964BE-DEF6-4841-852D-2746AF3915A4}"/>
                    </a:ext>
                  </a:extLst>
                </p:cNvPr>
                <p:cNvSpPr/>
                <p:nvPr/>
              </p:nvSpPr>
              <p:spPr>
                <a:xfrm>
                  <a:off x="1737360" y="2123440"/>
                  <a:ext cx="1209040" cy="15722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/>
                    <a:t>value</a:t>
                  </a:r>
                  <a:endParaRPr lang="zh-CN" altLang="en-US" dirty="0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A542802-CC39-47BA-873F-84B1B7995926}"/>
                    </a:ext>
                  </a:extLst>
                </p:cNvPr>
                <p:cNvSpPr/>
                <p:nvPr/>
              </p:nvSpPr>
              <p:spPr>
                <a:xfrm>
                  <a:off x="1813560" y="253873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element</a:t>
                  </a:r>
                  <a:endParaRPr lang="zh-CN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1EF6597-204F-4A2C-AE5F-EB821B0A7A22}"/>
                    </a:ext>
                  </a:extLst>
                </p:cNvPr>
                <p:cNvSpPr/>
                <p:nvPr/>
              </p:nvSpPr>
              <p:spPr>
                <a:xfrm>
                  <a:off x="1813560" y="308737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timer</a:t>
                  </a:r>
                  <a:endParaRPr lang="zh-CN" altLang="en-US" dirty="0"/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22E7DB36-ECCB-44CF-B462-EC129259FD3B}"/>
                  </a:ext>
                </a:extLst>
              </p:cNvPr>
              <p:cNvGrpSpPr/>
              <p:nvPr/>
            </p:nvGrpSpPr>
            <p:grpSpPr>
              <a:xfrm>
                <a:off x="5118100" y="3696970"/>
                <a:ext cx="1209040" cy="2120900"/>
                <a:chOff x="1737360" y="1574800"/>
                <a:chExt cx="1209040" cy="2120900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3A604663-4887-4E17-9249-66F681D27959}"/>
                    </a:ext>
                  </a:extLst>
                </p:cNvPr>
                <p:cNvSpPr/>
                <p:nvPr/>
              </p:nvSpPr>
              <p:spPr>
                <a:xfrm>
                  <a:off x="1737360" y="1574800"/>
                  <a:ext cx="12090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key</a:t>
                  </a:r>
                  <a:endParaRPr lang="zh-CN" altLang="en-US" dirty="0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FF23D679-3BE2-4C9B-B787-D643303F2BDF}"/>
                    </a:ext>
                  </a:extLst>
                </p:cNvPr>
                <p:cNvSpPr/>
                <p:nvPr/>
              </p:nvSpPr>
              <p:spPr>
                <a:xfrm>
                  <a:off x="1737360" y="2123440"/>
                  <a:ext cx="1209040" cy="15722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/>
                    <a:t>value</a:t>
                  </a:r>
                  <a:endParaRPr lang="zh-CN" altLang="en-US" dirty="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F8B89D0-CA59-4885-A6B4-C4F753E8ECE4}"/>
                    </a:ext>
                  </a:extLst>
                </p:cNvPr>
                <p:cNvSpPr/>
                <p:nvPr/>
              </p:nvSpPr>
              <p:spPr>
                <a:xfrm>
                  <a:off x="1813560" y="253873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element</a:t>
                  </a:r>
                  <a:endParaRPr lang="zh-CN" altLang="en-US" dirty="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3C3CECA-67B9-4C35-B688-E6AE0191F2DF}"/>
                    </a:ext>
                  </a:extLst>
                </p:cNvPr>
                <p:cNvSpPr/>
                <p:nvPr/>
              </p:nvSpPr>
              <p:spPr>
                <a:xfrm>
                  <a:off x="1813560" y="308737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timer</a:t>
                  </a:r>
                  <a:endParaRPr lang="zh-CN" altLang="en-US" dirty="0"/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B12B87C-4529-4DA8-B8DF-48133836E5B3}"/>
                  </a:ext>
                </a:extLst>
              </p:cNvPr>
              <p:cNvGrpSpPr/>
              <p:nvPr/>
            </p:nvGrpSpPr>
            <p:grpSpPr>
              <a:xfrm>
                <a:off x="6327140" y="3696970"/>
                <a:ext cx="1209040" cy="2120900"/>
                <a:chOff x="1737360" y="1574800"/>
                <a:chExt cx="1209040" cy="2120900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77CDD9F-B4C4-4B7B-AFF2-84E751BC8750}"/>
                    </a:ext>
                  </a:extLst>
                </p:cNvPr>
                <p:cNvSpPr/>
                <p:nvPr/>
              </p:nvSpPr>
              <p:spPr>
                <a:xfrm>
                  <a:off x="1737360" y="1574800"/>
                  <a:ext cx="12090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key</a:t>
                  </a:r>
                  <a:endParaRPr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FFC7A1A8-32A5-4A23-9FFE-132B06E0ADF0}"/>
                    </a:ext>
                  </a:extLst>
                </p:cNvPr>
                <p:cNvSpPr/>
                <p:nvPr/>
              </p:nvSpPr>
              <p:spPr>
                <a:xfrm>
                  <a:off x="1737360" y="2123440"/>
                  <a:ext cx="1209040" cy="15722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/>
                    <a:t>value</a:t>
                  </a:r>
                  <a:endParaRPr lang="zh-CN" altLang="en-US" dirty="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5CB4D2F9-C3E0-4827-94D6-4ED88F8EDAEE}"/>
                    </a:ext>
                  </a:extLst>
                </p:cNvPr>
                <p:cNvSpPr/>
                <p:nvPr/>
              </p:nvSpPr>
              <p:spPr>
                <a:xfrm>
                  <a:off x="1813560" y="253873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element</a:t>
                  </a:r>
                  <a:endParaRPr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42587340-407B-47C2-BDEC-BCE4435FDCBC}"/>
                    </a:ext>
                  </a:extLst>
                </p:cNvPr>
                <p:cNvSpPr/>
                <p:nvPr/>
              </p:nvSpPr>
              <p:spPr>
                <a:xfrm>
                  <a:off x="1813560" y="308737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timer</a:t>
                  </a:r>
                  <a:endParaRPr lang="zh-CN" altLang="en-US" dirty="0"/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D4A08FF0-C256-4E3D-B83C-80D2AF95B6B7}"/>
                  </a:ext>
                </a:extLst>
              </p:cNvPr>
              <p:cNvGrpSpPr/>
              <p:nvPr/>
            </p:nvGrpSpPr>
            <p:grpSpPr>
              <a:xfrm>
                <a:off x="7536180" y="3696970"/>
                <a:ext cx="1209040" cy="2120900"/>
                <a:chOff x="1737360" y="1574800"/>
                <a:chExt cx="1209040" cy="2120900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9567428B-BA13-418B-AE40-41D194CE5E72}"/>
                    </a:ext>
                  </a:extLst>
                </p:cNvPr>
                <p:cNvSpPr/>
                <p:nvPr/>
              </p:nvSpPr>
              <p:spPr>
                <a:xfrm>
                  <a:off x="1737360" y="1574800"/>
                  <a:ext cx="12090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key</a:t>
                  </a:r>
                  <a:endParaRPr lang="zh-CN" altLang="en-US" dirty="0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F8D311FA-E544-41BC-B111-23085C8CE61F}"/>
                    </a:ext>
                  </a:extLst>
                </p:cNvPr>
                <p:cNvSpPr/>
                <p:nvPr/>
              </p:nvSpPr>
              <p:spPr>
                <a:xfrm>
                  <a:off x="1737360" y="2123440"/>
                  <a:ext cx="1209040" cy="15722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/>
                    <a:t>value</a:t>
                  </a:r>
                  <a:endParaRPr lang="zh-CN" altLang="en-US" dirty="0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097752D6-473D-4C56-B0D6-86C14D18A77C}"/>
                    </a:ext>
                  </a:extLst>
                </p:cNvPr>
                <p:cNvSpPr/>
                <p:nvPr/>
              </p:nvSpPr>
              <p:spPr>
                <a:xfrm>
                  <a:off x="1813560" y="253873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element</a:t>
                  </a:r>
                  <a:endParaRPr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E2322D56-6743-4B07-BD01-D9402559CEAD}"/>
                    </a:ext>
                  </a:extLst>
                </p:cNvPr>
                <p:cNvSpPr/>
                <p:nvPr/>
              </p:nvSpPr>
              <p:spPr>
                <a:xfrm>
                  <a:off x="1813560" y="308737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timer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75C4B166-C390-49DA-9117-A16384D9FF58}"/>
                </a:ext>
              </a:extLst>
            </p:cNvPr>
            <p:cNvGrpSpPr/>
            <p:nvPr/>
          </p:nvGrpSpPr>
          <p:grpSpPr>
            <a:xfrm>
              <a:off x="2469013" y="2863629"/>
              <a:ext cx="1263650" cy="2222500"/>
              <a:chOff x="1803400" y="2997200"/>
              <a:chExt cx="1263650" cy="2222500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89C81CD-D7AB-466D-8F22-B55048E74238}"/>
                  </a:ext>
                </a:extLst>
              </p:cNvPr>
              <p:cNvSpPr/>
              <p:nvPr/>
            </p:nvSpPr>
            <p:spPr>
              <a:xfrm>
                <a:off x="1803400" y="2997200"/>
                <a:ext cx="1263650" cy="2222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dirty="0"/>
                  <a:t>element</a:t>
                </a:r>
                <a:endParaRPr lang="zh-CN" altLang="en-US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22691D7-BD56-4B35-A6AF-301CEA4FD580}"/>
                  </a:ext>
                </a:extLst>
              </p:cNvPr>
              <p:cNvSpPr/>
              <p:nvPr/>
            </p:nvSpPr>
            <p:spPr>
              <a:xfrm>
                <a:off x="1828800" y="3707130"/>
                <a:ext cx="1209040" cy="14839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b"/>
              <a:lstStyle/>
              <a:p>
                <a:pPr algn="ctr"/>
                <a:r>
                  <a:rPr lang="zh-CN" altLang="en-US" dirty="0"/>
                  <a:t>元素事件列表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1E91C55-B27F-4106-BB39-610662D7F82C}"/>
                  </a:ext>
                </a:extLst>
              </p:cNvPr>
              <p:cNvSpPr/>
              <p:nvPr/>
            </p:nvSpPr>
            <p:spPr>
              <a:xfrm>
                <a:off x="2310130" y="3733165"/>
                <a:ext cx="698500" cy="3581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新增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215B5F5-1B85-48F8-A9F1-54DBFED2E836}"/>
                  </a:ext>
                </a:extLst>
              </p:cNvPr>
              <p:cNvSpPr/>
              <p:nvPr/>
            </p:nvSpPr>
            <p:spPr>
              <a:xfrm>
                <a:off x="2310130" y="4091305"/>
                <a:ext cx="698500" cy="3581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更新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06F608C-8AB0-4385-9DA5-F61A242BF77C}"/>
                  </a:ext>
                </a:extLst>
              </p:cNvPr>
              <p:cNvSpPr/>
              <p:nvPr/>
            </p:nvSpPr>
            <p:spPr>
              <a:xfrm>
                <a:off x="2310130" y="4449445"/>
                <a:ext cx="698500" cy="3581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超时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87C7AFD-022B-4E9F-BCD8-9BEE7B87F21B}"/>
                  </a:ext>
                </a:extLst>
              </p:cNvPr>
              <p:cNvSpPr/>
              <p:nvPr/>
            </p:nvSpPr>
            <p:spPr>
              <a:xfrm>
                <a:off x="2310130" y="4807585"/>
                <a:ext cx="698500" cy="3581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删除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AA48DAD-544B-4597-917E-7BA95181EA86}"/>
                  </a:ext>
                </a:extLst>
              </p:cNvPr>
              <p:cNvSpPr/>
              <p:nvPr/>
            </p:nvSpPr>
            <p:spPr>
              <a:xfrm>
                <a:off x="1828800" y="3348990"/>
                <a:ext cx="1209040" cy="3581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元素</a:t>
                </a:r>
                <a:r>
                  <a:rPr lang="en-US" altLang="zh-CN" dirty="0"/>
                  <a:t>ID</a:t>
                </a:r>
                <a:endParaRPr lang="zh-CN" altLang="en-US" dirty="0"/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DBB0714-9EE0-4A9E-937D-87BBC1369E2F}"/>
                </a:ext>
              </a:extLst>
            </p:cNvPr>
            <p:cNvCxnSpPr>
              <a:stCxn id="34" idx="3"/>
              <a:endCxn id="6" idx="1"/>
            </p:cNvCxnSpPr>
            <p:nvPr/>
          </p:nvCxnSpPr>
          <p:spPr>
            <a:xfrm flipV="1">
              <a:off x="3703453" y="3392371"/>
              <a:ext cx="1003300" cy="21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7253C9C-8ACB-4E3A-9752-E2C79AD094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8853" y="2863629"/>
              <a:ext cx="1054100" cy="1218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984F5BF-88C9-4720-8589-B4B307FC57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8853" y="4624271"/>
              <a:ext cx="1054100" cy="46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流程图: 顺序访问存储器 68">
              <a:extLst>
                <a:ext uri="{FF2B5EF4-FFF2-40B4-BE49-F238E27FC236}">
                  <a16:creationId xmlns:a16="http://schemas.microsoft.com/office/drawing/2014/main" id="{1E5E8564-8D32-4512-A8B1-56B759228209}"/>
                </a:ext>
              </a:extLst>
            </p:cNvPr>
            <p:cNvSpPr/>
            <p:nvPr/>
          </p:nvSpPr>
          <p:spPr>
            <a:xfrm>
              <a:off x="3764557" y="895543"/>
              <a:ext cx="1080000" cy="108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</a:t>
              </a:r>
            </a:p>
          </p:txBody>
        </p:sp>
        <p:sp>
          <p:nvSpPr>
            <p:cNvPr id="70" name="流程图: 顺序访问存储器 69">
              <a:extLst>
                <a:ext uri="{FF2B5EF4-FFF2-40B4-BE49-F238E27FC236}">
                  <a16:creationId xmlns:a16="http://schemas.microsoft.com/office/drawing/2014/main" id="{34187002-8FBC-4976-B11D-9A0494A785E7}"/>
                </a:ext>
              </a:extLst>
            </p:cNvPr>
            <p:cNvSpPr/>
            <p:nvPr/>
          </p:nvSpPr>
          <p:spPr>
            <a:xfrm>
              <a:off x="5212795" y="895543"/>
              <a:ext cx="1080000" cy="108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删除</a:t>
              </a:r>
            </a:p>
          </p:txBody>
        </p:sp>
        <p:sp>
          <p:nvSpPr>
            <p:cNvPr id="71" name="流程图: 顺序访问存储器 70">
              <a:extLst>
                <a:ext uri="{FF2B5EF4-FFF2-40B4-BE49-F238E27FC236}">
                  <a16:creationId xmlns:a16="http://schemas.microsoft.com/office/drawing/2014/main" id="{BDBCB2E3-809A-4E0A-856F-68FA8823D3F0}"/>
                </a:ext>
              </a:extLst>
            </p:cNvPr>
            <p:cNvSpPr/>
            <p:nvPr/>
          </p:nvSpPr>
          <p:spPr>
            <a:xfrm>
              <a:off x="6661033" y="895543"/>
              <a:ext cx="1080000" cy="108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查找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63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CE100-2911-4201-BC33-462D50C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运行原理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F03597-0BDF-4168-9145-638B82720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7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D31A5677-0F1E-4A62-A732-1123D1A9A855}"/>
              </a:ext>
            </a:extLst>
          </p:cNvPr>
          <p:cNvGrpSpPr/>
          <p:nvPr/>
        </p:nvGrpSpPr>
        <p:grpSpPr>
          <a:xfrm>
            <a:off x="1626202" y="1285608"/>
            <a:ext cx="8939596" cy="5207267"/>
            <a:chOff x="1590443" y="221381"/>
            <a:chExt cx="8939596" cy="5207267"/>
          </a:xfrm>
        </p:grpSpPr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D7B5D831-93F4-4165-A55F-96FB3FCF31C7}"/>
                </a:ext>
              </a:extLst>
            </p:cNvPr>
            <p:cNvSpPr/>
            <p:nvPr/>
          </p:nvSpPr>
          <p:spPr>
            <a:xfrm>
              <a:off x="1590443" y="221381"/>
              <a:ext cx="8939596" cy="52072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err="1"/>
                <a:t>TimeoutMap</a:t>
              </a:r>
              <a:endParaRPr lang="zh-CN" altLang="en-US" dirty="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82A7BB6-48D7-46FB-8E0E-30D748F8207B}"/>
                </a:ext>
              </a:extLst>
            </p:cNvPr>
            <p:cNvGrpSpPr/>
            <p:nvPr/>
          </p:nvGrpSpPr>
          <p:grpSpPr>
            <a:xfrm>
              <a:off x="4706753" y="2583381"/>
              <a:ext cx="4836160" cy="2655570"/>
              <a:chOff x="3909060" y="3162300"/>
              <a:chExt cx="4836160" cy="265557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26262EB-86BC-471B-A0FC-A0D4B0862ACF}"/>
                  </a:ext>
                </a:extLst>
              </p:cNvPr>
              <p:cNvSpPr/>
              <p:nvPr/>
            </p:nvSpPr>
            <p:spPr>
              <a:xfrm>
                <a:off x="3909060" y="3162300"/>
                <a:ext cx="483616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map</a:t>
                </a:r>
                <a:endParaRPr lang="zh-CN" altLang="en-US" dirty="0"/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8FF1D91F-621B-4E60-8C04-69B4CA77434A}"/>
                  </a:ext>
                </a:extLst>
              </p:cNvPr>
              <p:cNvGrpSpPr/>
              <p:nvPr/>
            </p:nvGrpSpPr>
            <p:grpSpPr>
              <a:xfrm>
                <a:off x="3909060" y="3696970"/>
                <a:ext cx="1209040" cy="2120900"/>
                <a:chOff x="1737360" y="1574800"/>
                <a:chExt cx="1209040" cy="2120900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C3A2E9C-A3CD-415B-B1AE-4FDCEC0E2465}"/>
                    </a:ext>
                  </a:extLst>
                </p:cNvPr>
                <p:cNvSpPr/>
                <p:nvPr/>
              </p:nvSpPr>
              <p:spPr>
                <a:xfrm>
                  <a:off x="1737360" y="1574800"/>
                  <a:ext cx="12090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key</a:t>
                  </a:r>
                  <a:endParaRPr lang="zh-CN" altLang="en-US" dirty="0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B2964BE-DEF6-4841-852D-2746AF3915A4}"/>
                    </a:ext>
                  </a:extLst>
                </p:cNvPr>
                <p:cNvSpPr/>
                <p:nvPr/>
              </p:nvSpPr>
              <p:spPr>
                <a:xfrm>
                  <a:off x="1737360" y="2123440"/>
                  <a:ext cx="1209040" cy="15722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/>
                    <a:t>value</a:t>
                  </a:r>
                  <a:endParaRPr lang="zh-CN" altLang="en-US" dirty="0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A542802-CC39-47BA-873F-84B1B7995926}"/>
                    </a:ext>
                  </a:extLst>
                </p:cNvPr>
                <p:cNvSpPr/>
                <p:nvPr/>
              </p:nvSpPr>
              <p:spPr>
                <a:xfrm>
                  <a:off x="1813560" y="253873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element</a:t>
                  </a:r>
                  <a:endParaRPr lang="zh-CN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1EF6597-204F-4A2C-AE5F-EB821B0A7A22}"/>
                    </a:ext>
                  </a:extLst>
                </p:cNvPr>
                <p:cNvSpPr/>
                <p:nvPr/>
              </p:nvSpPr>
              <p:spPr>
                <a:xfrm>
                  <a:off x="1813560" y="308737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timer</a:t>
                  </a:r>
                  <a:endParaRPr lang="zh-CN" altLang="en-US" dirty="0"/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22E7DB36-ECCB-44CF-B462-EC129259FD3B}"/>
                  </a:ext>
                </a:extLst>
              </p:cNvPr>
              <p:cNvGrpSpPr/>
              <p:nvPr/>
            </p:nvGrpSpPr>
            <p:grpSpPr>
              <a:xfrm>
                <a:off x="5118100" y="3696970"/>
                <a:ext cx="1209040" cy="2120900"/>
                <a:chOff x="1737360" y="1574800"/>
                <a:chExt cx="1209040" cy="2120900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3A604663-4887-4E17-9249-66F681D27959}"/>
                    </a:ext>
                  </a:extLst>
                </p:cNvPr>
                <p:cNvSpPr/>
                <p:nvPr/>
              </p:nvSpPr>
              <p:spPr>
                <a:xfrm>
                  <a:off x="1737360" y="1574800"/>
                  <a:ext cx="12090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key</a:t>
                  </a:r>
                  <a:endParaRPr lang="zh-CN" altLang="en-US" dirty="0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FF23D679-3BE2-4C9B-B787-D643303F2BDF}"/>
                    </a:ext>
                  </a:extLst>
                </p:cNvPr>
                <p:cNvSpPr/>
                <p:nvPr/>
              </p:nvSpPr>
              <p:spPr>
                <a:xfrm>
                  <a:off x="1737360" y="2123440"/>
                  <a:ext cx="1209040" cy="15722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/>
                    <a:t>value</a:t>
                  </a:r>
                  <a:endParaRPr lang="zh-CN" altLang="en-US" dirty="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F8B89D0-CA59-4885-A6B4-C4F753E8ECE4}"/>
                    </a:ext>
                  </a:extLst>
                </p:cNvPr>
                <p:cNvSpPr/>
                <p:nvPr/>
              </p:nvSpPr>
              <p:spPr>
                <a:xfrm>
                  <a:off x="1813560" y="253873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element</a:t>
                  </a:r>
                  <a:endParaRPr lang="zh-CN" altLang="en-US" dirty="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3C3CECA-67B9-4C35-B688-E6AE0191F2DF}"/>
                    </a:ext>
                  </a:extLst>
                </p:cNvPr>
                <p:cNvSpPr/>
                <p:nvPr/>
              </p:nvSpPr>
              <p:spPr>
                <a:xfrm>
                  <a:off x="1813560" y="308737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timer</a:t>
                  </a:r>
                  <a:endParaRPr lang="zh-CN" altLang="en-US" dirty="0"/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B12B87C-4529-4DA8-B8DF-48133836E5B3}"/>
                  </a:ext>
                </a:extLst>
              </p:cNvPr>
              <p:cNvGrpSpPr/>
              <p:nvPr/>
            </p:nvGrpSpPr>
            <p:grpSpPr>
              <a:xfrm>
                <a:off x="6327140" y="3696970"/>
                <a:ext cx="1209040" cy="2120900"/>
                <a:chOff x="1737360" y="1574800"/>
                <a:chExt cx="1209040" cy="2120900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77CDD9F-B4C4-4B7B-AFF2-84E751BC8750}"/>
                    </a:ext>
                  </a:extLst>
                </p:cNvPr>
                <p:cNvSpPr/>
                <p:nvPr/>
              </p:nvSpPr>
              <p:spPr>
                <a:xfrm>
                  <a:off x="1737360" y="1574800"/>
                  <a:ext cx="12090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key</a:t>
                  </a:r>
                  <a:endParaRPr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FFC7A1A8-32A5-4A23-9FFE-132B06E0ADF0}"/>
                    </a:ext>
                  </a:extLst>
                </p:cNvPr>
                <p:cNvSpPr/>
                <p:nvPr/>
              </p:nvSpPr>
              <p:spPr>
                <a:xfrm>
                  <a:off x="1737360" y="2123440"/>
                  <a:ext cx="1209040" cy="15722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/>
                    <a:t>value</a:t>
                  </a:r>
                  <a:endParaRPr lang="zh-CN" altLang="en-US" dirty="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5CB4D2F9-C3E0-4827-94D6-4ED88F8EDAEE}"/>
                    </a:ext>
                  </a:extLst>
                </p:cNvPr>
                <p:cNvSpPr/>
                <p:nvPr/>
              </p:nvSpPr>
              <p:spPr>
                <a:xfrm>
                  <a:off x="1813560" y="253873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element</a:t>
                  </a:r>
                  <a:endParaRPr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42587340-407B-47C2-BDEC-BCE4435FDCBC}"/>
                    </a:ext>
                  </a:extLst>
                </p:cNvPr>
                <p:cNvSpPr/>
                <p:nvPr/>
              </p:nvSpPr>
              <p:spPr>
                <a:xfrm>
                  <a:off x="1813560" y="308737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timer</a:t>
                  </a:r>
                  <a:endParaRPr lang="zh-CN" altLang="en-US" dirty="0"/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D4A08FF0-C256-4E3D-B83C-80D2AF95B6B7}"/>
                  </a:ext>
                </a:extLst>
              </p:cNvPr>
              <p:cNvGrpSpPr/>
              <p:nvPr/>
            </p:nvGrpSpPr>
            <p:grpSpPr>
              <a:xfrm>
                <a:off x="7536180" y="3696970"/>
                <a:ext cx="1209040" cy="2120900"/>
                <a:chOff x="1737360" y="1574800"/>
                <a:chExt cx="1209040" cy="2120900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9567428B-BA13-418B-AE40-41D194CE5E72}"/>
                    </a:ext>
                  </a:extLst>
                </p:cNvPr>
                <p:cNvSpPr/>
                <p:nvPr/>
              </p:nvSpPr>
              <p:spPr>
                <a:xfrm>
                  <a:off x="1737360" y="1574800"/>
                  <a:ext cx="12090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key</a:t>
                  </a:r>
                  <a:endParaRPr lang="zh-CN" altLang="en-US" dirty="0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F8D311FA-E544-41BC-B111-23085C8CE61F}"/>
                    </a:ext>
                  </a:extLst>
                </p:cNvPr>
                <p:cNvSpPr/>
                <p:nvPr/>
              </p:nvSpPr>
              <p:spPr>
                <a:xfrm>
                  <a:off x="1737360" y="2123440"/>
                  <a:ext cx="1209040" cy="15722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/>
                    <a:t>value</a:t>
                  </a:r>
                  <a:endParaRPr lang="zh-CN" altLang="en-US" dirty="0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097752D6-473D-4C56-B0D6-86C14D18A77C}"/>
                    </a:ext>
                  </a:extLst>
                </p:cNvPr>
                <p:cNvSpPr/>
                <p:nvPr/>
              </p:nvSpPr>
              <p:spPr>
                <a:xfrm>
                  <a:off x="1813560" y="253873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element</a:t>
                  </a:r>
                  <a:endParaRPr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E2322D56-6743-4B07-BD01-D9402559CEAD}"/>
                    </a:ext>
                  </a:extLst>
                </p:cNvPr>
                <p:cNvSpPr/>
                <p:nvPr/>
              </p:nvSpPr>
              <p:spPr>
                <a:xfrm>
                  <a:off x="1813560" y="308737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timer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75C4B166-C390-49DA-9117-A16384D9FF58}"/>
                </a:ext>
              </a:extLst>
            </p:cNvPr>
            <p:cNvGrpSpPr/>
            <p:nvPr/>
          </p:nvGrpSpPr>
          <p:grpSpPr>
            <a:xfrm>
              <a:off x="2469013" y="2863629"/>
              <a:ext cx="1263650" cy="2222500"/>
              <a:chOff x="1803400" y="2997200"/>
              <a:chExt cx="1263650" cy="2222500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89C81CD-D7AB-466D-8F22-B55048E74238}"/>
                  </a:ext>
                </a:extLst>
              </p:cNvPr>
              <p:cNvSpPr/>
              <p:nvPr/>
            </p:nvSpPr>
            <p:spPr>
              <a:xfrm>
                <a:off x="1803400" y="2997200"/>
                <a:ext cx="1263650" cy="2222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dirty="0"/>
                  <a:t>element</a:t>
                </a:r>
                <a:endParaRPr lang="zh-CN" altLang="en-US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22691D7-BD56-4B35-A6AF-301CEA4FD580}"/>
                  </a:ext>
                </a:extLst>
              </p:cNvPr>
              <p:cNvSpPr/>
              <p:nvPr/>
            </p:nvSpPr>
            <p:spPr>
              <a:xfrm>
                <a:off x="1828800" y="3707130"/>
                <a:ext cx="1209040" cy="14839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b"/>
              <a:lstStyle/>
              <a:p>
                <a:pPr algn="ctr"/>
                <a:r>
                  <a:rPr lang="zh-CN" altLang="en-US" dirty="0"/>
                  <a:t>元素事件列表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1E91C55-B27F-4106-BB39-610662D7F82C}"/>
                  </a:ext>
                </a:extLst>
              </p:cNvPr>
              <p:cNvSpPr/>
              <p:nvPr/>
            </p:nvSpPr>
            <p:spPr>
              <a:xfrm>
                <a:off x="2310130" y="3733165"/>
                <a:ext cx="698500" cy="3581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新增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215B5F5-1B85-48F8-A9F1-54DBFED2E836}"/>
                  </a:ext>
                </a:extLst>
              </p:cNvPr>
              <p:cNvSpPr/>
              <p:nvPr/>
            </p:nvSpPr>
            <p:spPr>
              <a:xfrm>
                <a:off x="2310130" y="4091305"/>
                <a:ext cx="698500" cy="3581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更新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06F608C-8AB0-4385-9DA5-F61A242BF77C}"/>
                  </a:ext>
                </a:extLst>
              </p:cNvPr>
              <p:cNvSpPr/>
              <p:nvPr/>
            </p:nvSpPr>
            <p:spPr>
              <a:xfrm>
                <a:off x="2310130" y="4449445"/>
                <a:ext cx="698500" cy="3581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超时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87C7AFD-022B-4E9F-BCD8-9BEE7B87F21B}"/>
                  </a:ext>
                </a:extLst>
              </p:cNvPr>
              <p:cNvSpPr/>
              <p:nvPr/>
            </p:nvSpPr>
            <p:spPr>
              <a:xfrm>
                <a:off x="2310130" y="4807585"/>
                <a:ext cx="698500" cy="3581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删除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AA48DAD-544B-4597-917E-7BA95181EA86}"/>
                  </a:ext>
                </a:extLst>
              </p:cNvPr>
              <p:cNvSpPr/>
              <p:nvPr/>
            </p:nvSpPr>
            <p:spPr>
              <a:xfrm>
                <a:off x="1828800" y="3348990"/>
                <a:ext cx="1209040" cy="3581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元素</a:t>
                </a:r>
                <a:r>
                  <a:rPr lang="en-US" altLang="zh-CN" dirty="0"/>
                  <a:t>ID</a:t>
                </a:r>
                <a:endParaRPr lang="zh-CN" altLang="en-US" dirty="0"/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7253C9C-8ACB-4E3A-9752-E2C79AD094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8853" y="2863629"/>
              <a:ext cx="1054100" cy="1218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984F5BF-88C9-4720-8589-B4B307FC57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8853" y="4624271"/>
              <a:ext cx="1054100" cy="46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标题 1">
            <a:extLst>
              <a:ext uri="{FF2B5EF4-FFF2-40B4-BE49-F238E27FC236}">
                <a16:creationId xmlns:a16="http://schemas.microsoft.com/office/drawing/2014/main" id="{E1ECB931-8A0F-4404-A718-3B55247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超时</a:t>
            </a:r>
          </a:p>
        </p:txBody>
      </p:sp>
      <p:sp>
        <p:nvSpPr>
          <p:cNvPr id="46" name="箭头: 上弧形 45">
            <a:extLst>
              <a:ext uri="{FF2B5EF4-FFF2-40B4-BE49-F238E27FC236}">
                <a16:creationId xmlns:a16="http://schemas.microsoft.com/office/drawing/2014/main" id="{AEAFF9EC-9485-4A26-9929-3EB41586D03E}"/>
              </a:ext>
            </a:extLst>
          </p:cNvPr>
          <p:cNvSpPr/>
          <p:nvPr/>
        </p:nvSpPr>
        <p:spPr>
          <a:xfrm rot="16200000">
            <a:off x="3545812" y="4786797"/>
            <a:ext cx="1814281" cy="731520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删除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4C9A769-3BA2-4E21-88C5-42B557B1300E}"/>
              </a:ext>
            </a:extLst>
          </p:cNvPr>
          <p:cNvCxnSpPr>
            <a:cxnSpLocks/>
            <a:stCxn id="9" idx="1"/>
            <a:endCxn id="31" idx="3"/>
          </p:cNvCxnSpPr>
          <p:nvPr/>
        </p:nvCxnSpPr>
        <p:spPr>
          <a:xfrm flipH="1" flipV="1">
            <a:off x="3710002" y="5559171"/>
            <a:ext cx="1108710" cy="409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DB3DEBC-E771-49D6-9C51-F24873352F1F}"/>
              </a:ext>
            </a:extLst>
          </p:cNvPr>
          <p:cNvSpPr txBox="1"/>
          <p:nvPr/>
        </p:nvSpPr>
        <p:spPr>
          <a:xfrm>
            <a:off x="3746931" y="5862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触发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05A58F3-6ED6-4357-A7CA-8D67CA06AA1F}"/>
              </a:ext>
            </a:extLst>
          </p:cNvPr>
          <p:cNvCxnSpPr>
            <a:cxnSpLocks/>
            <a:stCxn id="46" idx="1"/>
            <a:endCxn id="32" idx="3"/>
          </p:cNvCxnSpPr>
          <p:nvPr/>
        </p:nvCxnSpPr>
        <p:spPr>
          <a:xfrm flipH="1" flipV="1">
            <a:off x="3710002" y="5917311"/>
            <a:ext cx="1108711" cy="50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61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D31A5677-0F1E-4A62-A732-1123D1A9A855}"/>
              </a:ext>
            </a:extLst>
          </p:cNvPr>
          <p:cNvGrpSpPr/>
          <p:nvPr/>
        </p:nvGrpSpPr>
        <p:grpSpPr>
          <a:xfrm>
            <a:off x="1626202" y="1285608"/>
            <a:ext cx="8939596" cy="5207267"/>
            <a:chOff x="1590443" y="221381"/>
            <a:chExt cx="8939596" cy="5207267"/>
          </a:xfrm>
        </p:grpSpPr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D7B5D831-93F4-4165-A55F-96FB3FCF31C7}"/>
                </a:ext>
              </a:extLst>
            </p:cNvPr>
            <p:cNvSpPr/>
            <p:nvPr/>
          </p:nvSpPr>
          <p:spPr>
            <a:xfrm>
              <a:off x="1590443" y="221381"/>
              <a:ext cx="8939596" cy="52072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err="1"/>
                <a:t>TimeoutMap</a:t>
              </a:r>
              <a:endParaRPr lang="zh-CN" altLang="en-US" dirty="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82A7BB6-48D7-46FB-8E0E-30D748F8207B}"/>
                </a:ext>
              </a:extLst>
            </p:cNvPr>
            <p:cNvGrpSpPr/>
            <p:nvPr/>
          </p:nvGrpSpPr>
          <p:grpSpPr>
            <a:xfrm>
              <a:off x="4706753" y="2583381"/>
              <a:ext cx="4836160" cy="2655570"/>
              <a:chOff x="3909060" y="3162300"/>
              <a:chExt cx="4836160" cy="265557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26262EB-86BC-471B-A0FC-A0D4B0862ACF}"/>
                  </a:ext>
                </a:extLst>
              </p:cNvPr>
              <p:cNvSpPr/>
              <p:nvPr/>
            </p:nvSpPr>
            <p:spPr>
              <a:xfrm>
                <a:off x="3909060" y="3162300"/>
                <a:ext cx="483616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map</a:t>
                </a:r>
                <a:endParaRPr lang="zh-CN" altLang="en-US" dirty="0"/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8FF1D91F-621B-4E60-8C04-69B4CA77434A}"/>
                  </a:ext>
                </a:extLst>
              </p:cNvPr>
              <p:cNvGrpSpPr/>
              <p:nvPr/>
            </p:nvGrpSpPr>
            <p:grpSpPr>
              <a:xfrm>
                <a:off x="3909060" y="3696970"/>
                <a:ext cx="1209040" cy="2120900"/>
                <a:chOff x="1737360" y="1574800"/>
                <a:chExt cx="1209040" cy="2120900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C3A2E9C-A3CD-415B-B1AE-4FDCEC0E2465}"/>
                    </a:ext>
                  </a:extLst>
                </p:cNvPr>
                <p:cNvSpPr/>
                <p:nvPr/>
              </p:nvSpPr>
              <p:spPr>
                <a:xfrm>
                  <a:off x="1737360" y="1574800"/>
                  <a:ext cx="12090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key</a:t>
                  </a:r>
                  <a:endParaRPr lang="zh-CN" altLang="en-US" dirty="0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B2964BE-DEF6-4841-852D-2746AF3915A4}"/>
                    </a:ext>
                  </a:extLst>
                </p:cNvPr>
                <p:cNvSpPr/>
                <p:nvPr/>
              </p:nvSpPr>
              <p:spPr>
                <a:xfrm>
                  <a:off x="1737360" y="2123440"/>
                  <a:ext cx="1209040" cy="15722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/>
                    <a:t>value</a:t>
                  </a:r>
                  <a:endParaRPr lang="zh-CN" altLang="en-US" dirty="0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A542802-CC39-47BA-873F-84B1B7995926}"/>
                    </a:ext>
                  </a:extLst>
                </p:cNvPr>
                <p:cNvSpPr/>
                <p:nvPr/>
              </p:nvSpPr>
              <p:spPr>
                <a:xfrm>
                  <a:off x="1813560" y="253873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element</a:t>
                  </a:r>
                  <a:endParaRPr lang="zh-CN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1EF6597-204F-4A2C-AE5F-EB821B0A7A22}"/>
                    </a:ext>
                  </a:extLst>
                </p:cNvPr>
                <p:cNvSpPr/>
                <p:nvPr/>
              </p:nvSpPr>
              <p:spPr>
                <a:xfrm>
                  <a:off x="1813560" y="308737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timer</a:t>
                  </a:r>
                  <a:endParaRPr lang="zh-CN" altLang="en-US" dirty="0"/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22E7DB36-ECCB-44CF-B462-EC129259FD3B}"/>
                  </a:ext>
                </a:extLst>
              </p:cNvPr>
              <p:cNvGrpSpPr/>
              <p:nvPr/>
            </p:nvGrpSpPr>
            <p:grpSpPr>
              <a:xfrm>
                <a:off x="5118100" y="3696970"/>
                <a:ext cx="1209040" cy="2120900"/>
                <a:chOff x="1737360" y="1574800"/>
                <a:chExt cx="1209040" cy="2120900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3A604663-4887-4E17-9249-66F681D27959}"/>
                    </a:ext>
                  </a:extLst>
                </p:cNvPr>
                <p:cNvSpPr/>
                <p:nvPr/>
              </p:nvSpPr>
              <p:spPr>
                <a:xfrm>
                  <a:off x="1737360" y="1574800"/>
                  <a:ext cx="12090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key</a:t>
                  </a:r>
                  <a:endParaRPr lang="zh-CN" altLang="en-US" dirty="0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FF23D679-3BE2-4C9B-B787-D643303F2BDF}"/>
                    </a:ext>
                  </a:extLst>
                </p:cNvPr>
                <p:cNvSpPr/>
                <p:nvPr/>
              </p:nvSpPr>
              <p:spPr>
                <a:xfrm>
                  <a:off x="1737360" y="2123440"/>
                  <a:ext cx="1209040" cy="15722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/>
                    <a:t>value</a:t>
                  </a:r>
                  <a:endParaRPr lang="zh-CN" altLang="en-US" dirty="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F8B89D0-CA59-4885-A6B4-C4F753E8ECE4}"/>
                    </a:ext>
                  </a:extLst>
                </p:cNvPr>
                <p:cNvSpPr/>
                <p:nvPr/>
              </p:nvSpPr>
              <p:spPr>
                <a:xfrm>
                  <a:off x="1813560" y="253873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element</a:t>
                  </a:r>
                  <a:endParaRPr lang="zh-CN" altLang="en-US" dirty="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3C3CECA-67B9-4C35-B688-E6AE0191F2DF}"/>
                    </a:ext>
                  </a:extLst>
                </p:cNvPr>
                <p:cNvSpPr/>
                <p:nvPr/>
              </p:nvSpPr>
              <p:spPr>
                <a:xfrm>
                  <a:off x="1813560" y="308737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timer</a:t>
                  </a:r>
                  <a:endParaRPr lang="zh-CN" altLang="en-US" dirty="0"/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B12B87C-4529-4DA8-B8DF-48133836E5B3}"/>
                  </a:ext>
                </a:extLst>
              </p:cNvPr>
              <p:cNvGrpSpPr/>
              <p:nvPr/>
            </p:nvGrpSpPr>
            <p:grpSpPr>
              <a:xfrm>
                <a:off x="6327140" y="3696970"/>
                <a:ext cx="1209040" cy="2120900"/>
                <a:chOff x="1737360" y="1574800"/>
                <a:chExt cx="1209040" cy="2120900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77CDD9F-B4C4-4B7B-AFF2-84E751BC8750}"/>
                    </a:ext>
                  </a:extLst>
                </p:cNvPr>
                <p:cNvSpPr/>
                <p:nvPr/>
              </p:nvSpPr>
              <p:spPr>
                <a:xfrm>
                  <a:off x="1737360" y="1574800"/>
                  <a:ext cx="12090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key</a:t>
                  </a:r>
                  <a:endParaRPr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FFC7A1A8-32A5-4A23-9FFE-132B06E0ADF0}"/>
                    </a:ext>
                  </a:extLst>
                </p:cNvPr>
                <p:cNvSpPr/>
                <p:nvPr/>
              </p:nvSpPr>
              <p:spPr>
                <a:xfrm>
                  <a:off x="1737360" y="2123440"/>
                  <a:ext cx="1209040" cy="15722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/>
                    <a:t>value</a:t>
                  </a:r>
                  <a:endParaRPr lang="zh-CN" altLang="en-US" dirty="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5CB4D2F9-C3E0-4827-94D6-4ED88F8EDAEE}"/>
                    </a:ext>
                  </a:extLst>
                </p:cNvPr>
                <p:cNvSpPr/>
                <p:nvPr/>
              </p:nvSpPr>
              <p:spPr>
                <a:xfrm>
                  <a:off x="1813560" y="253873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element</a:t>
                  </a:r>
                  <a:endParaRPr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42587340-407B-47C2-BDEC-BCE4435FDCBC}"/>
                    </a:ext>
                  </a:extLst>
                </p:cNvPr>
                <p:cNvSpPr/>
                <p:nvPr/>
              </p:nvSpPr>
              <p:spPr>
                <a:xfrm>
                  <a:off x="1813560" y="308737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timer</a:t>
                  </a:r>
                  <a:endParaRPr lang="zh-CN" altLang="en-US" dirty="0"/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D4A08FF0-C256-4E3D-B83C-80D2AF95B6B7}"/>
                  </a:ext>
                </a:extLst>
              </p:cNvPr>
              <p:cNvGrpSpPr/>
              <p:nvPr/>
            </p:nvGrpSpPr>
            <p:grpSpPr>
              <a:xfrm>
                <a:off x="7536180" y="3696970"/>
                <a:ext cx="1209040" cy="2120900"/>
                <a:chOff x="1737360" y="1574800"/>
                <a:chExt cx="1209040" cy="2120900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9567428B-BA13-418B-AE40-41D194CE5E72}"/>
                    </a:ext>
                  </a:extLst>
                </p:cNvPr>
                <p:cNvSpPr/>
                <p:nvPr/>
              </p:nvSpPr>
              <p:spPr>
                <a:xfrm>
                  <a:off x="1737360" y="1574800"/>
                  <a:ext cx="12090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key</a:t>
                  </a:r>
                  <a:endParaRPr lang="zh-CN" altLang="en-US" dirty="0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F8D311FA-E544-41BC-B111-23085C8CE61F}"/>
                    </a:ext>
                  </a:extLst>
                </p:cNvPr>
                <p:cNvSpPr/>
                <p:nvPr/>
              </p:nvSpPr>
              <p:spPr>
                <a:xfrm>
                  <a:off x="1737360" y="2123440"/>
                  <a:ext cx="1209040" cy="15722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/>
                    <a:t>value</a:t>
                  </a:r>
                  <a:endParaRPr lang="zh-CN" altLang="en-US" dirty="0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097752D6-473D-4C56-B0D6-86C14D18A77C}"/>
                    </a:ext>
                  </a:extLst>
                </p:cNvPr>
                <p:cNvSpPr/>
                <p:nvPr/>
              </p:nvSpPr>
              <p:spPr>
                <a:xfrm>
                  <a:off x="1813560" y="253873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element</a:t>
                  </a:r>
                  <a:endParaRPr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E2322D56-6743-4B07-BD01-D9402559CEAD}"/>
                    </a:ext>
                  </a:extLst>
                </p:cNvPr>
                <p:cNvSpPr/>
                <p:nvPr/>
              </p:nvSpPr>
              <p:spPr>
                <a:xfrm>
                  <a:off x="1813560" y="308737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timer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75C4B166-C390-49DA-9117-A16384D9FF58}"/>
                </a:ext>
              </a:extLst>
            </p:cNvPr>
            <p:cNvGrpSpPr/>
            <p:nvPr/>
          </p:nvGrpSpPr>
          <p:grpSpPr>
            <a:xfrm>
              <a:off x="2469013" y="2863629"/>
              <a:ext cx="1263650" cy="2222500"/>
              <a:chOff x="1803400" y="2997200"/>
              <a:chExt cx="1263650" cy="2222500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89C81CD-D7AB-466D-8F22-B55048E74238}"/>
                  </a:ext>
                </a:extLst>
              </p:cNvPr>
              <p:cNvSpPr/>
              <p:nvPr/>
            </p:nvSpPr>
            <p:spPr>
              <a:xfrm>
                <a:off x="1803400" y="2997200"/>
                <a:ext cx="1263650" cy="2222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dirty="0"/>
                  <a:t>element</a:t>
                </a:r>
                <a:endParaRPr lang="zh-CN" altLang="en-US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22691D7-BD56-4B35-A6AF-301CEA4FD580}"/>
                  </a:ext>
                </a:extLst>
              </p:cNvPr>
              <p:cNvSpPr/>
              <p:nvPr/>
            </p:nvSpPr>
            <p:spPr>
              <a:xfrm>
                <a:off x="1828800" y="3707130"/>
                <a:ext cx="1209040" cy="14839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b"/>
              <a:lstStyle/>
              <a:p>
                <a:pPr algn="ctr"/>
                <a:r>
                  <a:rPr lang="zh-CN" altLang="en-US" dirty="0"/>
                  <a:t>元素事件列表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1E91C55-B27F-4106-BB39-610662D7F82C}"/>
                  </a:ext>
                </a:extLst>
              </p:cNvPr>
              <p:cNvSpPr/>
              <p:nvPr/>
            </p:nvSpPr>
            <p:spPr>
              <a:xfrm>
                <a:off x="2310130" y="3733165"/>
                <a:ext cx="698500" cy="3581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新增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215B5F5-1B85-48F8-A9F1-54DBFED2E836}"/>
                  </a:ext>
                </a:extLst>
              </p:cNvPr>
              <p:cNvSpPr/>
              <p:nvPr/>
            </p:nvSpPr>
            <p:spPr>
              <a:xfrm>
                <a:off x="2310130" y="4091305"/>
                <a:ext cx="698500" cy="3581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更新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06F608C-8AB0-4385-9DA5-F61A242BF77C}"/>
                  </a:ext>
                </a:extLst>
              </p:cNvPr>
              <p:cNvSpPr/>
              <p:nvPr/>
            </p:nvSpPr>
            <p:spPr>
              <a:xfrm>
                <a:off x="2310130" y="4449445"/>
                <a:ext cx="698500" cy="3581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超时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87C7AFD-022B-4E9F-BCD8-9BEE7B87F21B}"/>
                  </a:ext>
                </a:extLst>
              </p:cNvPr>
              <p:cNvSpPr/>
              <p:nvPr/>
            </p:nvSpPr>
            <p:spPr>
              <a:xfrm>
                <a:off x="2310130" y="4807585"/>
                <a:ext cx="698500" cy="3581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删除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AA48DAD-544B-4597-917E-7BA95181EA86}"/>
                  </a:ext>
                </a:extLst>
              </p:cNvPr>
              <p:cNvSpPr/>
              <p:nvPr/>
            </p:nvSpPr>
            <p:spPr>
              <a:xfrm>
                <a:off x="1828800" y="3348990"/>
                <a:ext cx="1209040" cy="3581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元素</a:t>
                </a:r>
                <a:r>
                  <a:rPr lang="en-US" altLang="zh-CN" dirty="0"/>
                  <a:t>ID</a:t>
                </a:r>
                <a:endParaRPr lang="zh-CN" altLang="en-US" dirty="0"/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7253C9C-8ACB-4E3A-9752-E2C79AD094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8853" y="2863629"/>
              <a:ext cx="1054100" cy="1218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984F5BF-88C9-4720-8589-B4B307FC57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8853" y="4624271"/>
              <a:ext cx="1054100" cy="46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流程图: 顺序访问存储器 68">
              <a:extLst>
                <a:ext uri="{FF2B5EF4-FFF2-40B4-BE49-F238E27FC236}">
                  <a16:creationId xmlns:a16="http://schemas.microsoft.com/office/drawing/2014/main" id="{1E5E8564-8D32-4512-A8B1-56B759228209}"/>
                </a:ext>
              </a:extLst>
            </p:cNvPr>
            <p:cNvSpPr/>
            <p:nvPr/>
          </p:nvSpPr>
          <p:spPr>
            <a:xfrm>
              <a:off x="3764557" y="895543"/>
              <a:ext cx="1080000" cy="108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</a:t>
              </a:r>
            </a:p>
          </p:txBody>
        </p:sp>
      </p:grp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D6E6EBDB-F530-4446-B1BA-57FDE3367E7A}"/>
              </a:ext>
            </a:extLst>
          </p:cNvPr>
          <p:cNvCxnSpPr>
            <a:stCxn id="69" idx="2"/>
            <a:endCxn id="30" idx="3"/>
          </p:cNvCxnSpPr>
          <p:nvPr/>
        </p:nvCxnSpPr>
        <p:spPr>
          <a:xfrm rot="5400000">
            <a:off x="2944529" y="3805243"/>
            <a:ext cx="2161261" cy="6303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242548B3-C91F-4C09-A347-A25D02FE7C29}"/>
              </a:ext>
            </a:extLst>
          </p:cNvPr>
          <p:cNvCxnSpPr>
            <a:cxnSpLocks/>
            <a:stCxn id="69" idx="2"/>
            <a:endCxn id="29" idx="3"/>
          </p:cNvCxnSpPr>
          <p:nvPr/>
        </p:nvCxnSpPr>
        <p:spPr>
          <a:xfrm rot="5400000">
            <a:off x="3123599" y="3626173"/>
            <a:ext cx="1803121" cy="6303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CFF0A0E-0CCD-42A4-A8FC-4B7F9D1ABE65}"/>
              </a:ext>
            </a:extLst>
          </p:cNvPr>
          <p:cNvSpPr txBox="1"/>
          <p:nvPr/>
        </p:nvSpPr>
        <p:spPr>
          <a:xfrm>
            <a:off x="3707544" y="48080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触发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F6DED89-9FCF-44C9-B038-AE1E765CEC8E}"/>
              </a:ext>
            </a:extLst>
          </p:cNvPr>
          <p:cNvSpPr txBox="1"/>
          <p:nvPr/>
        </p:nvSpPr>
        <p:spPr>
          <a:xfrm>
            <a:off x="3755386" y="59254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重置计时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96C0255-BC80-4848-B1E5-74AE61039891}"/>
              </a:ext>
            </a:extLst>
          </p:cNvPr>
          <p:cNvCxnSpPr>
            <a:cxnSpLocks/>
            <a:stCxn id="69" idx="2"/>
            <a:endCxn id="9" idx="1"/>
          </p:cNvCxnSpPr>
          <p:nvPr/>
        </p:nvCxnSpPr>
        <p:spPr>
          <a:xfrm rot="16200000" flipH="1">
            <a:off x="3114815" y="4265271"/>
            <a:ext cx="2929398" cy="4783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标题 1">
            <a:extLst>
              <a:ext uri="{FF2B5EF4-FFF2-40B4-BE49-F238E27FC236}">
                <a16:creationId xmlns:a16="http://schemas.microsoft.com/office/drawing/2014/main" id="{4722E496-20CD-4EAB-88FB-32B5787B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246618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D31A5677-0F1E-4A62-A732-1123D1A9A855}"/>
              </a:ext>
            </a:extLst>
          </p:cNvPr>
          <p:cNvGrpSpPr/>
          <p:nvPr/>
        </p:nvGrpSpPr>
        <p:grpSpPr>
          <a:xfrm>
            <a:off x="1626202" y="1285608"/>
            <a:ext cx="8939596" cy="5207267"/>
            <a:chOff x="1590443" y="221381"/>
            <a:chExt cx="8939596" cy="5207267"/>
          </a:xfrm>
        </p:grpSpPr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D7B5D831-93F4-4165-A55F-96FB3FCF31C7}"/>
                </a:ext>
              </a:extLst>
            </p:cNvPr>
            <p:cNvSpPr/>
            <p:nvPr/>
          </p:nvSpPr>
          <p:spPr>
            <a:xfrm>
              <a:off x="1590443" y="221381"/>
              <a:ext cx="8939596" cy="52072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err="1"/>
                <a:t>TimeoutMap</a:t>
              </a:r>
              <a:endParaRPr lang="zh-CN" altLang="en-US" dirty="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82A7BB6-48D7-46FB-8E0E-30D748F8207B}"/>
                </a:ext>
              </a:extLst>
            </p:cNvPr>
            <p:cNvGrpSpPr/>
            <p:nvPr/>
          </p:nvGrpSpPr>
          <p:grpSpPr>
            <a:xfrm>
              <a:off x="4706753" y="2583381"/>
              <a:ext cx="4836160" cy="2655570"/>
              <a:chOff x="3909060" y="3162300"/>
              <a:chExt cx="4836160" cy="265557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26262EB-86BC-471B-A0FC-A0D4B0862ACF}"/>
                  </a:ext>
                </a:extLst>
              </p:cNvPr>
              <p:cNvSpPr/>
              <p:nvPr/>
            </p:nvSpPr>
            <p:spPr>
              <a:xfrm>
                <a:off x="3909060" y="3162300"/>
                <a:ext cx="483616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map</a:t>
                </a:r>
                <a:endParaRPr lang="zh-CN" altLang="en-US" dirty="0"/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8FF1D91F-621B-4E60-8C04-69B4CA77434A}"/>
                  </a:ext>
                </a:extLst>
              </p:cNvPr>
              <p:cNvGrpSpPr/>
              <p:nvPr/>
            </p:nvGrpSpPr>
            <p:grpSpPr>
              <a:xfrm>
                <a:off x="3909060" y="3696970"/>
                <a:ext cx="1209040" cy="2120900"/>
                <a:chOff x="1737360" y="1574800"/>
                <a:chExt cx="1209040" cy="2120900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C3A2E9C-A3CD-415B-B1AE-4FDCEC0E2465}"/>
                    </a:ext>
                  </a:extLst>
                </p:cNvPr>
                <p:cNvSpPr/>
                <p:nvPr/>
              </p:nvSpPr>
              <p:spPr>
                <a:xfrm>
                  <a:off x="1737360" y="1574800"/>
                  <a:ext cx="12090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key</a:t>
                  </a:r>
                  <a:endParaRPr lang="zh-CN" altLang="en-US" dirty="0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B2964BE-DEF6-4841-852D-2746AF3915A4}"/>
                    </a:ext>
                  </a:extLst>
                </p:cNvPr>
                <p:cNvSpPr/>
                <p:nvPr/>
              </p:nvSpPr>
              <p:spPr>
                <a:xfrm>
                  <a:off x="1737360" y="2123440"/>
                  <a:ext cx="1209040" cy="15722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/>
                    <a:t>value</a:t>
                  </a:r>
                  <a:endParaRPr lang="zh-CN" altLang="en-US" dirty="0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A542802-CC39-47BA-873F-84B1B7995926}"/>
                    </a:ext>
                  </a:extLst>
                </p:cNvPr>
                <p:cNvSpPr/>
                <p:nvPr/>
              </p:nvSpPr>
              <p:spPr>
                <a:xfrm>
                  <a:off x="1813560" y="253873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element</a:t>
                  </a:r>
                  <a:endParaRPr lang="zh-CN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1EF6597-204F-4A2C-AE5F-EB821B0A7A22}"/>
                    </a:ext>
                  </a:extLst>
                </p:cNvPr>
                <p:cNvSpPr/>
                <p:nvPr/>
              </p:nvSpPr>
              <p:spPr>
                <a:xfrm>
                  <a:off x="1813560" y="308737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timer</a:t>
                  </a:r>
                  <a:endParaRPr lang="zh-CN" altLang="en-US" dirty="0"/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22E7DB36-ECCB-44CF-B462-EC129259FD3B}"/>
                  </a:ext>
                </a:extLst>
              </p:cNvPr>
              <p:cNvGrpSpPr/>
              <p:nvPr/>
            </p:nvGrpSpPr>
            <p:grpSpPr>
              <a:xfrm>
                <a:off x="5118100" y="3696970"/>
                <a:ext cx="1209040" cy="2120900"/>
                <a:chOff x="1737360" y="1574800"/>
                <a:chExt cx="1209040" cy="2120900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3A604663-4887-4E17-9249-66F681D27959}"/>
                    </a:ext>
                  </a:extLst>
                </p:cNvPr>
                <p:cNvSpPr/>
                <p:nvPr/>
              </p:nvSpPr>
              <p:spPr>
                <a:xfrm>
                  <a:off x="1737360" y="1574800"/>
                  <a:ext cx="12090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key</a:t>
                  </a:r>
                  <a:endParaRPr lang="zh-CN" altLang="en-US" dirty="0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FF23D679-3BE2-4C9B-B787-D643303F2BDF}"/>
                    </a:ext>
                  </a:extLst>
                </p:cNvPr>
                <p:cNvSpPr/>
                <p:nvPr/>
              </p:nvSpPr>
              <p:spPr>
                <a:xfrm>
                  <a:off x="1737360" y="2123440"/>
                  <a:ext cx="1209040" cy="15722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/>
                    <a:t>value</a:t>
                  </a:r>
                  <a:endParaRPr lang="zh-CN" altLang="en-US" dirty="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F8B89D0-CA59-4885-A6B4-C4F753E8ECE4}"/>
                    </a:ext>
                  </a:extLst>
                </p:cNvPr>
                <p:cNvSpPr/>
                <p:nvPr/>
              </p:nvSpPr>
              <p:spPr>
                <a:xfrm>
                  <a:off x="1813560" y="253873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element</a:t>
                  </a:r>
                  <a:endParaRPr lang="zh-CN" altLang="en-US" dirty="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3C3CECA-67B9-4C35-B688-E6AE0191F2DF}"/>
                    </a:ext>
                  </a:extLst>
                </p:cNvPr>
                <p:cNvSpPr/>
                <p:nvPr/>
              </p:nvSpPr>
              <p:spPr>
                <a:xfrm>
                  <a:off x="1813560" y="308737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timer</a:t>
                  </a:r>
                  <a:endParaRPr lang="zh-CN" altLang="en-US" dirty="0"/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B12B87C-4529-4DA8-B8DF-48133836E5B3}"/>
                  </a:ext>
                </a:extLst>
              </p:cNvPr>
              <p:cNvGrpSpPr/>
              <p:nvPr/>
            </p:nvGrpSpPr>
            <p:grpSpPr>
              <a:xfrm>
                <a:off x="6327140" y="3696970"/>
                <a:ext cx="1209040" cy="2120900"/>
                <a:chOff x="1737360" y="1574800"/>
                <a:chExt cx="1209040" cy="2120900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77CDD9F-B4C4-4B7B-AFF2-84E751BC8750}"/>
                    </a:ext>
                  </a:extLst>
                </p:cNvPr>
                <p:cNvSpPr/>
                <p:nvPr/>
              </p:nvSpPr>
              <p:spPr>
                <a:xfrm>
                  <a:off x="1737360" y="1574800"/>
                  <a:ext cx="12090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key</a:t>
                  </a:r>
                  <a:endParaRPr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FFC7A1A8-32A5-4A23-9FFE-132B06E0ADF0}"/>
                    </a:ext>
                  </a:extLst>
                </p:cNvPr>
                <p:cNvSpPr/>
                <p:nvPr/>
              </p:nvSpPr>
              <p:spPr>
                <a:xfrm>
                  <a:off x="1737360" y="2123440"/>
                  <a:ext cx="1209040" cy="15722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/>
                    <a:t>value</a:t>
                  </a:r>
                  <a:endParaRPr lang="zh-CN" altLang="en-US" dirty="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5CB4D2F9-C3E0-4827-94D6-4ED88F8EDAEE}"/>
                    </a:ext>
                  </a:extLst>
                </p:cNvPr>
                <p:cNvSpPr/>
                <p:nvPr/>
              </p:nvSpPr>
              <p:spPr>
                <a:xfrm>
                  <a:off x="1813560" y="253873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element</a:t>
                  </a:r>
                  <a:endParaRPr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42587340-407B-47C2-BDEC-BCE4435FDCBC}"/>
                    </a:ext>
                  </a:extLst>
                </p:cNvPr>
                <p:cNvSpPr/>
                <p:nvPr/>
              </p:nvSpPr>
              <p:spPr>
                <a:xfrm>
                  <a:off x="1813560" y="308737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timer</a:t>
                  </a:r>
                  <a:endParaRPr lang="zh-CN" altLang="en-US" dirty="0"/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D4A08FF0-C256-4E3D-B83C-80D2AF95B6B7}"/>
                  </a:ext>
                </a:extLst>
              </p:cNvPr>
              <p:cNvGrpSpPr/>
              <p:nvPr/>
            </p:nvGrpSpPr>
            <p:grpSpPr>
              <a:xfrm>
                <a:off x="7536180" y="3696970"/>
                <a:ext cx="1209040" cy="2120900"/>
                <a:chOff x="1737360" y="1574800"/>
                <a:chExt cx="1209040" cy="2120900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9567428B-BA13-418B-AE40-41D194CE5E72}"/>
                    </a:ext>
                  </a:extLst>
                </p:cNvPr>
                <p:cNvSpPr/>
                <p:nvPr/>
              </p:nvSpPr>
              <p:spPr>
                <a:xfrm>
                  <a:off x="1737360" y="1574800"/>
                  <a:ext cx="12090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key</a:t>
                  </a:r>
                  <a:endParaRPr lang="zh-CN" altLang="en-US" dirty="0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F8D311FA-E544-41BC-B111-23085C8CE61F}"/>
                    </a:ext>
                  </a:extLst>
                </p:cNvPr>
                <p:cNvSpPr/>
                <p:nvPr/>
              </p:nvSpPr>
              <p:spPr>
                <a:xfrm>
                  <a:off x="1737360" y="2123440"/>
                  <a:ext cx="1209040" cy="15722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dirty="0"/>
                    <a:t>value</a:t>
                  </a:r>
                  <a:endParaRPr lang="zh-CN" altLang="en-US" dirty="0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097752D6-473D-4C56-B0D6-86C14D18A77C}"/>
                    </a:ext>
                  </a:extLst>
                </p:cNvPr>
                <p:cNvSpPr/>
                <p:nvPr/>
              </p:nvSpPr>
              <p:spPr>
                <a:xfrm>
                  <a:off x="1813560" y="253873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element</a:t>
                  </a:r>
                  <a:endParaRPr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E2322D56-6743-4B07-BD01-D9402559CEAD}"/>
                    </a:ext>
                  </a:extLst>
                </p:cNvPr>
                <p:cNvSpPr/>
                <p:nvPr/>
              </p:nvSpPr>
              <p:spPr>
                <a:xfrm>
                  <a:off x="1813560" y="3087370"/>
                  <a:ext cx="1056640" cy="5486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timer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75C4B166-C390-49DA-9117-A16384D9FF58}"/>
                </a:ext>
              </a:extLst>
            </p:cNvPr>
            <p:cNvGrpSpPr/>
            <p:nvPr/>
          </p:nvGrpSpPr>
          <p:grpSpPr>
            <a:xfrm>
              <a:off x="2469013" y="2863629"/>
              <a:ext cx="1263650" cy="2222500"/>
              <a:chOff x="1803400" y="2997200"/>
              <a:chExt cx="1263650" cy="2222500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89C81CD-D7AB-466D-8F22-B55048E74238}"/>
                  </a:ext>
                </a:extLst>
              </p:cNvPr>
              <p:cNvSpPr/>
              <p:nvPr/>
            </p:nvSpPr>
            <p:spPr>
              <a:xfrm>
                <a:off x="1803400" y="2997200"/>
                <a:ext cx="1263650" cy="2222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dirty="0"/>
                  <a:t>element</a:t>
                </a:r>
                <a:endParaRPr lang="zh-CN" altLang="en-US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22691D7-BD56-4B35-A6AF-301CEA4FD580}"/>
                  </a:ext>
                </a:extLst>
              </p:cNvPr>
              <p:cNvSpPr/>
              <p:nvPr/>
            </p:nvSpPr>
            <p:spPr>
              <a:xfrm>
                <a:off x="1828800" y="3707130"/>
                <a:ext cx="1209040" cy="14839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b"/>
              <a:lstStyle/>
              <a:p>
                <a:pPr algn="ctr"/>
                <a:r>
                  <a:rPr lang="zh-CN" altLang="en-US" dirty="0"/>
                  <a:t>元素事件列表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1E91C55-B27F-4106-BB39-610662D7F82C}"/>
                  </a:ext>
                </a:extLst>
              </p:cNvPr>
              <p:cNvSpPr/>
              <p:nvPr/>
            </p:nvSpPr>
            <p:spPr>
              <a:xfrm>
                <a:off x="2310130" y="3733165"/>
                <a:ext cx="698500" cy="3581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新增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215B5F5-1B85-48F8-A9F1-54DBFED2E836}"/>
                  </a:ext>
                </a:extLst>
              </p:cNvPr>
              <p:cNvSpPr/>
              <p:nvPr/>
            </p:nvSpPr>
            <p:spPr>
              <a:xfrm>
                <a:off x="2310130" y="4091305"/>
                <a:ext cx="698500" cy="3581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更新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06F608C-8AB0-4385-9DA5-F61A242BF77C}"/>
                  </a:ext>
                </a:extLst>
              </p:cNvPr>
              <p:cNvSpPr/>
              <p:nvPr/>
            </p:nvSpPr>
            <p:spPr>
              <a:xfrm>
                <a:off x="2310130" y="4449445"/>
                <a:ext cx="698500" cy="3581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超时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87C7AFD-022B-4E9F-BCD8-9BEE7B87F21B}"/>
                  </a:ext>
                </a:extLst>
              </p:cNvPr>
              <p:cNvSpPr/>
              <p:nvPr/>
            </p:nvSpPr>
            <p:spPr>
              <a:xfrm>
                <a:off x="2310130" y="4807585"/>
                <a:ext cx="698500" cy="3581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删除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AA48DAD-544B-4597-917E-7BA95181EA86}"/>
                  </a:ext>
                </a:extLst>
              </p:cNvPr>
              <p:cNvSpPr/>
              <p:nvPr/>
            </p:nvSpPr>
            <p:spPr>
              <a:xfrm>
                <a:off x="1828800" y="3348990"/>
                <a:ext cx="1209040" cy="3581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元素</a:t>
                </a:r>
                <a:r>
                  <a:rPr lang="en-US" altLang="zh-CN" dirty="0"/>
                  <a:t>ID</a:t>
                </a:r>
                <a:endParaRPr lang="zh-CN" altLang="en-US" dirty="0"/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7253C9C-8ACB-4E3A-9752-E2C79AD094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8853" y="2863629"/>
              <a:ext cx="1054100" cy="1218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984F5BF-88C9-4720-8589-B4B307FC57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8853" y="4624271"/>
              <a:ext cx="1054100" cy="46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流程图: 顺序访问存储器 68">
              <a:extLst>
                <a:ext uri="{FF2B5EF4-FFF2-40B4-BE49-F238E27FC236}">
                  <a16:creationId xmlns:a16="http://schemas.microsoft.com/office/drawing/2014/main" id="{1E5E8564-8D32-4512-A8B1-56B759228209}"/>
                </a:ext>
              </a:extLst>
            </p:cNvPr>
            <p:cNvSpPr/>
            <p:nvPr/>
          </p:nvSpPr>
          <p:spPr>
            <a:xfrm>
              <a:off x="3764557" y="895543"/>
              <a:ext cx="1080000" cy="108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删除</a:t>
              </a:r>
            </a:p>
          </p:txBody>
        </p:sp>
      </p:grp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96C0255-BC80-4848-B1E5-74AE61039891}"/>
              </a:ext>
            </a:extLst>
          </p:cNvPr>
          <p:cNvCxnSpPr>
            <a:cxnSpLocks/>
            <a:stCxn id="69" idx="2"/>
            <a:endCxn id="32" idx="3"/>
          </p:cNvCxnSpPr>
          <p:nvPr/>
        </p:nvCxnSpPr>
        <p:spPr>
          <a:xfrm rot="5400000">
            <a:off x="2586389" y="4163383"/>
            <a:ext cx="2877541" cy="6303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A0C462E-91CD-4ED5-9422-AA6D4AC475ED}"/>
              </a:ext>
            </a:extLst>
          </p:cNvPr>
          <p:cNvSpPr txBox="1"/>
          <p:nvPr/>
        </p:nvSpPr>
        <p:spPr>
          <a:xfrm>
            <a:off x="3726610" y="55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触发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82FADFDB-57BE-44DB-AD93-7059F0DBE3C9}"/>
              </a:ext>
            </a:extLst>
          </p:cNvPr>
          <p:cNvCxnSpPr>
            <a:cxnSpLocks/>
            <a:stCxn id="69" idx="2"/>
            <a:endCxn id="6" idx="1"/>
          </p:cNvCxnSpPr>
          <p:nvPr/>
        </p:nvCxnSpPr>
        <p:spPr>
          <a:xfrm rot="16200000" flipH="1">
            <a:off x="3833000" y="3547086"/>
            <a:ext cx="1416828" cy="4021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F8325C6-239A-44D2-B468-6DB62BF0CEB1}"/>
              </a:ext>
            </a:extLst>
          </p:cNvPr>
          <p:cNvSpPr txBox="1"/>
          <p:nvPr/>
        </p:nvSpPr>
        <p:spPr>
          <a:xfrm>
            <a:off x="4250183" y="40963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</a:t>
            </a:r>
          </a:p>
        </p:txBody>
      </p:sp>
      <p:sp>
        <p:nvSpPr>
          <p:cNvPr id="52" name="标题 1">
            <a:extLst>
              <a:ext uri="{FF2B5EF4-FFF2-40B4-BE49-F238E27FC236}">
                <a16:creationId xmlns:a16="http://schemas.microsoft.com/office/drawing/2014/main" id="{E1ECB931-8A0F-4404-A718-3B55247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351972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133</Words>
  <Application>Microsoft Office PowerPoint</Application>
  <PresentationFormat>宽屏</PresentationFormat>
  <Paragraphs>118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TimeoutMap</vt:lpstr>
      <vt:lpstr>结构</vt:lpstr>
      <vt:lpstr>PowerPoint 演示文稿</vt:lpstr>
      <vt:lpstr>运行原理</vt:lpstr>
      <vt:lpstr>超时</vt:lpstr>
      <vt:lpstr>更新</vt:lpstr>
      <vt:lpstr>删除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TimeoutMap</dc:title>
  <dc:creator>Yin Daheng</dc:creator>
  <cp:lastModifiedBy>Yin Daheng</cp:lastModifiedBy>
  <cp:revision>26</cp:revision>
  <dcterms:created xsi:type="dcterms:W3CDTF">2020-03-09T05:52:19Z</dcterms:created>
  <dcterms:modified xsi:type="dcterms:W3CDTF">2020-03-09T11:58:11Z</dcterms:modified>
</cp:coreProperties>
</file>