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4" r:id="rId4"/>
    <p:sldId id="276" r:id="rId5"/>
    <p:sldId id="277" r:id="rId6"/>
    <p:sldId id="279" r:id="rId7"/>
    <p:sldId id="278" r:id="rId8"/>
    <p:sldId id="280" r:id="rId9"/>
    <p:sldId id="281" r:id="rId10"/>
    <p:sldId id="282" r:id="rId11"/>
    <p:sldId id="285" r:id="rId12"/>
    <p:sldId id="286" r:id="rId13"/>
    <p:sldId id="287" r:id="rId14"/>
    <p:sldId id="288" r:id="rId15"/>
    <p:sldId id="289" r:id="rId16"/>
    <p:sldId id="29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38CBA5-157A-4DAD-8D1B-6EBEF3A8A9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4025C68-C437-44F0-AF32-6C4AF621D6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139240-B38E-4609-90E2-6A84402FF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D4B4-EDE5-4699-BAB6-6AE8726FF57E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836473-4899-45C2-B25F-7634C57CA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F8F108-5707-4DE2-B8B8-1ED8DE31B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E822F-C6D0-45A9-A221-3B3CF8114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601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60CEC5-CD96-44E7-88B6-53E247F27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67F79C-141D-450D-ADF3-368C58C71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E241A9-5B6D-4EF8-A497-3E53869B5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D4B4-EDE5-4699-BAB6-6AE8726FF57E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B67FC9-C571-4B91-9B52-FEECDCD9C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39BC8C-428F-41E2-A1C0-44B24445C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E822F-C6D0-45A9-A221-3B3CF8114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775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3FF3930-1141-4683-A1DB-BC45DAB4D7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73B940-CC8B-4D92-B90E-3CA7D0B98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03A48E-2E03-40EE-A24D-8781CBD3E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D4B4-EDE5-4699-BAB6-6AE8726FF57E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7470A2-E4C0-4E1D-8E39-93B58862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BC1EF1-4471-429A-BE30-8830A695D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E822F-C6D0-45A9-A221-3B3CF8114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63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9CA8C2-CD0E-48AA-B823-0068B43D3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D937DA-9984-486D-AA6E-81B362650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6AE730-8142-44D5-A0CD-4B5437540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D4B4-EDE5-4699-BAB6-6AE8726FF57E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55EEDA-7AFB-49C0-9ED1-0B667FA3E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42F609-850A-4F09-9746-B6BA3EFC1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E822F-C6D0-45A9-A221-3B3CF8114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045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58496F-921E-4A01-9071-BF7811271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ABEF13-A401-45EB-922C-05C442DAE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2C9290-C04E-4687-A4EC-82FB56C3C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D4B4-EDE5-4699-BAB6-6AE8726FF57E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7B520B-3ADC-4257-A89C-2F705B3D1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9573DC-F860-4BB3-A08D-E5274F366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E822F-C6D0-45A9-A221-3B3CF8114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4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1B823-C3DB-45B6-A21B-CE167D951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B140E5-AF27-42A9-8EC8-7C0108B561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69B641-DAAA-4F5A-99BE-200616D9F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1295BC-5A65-4F47-97F5-938D78569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D4B4-EDE5-4699-BAB6-6AE8726FF57E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45C607-D3FB-4061-A259-03D83928E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87B03F-A879-4E4C-943D-3B2E4EC45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E822F-C6D0-45A9-A221-3B3CF8114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2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E4EB4E-F8B3-4574-90F8-49E2B3D9F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8C254C-E35F-4FDA-BC85-BA3848FF9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B379A0-8D76-4A2E-A266-810A442DD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73E2EF3-BE0A-4403-8E19-E1384052FB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9CFFAFB-A909-4DEA-9615-6BA5831655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40E6C9E-6128-4619-AAAC-A3A0E6BAC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D4B4-EDE5-4699-BAB6-6AE8726FF57E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0F8E70C-BEE5-40A3-A955-4A939B267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7F63E6B-BDCF-4CC9-9182-66C8039E1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E822F-C6D0-45A9-A221-3B3CF8114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078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FB84B2-0F1D-43BB-9EF3-941621447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884987A-B986-4925-A7C3-807804182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D4B4-EDE5-4699-BAB6-6AE8726FF57E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DD29BB1-577A-4B34-A8AF-459175980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7BFCA5-C84C-4FDF-8580-831AF6BEB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E822F-C6D0-45A9-A221-3B3CF8114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673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97C7B94-286F-4ECA-A97A-604CC2189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D4B4-EDE5-4699-BAB6-6AE8726FF57E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0D620BA-F8DB-467F-88B4-C090C5D4F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8E7F97-5A35-4C2E-B83C-033D63099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E822F-C6D0-45A9-A221-3B3CF8114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019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EA19C0-02B2-45E0-9CA1-244137329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BC57CB-E1DF-4C22-A5DB-A3373DF83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CD0760-BC8A-4BBE-A3F2-EF71042CCD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8EAAF4-663A-4B8E-9B79-72576DAC8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D4B4-EDE5-4699-BAB6-6AE8726FF57E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F8FA64-C687-4A54-B905-DA177A174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896702-A3D8-4CD4-9452-195C50490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E822F-C6D0-45A9-A221-3B3CF8114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234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C72A77-EB4C-478E-B643-8DA7E4E08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63EB77C-86D8-47E9-9CCE-176BDFFDCF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60D16B-1800-448A-B32A-CBC6BCCCA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32C4C2-ADEC-4B9C-931D-978CE1971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D4B4-EDE5-4699-BAB6-6AE8726FF57E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F932F1-AA43-4F52-BE55-64DDD980F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56AF9A-BF88-488C-9115-E15E63DDE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E822F-C6D0-45A9-A221-3B3CF8114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967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4BB2E79-C0A2-4DA5-B105-B69BA12C5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353AEA-3F59-451D-A801-E19BC9D54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BAE8FA-9DA7-4B8B-93A5-F0358765AD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8D4B4-EDE5-4699-BAB6-6AE8726FF57E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7FD978-D0AB-4474-B890-261C6E155C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8DDD2A-10DA-4A7D-9BD6-A5F404AAD5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E822F-C6D0-45A9-A221-3B3CF8114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748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B86A20-FFE5-4C50-9674-B8E53B0ED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gogisnet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2F46CB-FDB1-4858-AB85-C6945C0F6D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分布式服务注册与自组织框架</a:t>
            </a:r>
          </a:p>
        </p:txBody>
      </p:sp>
    </p:spTree>
    <p:extLst>
      <p:ext uri="{BB962C8B-B14F-4D97-AF65-F5344CB8AC3E}">
        <p14:creationId xmlns:p14="http://schemas.microsoft.com/office/powerpoint/2010/main" val="645165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EB160E-2769-4814-87A9-D85D91401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组网方式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AEA034-31AE-4209-ADD5-7AC5C4347A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服务端互相连接</a:t>
            </a:r>
            <a:endParaRPr lang="en-US" altLang="zh-CN" dirty="0"/>
          </a:p>
          <a:p>
            <a:r>
              <a:rPr lang="zh-CN" altLang="en-US" dirty="0"/>
              <a:t>客户端连接服务端</a:t>
            </a:r>
          </a:p>
        </p:txBody>
      </p:sp>
    </p:spTree>
    <p:extLst>
      <p:ext uri="{BB962C8B-B14F-4D97-AF65-F5344CB8AC3E}">
        <p14:creationId xmlns:p14="http://schemas.microsoft.com/office/powerpoint/2010/main" val="1688016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EA2018-C561-49B5-B178-87DD7849C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端到端通信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C62088-BBD5-4148-8F05-6C1F95203BD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服务端</a:t>
            </a:r>
            <a:r>
              <a:rPr lang="en-US" altLang="zh-CN" dirty="0"/>
              <a:t>-</a:t>
            </a:r>
            <a:r>
              <a:rPr lang="zh-CN" altLang="en-US" dirty="0"/>
              <a:t>服务端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CA1CDF-7F53-457C-8D2A-358EE6EEDF2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客户端</a:t>
            </a:r>
            <a:r>
              <a:rPr lang="en-US" altLang="zh-CN" dirty="0"/>
              <a:t>-</a:t>
            </a:r>
            <a:r>
              <a:rPr lang="zh-CN" altLang="en-US" dirty="0"/>
              <a:t>服务端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4C7F6C28-0580-4D2B-B2FF-8DA88032F786}"/>
              </a:ext>
            </a:extLst>
          </p:cNvPr>
          <p:cNvGrpSpPr/>
          <p:nvPr/>
        </p:nvGrpSpPr>
        <p:grpSpPr>
          <a:xfrm>
            <a:off x="1191600" y="2561294"/>
            <a:ext cx="3744000" cy="3931581"/>
            <a:chOff x="1191600" y="2561294"/>
            <a:chExt cx="3744000" cy="3931581"/>
          </a:xfrm>
        </p:grpSpPr>
        <p:sp>
          <p:nvSpPr>
            <p:cNvPr id="7" name="流程图: 顺序访问存储器 6">
              <a:extLst>
                <a:ext uri="{FF2B5EF4-FFF2-40B4-BE49-F238E27FC236}">
                  <a16:creationId xmlns:a16="http://schemas.microsoft.com/office/drawing/2014/main" id="{57E455C5-1BA3-4584-BDEC-B6D88A87D4CC}"/>
                </a:ext>
              </a:extLst>
            </p:cNvPr>
            <p:cNvSpPr/>
            <p:nvPr/>
          </p:nvSpPr>
          <p:spPr>
            <a:xfrm>
              <a:off x="2343600" y="2561294"/>
              <a:ext cx="1440000" cy="1440000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Server</a:t>
              </a:r>
            </a:p>
            <a:p>
              <a:pPr algn="ctr"/>
              <a:r>
                <a:rPr lang="zh-CN" altLang="en-US" sz="1600" dirty="0"/>
                <a:t>服务端</a:t>
              </a:r>
            </a:p>
          </p:txBody>
        </p:sp>
        <p:sp>
          <p:nvSpPr>
            <p:cNvPr id="8" name="流程图: 顺序访问存储器 7">
              <a:extLst>
                <a:ext uri="{FF2B5EF4-FFF2-40B4-BE49-F238E27FC236}">
                  <a16:creationId xmlns:a16="http://schemas.microsoft.com/office/drawing/2014/main" id="{CFCA0E84-5164-40A2-924D-B113C01D3BBD}"/>
                </a:ext>
              </a:extLst>
            </p:cNvPr>
            <p:cNvSpPr/>
            <p:nvPr/>
          </p:nvSpPr>
          <p:spPr>
            <a:xfrm>
              <a:off x="2343600" y="5052875"/>
              <a:ext cx="1440000" cy="1440000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Server</a:t>
              </a:r>
            </a:p>
            <a:p>
              <a:pPr algn="ctr"/>
              <a:r>
                <a:rPr lang="zh-CN" altLang="en-US" sz="1600" dirty="0"/>
                <a:t>服务端</a:t>
              </a:r>
            </a:p>
          </p:txBody>
        </p:sp>
        <p:sp>
          <p:nvSpPr>
            <p:cNvPr id="9" name="箭头: 右弧形 8">
              <a:extLst>
                <a:ext uri="{FF2B5EF4-FFF2-40B4-BE49-F238E27FC236}">
                  <a16:creationId xmlns:a16="http://schemas.microsoft.com/office/drawing/2014/main" id="{7A459A99-6BAE-44B1-BFCC-C172231EA047}"/>
                </a:ext>
              </a:extLst>
            </p:cNvPr>
            <p:cNvSpPr/>
            <p:nvPr/>
          </p:nvSpPr>
          <p:spPr>
            <a:xfrm>
              <a:off x="3783600" y="3119121"/>
              <a:ext cx="1152000" cy="2926080"/>
            </a:xfrm>
            <a:prstGeom prst="curvedLef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S2S</a:t>
              </a:r>
              <a:r>
                <a:rPr lang="zh-CN" altLang="en-US" dirty="0"/>
                <a:t>轮询请求</a:t>
              </a:r>
            </a:p>
          </p:txBody>
        </p:sp>
        <p:sp>
          <p:nvSpPr>
            <p:cNvPr id="11" name="箭头: 上弧形 10">
              <a:extLst>
                <a:ext uri="{FF2B5EF4-FFF2-40B4-BE49-F238E27FC236}">
                  <a16:creationId xmlns:a16="http://schemas.microsoft.com/office/drawing/2014/main" id="{F1E28C57-2283-4675-AEA0-55D8BB9A4242}"/>
                </a:ext>
              </a:extLst>
            </p:cNvPr>
            <p:cNvSpPr/>
            <p:nvPr/>
          </p:nvSpPr>
          <p:spPr>
            <a:xfrm rot="16200000">
              <a:off x="304560" y="3902444"/>
              <a:ext cx="2926080" cy="1152000"/>
            </a:xfrm>
            <a:prstGeom prst="curved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en-US" altLang="zh-CN" dirty="0"/>
                <a:t>S2S</a:t>
              </a:r>
              <a:r>
                <a:rPr lang="zh-CN" altLang="en-US" dirty="0"/>
                <a:t>轮询</a:t>
              </a:r>
              <a:endParaRPr lang="en-US" altLang="zh-CN" dirty="0"/>
            </a:p>
            <a:p>
              <a:pPr algn="ctr"/>
              <a:r>
                <a:rPr lang="zh-CN" altLang="en-US" dirty="0"/>
                <a:t>响应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3280F454-43DC-4AEC-AECD-729A5DF8C573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>
              <a:off x="3063600" y="4001294"/>
              <a:ext cx="0" cy="1051581"/>
            </a:xfrm>
            <a:prstGeom prst="line">
              <a:avLst/>
            </a:prstGeom>
            <a:ln w="2857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7247126F-2020-4A46-9802-F9DE52C0BF62}"/>
                </a:ext>
              </a:extLst>
            </p:cNvPr>
            <p:cNvSpPr txBox="1"/>
            <p:nvPr/>
          </p:nvSpPr>
          <p:spPr>
            <a:xfrm>
              <a:off x="2512773" y="4226110"/>
              <a:ext cx="11031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S2S</a:t>
              </a:r>
            </a:p>
            <a:p>
              <a:r>
                <a:rPr lang="zh-CN" altLang="en-US" dirty="0"/>
                <a:t>虚拟连接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B8538EB4-F0CE-45FF-B90F-8DAC1D890E8F}"/>
              </a:ext>
            </a:extLst>
          </p:cNvPr>
          <p:cNvGrpSpPr/>
          <p:nvPr/>
        </p:nvGrpSpPr>
        <p:grpSpPr>
          <a:xfrm>
            <a:off x="6525600" y="2561294"/>
            <a:ext cx="3744000" cy="3931581"/>
            <a:chOff x="6525600" y="2561294"/>
            <a:chExt cx="3744000" cy="3931581"/>
          </a:xfrm>
        </p:grpSpPr>
        <p:sp>
          <p:nvSpPr>
            <p:cNvPr id="5" name="流程图: 顺序访问存储器 4">
              <a:extLst>
                <a:ext uri="{FF2B5EF4-FFF2-40B4-BE49-F238E27FC236}">
                  <a16:creationId xmlns:a16="http://schemas.microsoft.com/office/drawing/2014/main" id="{2CA850A7-8C4E-4E23-9A23-DCFBC77AA89A}"/>
                </a:ext>
              </a:extLst>
            </p:cNvPr>
            <p:cNvSpPr/>
            <p:nvPr/>
          </p:nvSpPr>
          <p:spPr>
            <a:xfrm>
              <a:off x="7677600" y="2561294"/>
              <a:ext cx="1440000" cy="1440000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Client</a:t>
              </a:r>
            </a:p>
            <a:p>
              <a:pPr algn="ctr"/>
              <a:r>
                <a:rPr lang="zh-CN" altLang="en-US" sz="1600" dirty="0"/>
                <a:t>客户端</a:t>
              </a:r>
            </a:p>
          </p:txBody>
        </p:sp>
        <p:sp>
          <p:nvSpPr>
            <p:cNvPr id="6" name="流程图: 顺序访问存储器 5">
              <a:extLst>
                <a:ext uri="{FF2B5EF4-FFF2-40B4-BE49-F238E27FC236}">
                  <a16:creationId xmlns:a16="http://schemas.microsoft.com/office/drawing/2014/main" id="{BCF70761-5485-4986-AA32-A26226E1C421}"/>
                </a:ext>
              </a:extLst>
            </p:cNvPr>
            <p:cNvSpPr/>
            <p:nvPr/>
          </p:nvSpPr>
          <p:spPr>
            <a:xfrm>
              <a:off x="7677600" y="5052875"/>
              <a:ext cx="1440000" cy="1440000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Server</a:t>
              </a:r>
            </a:p>
            <a:p>
              <a:pPr algn="ctr"/>
              <a:r>
                <a:rPr lang="zh-CN" altLang="en-US" sz="1600" dirty="0"/>
                <a:t>服务端</a:t>
              </a:r>
            </a:p>
          </p:txBody>
        </p:sp>
        <p:sp>
          <p:nvSpPr>
            <p:cNvPr id="12" name="箭头: 右弧形 11">
              <a:extLst>
                <a:ext uri="{FF2B5EF4-FFF2-40B4-BE49-F238E27FC236}">
                  <a16:creationId xmlns:a16="http://schemas.microsoft.com/office/drawing/2014/main" id="{E3BC0579-628F-48C9-8681-A3A0B779B7D2}"/>
                </a:ext>
              </a:extLst>
            </p:cNvPr>
            <p:cNvSpPr/>
            <p:nvPr/>
          </p:nvSpPr>
          <p:spPr>
            <a:xfrm>
              <a:off x="9117600" y="3119121"/>
              <a:ext cx="1152000" cy="2926080"/>
            </a:xfrm>
            <a:prstGeom prst="curvedLef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C2S</a:t>
              </a:r>
              <a:r>
                <a:rPr lang="zh-CN" altLang="en-US" dirty="0"/>
                <a:t>轮询请求</a:t>
              </a:r>
            </a:p>
          </p:txBody>
        </p:sp>
        <p:sp>
          <p:nvSpPr>
            <p:cNvPr id="13" name="箭头: 上弧形 12">
              <a:extLst>
                <a:ext uri="{FF2B5EF4-FFF2-40B4-BE49-F238E27FC236}">
                  <a16:creationId xmlns:a16="http://schemas.microsoft.com/office/drawing/2014/main" id="{9EDA5F98-6BBE-469B-B4FF-8386C631004C}"/>
                </a:ext>
              </a:extLst>
            </p:cNvPr>
            <p:cNvSpPr/>
            <p:nvPr/>
          </p:nvSpPr>
          <p:spPr>
            <a:xfrm rot="16200000">
              <a:off x="5638560" y="3902444"/>
              <a:ext cx="2926080" cy="1152000"/>
            </a:xfrm>
            <a:prstGeom prst="curved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en-US" altLang="zh-CN" dirty="0"/>
                <a:t>S2C</a:t>
              </a:r>
              <a:r>
                <a:rPr lang="zh-CN" altLang="en-US" dirty="0"/>
                <a:t>轮询</a:t>
              </a:r>
              <a:endParaRPr lang="en-US" altLang="zh-CN" dirty="0"/>
            </a:p>
            <a:p>
              <a:pPr algn="ctr"/>
              <a:r>
                <a:rPr lang="zh-CN" altLang="en-US" dirty="0"/>
                <a:t>响应</a:t>
              </a:r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3916FDD5-BA3B-4009-A76E-D3995D921426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>
              <a:off x="8397600" y="4001294"/>
              <a:ext cx="0" cy="1051581"/>
            </a:xfrm>
            <a:prstGeom prst="line">
              <a:avLst/>
            </a:prstGeom>
            <a:ln w="2857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7E01EC7A-CE79-4032-A7A7-0472997FFA91}"/>
                </a:ext>
              </a:extLst>
            </p:cNvPr>
            <p:cNvSpPr txBox="1"/>
            <p:nvPr/>
          </p:nvSpPr>
          <p:spPr>
            <a:xfrm>
              <a:off x="7846006" y="4226110"/>
              <a:ext cx="11031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S2C</a:t>
              </a:r>
            </a:p>
            <a:p>
              <a:r>
                <a:rPr lang="zh-CN" altLang="en-US" dirty="0"/>
                <a:t>虚拟连接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6243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121E1C-7B12-4585-839F-062151207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网络结构</a:t>
            </a:r>
          </a:p>
        </p:txBody>
      </p:sp>
      <p:sp>
        <p:nvSpPr>
          <p:cNvPr id="5" name="流程图: 顺序访问存储器 4">
            <a:extLst>
              <a:ext uri="{FF2B5EF4-FFF2-40B4-BE49-F238E27FC236}">
                <a16:creationId xmlns:a16="http://schemas.microsoft.com/office/drawing/2014/main" id="{5E03AB57-0FE4-4443-8247-257BC1235940}"/>
              </a:ext>
            </a:extLst>
          </p:cNvPr>
          <p:cNvSpPr/>
          <p:nvPr/>
        </p:nvSpPr>
        <p:spPr>
          <a:xfrm>
            <a:off x="1093920" y="2236174"/>
            <a:ext cx="1440000" cy="1440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Server</a:t>
            </a:r>
          </a:p>
          <a:p>
            <a:pPr algn="ctr"/>
            <a:r>
              <a:rPr lang="zh-CN" altLang="en-US" sz="1600" dirty="0"/>
              <a:t>服务端</a:t>
            </a:r>
          </a:p>
        </p:txBody>
      </p:sp>
      <p:sp>
        <p:nvSpPr>
          <p:cNvPr id="6" name="流程图: 顺序访问存储器 5">
            <a:extLst>
              <a:ext uri="{FF2B5EF4-FFF2-40B4-BE49-F238E27FC236}">
                <a16:creationId xmlns:a16="http://schemas.microsoft.com/office/drawing/2014/main" id="{8CB78D7E-BB3B-43D9-A7FF-D2786AB5EFD5}"/>
              </a:ext>
            </a:extLst>
          </p:cNvPr>
          <p:cNvSpPr/>
          <p:nvPr/>
        </p:nvSpPr>
        <p:spPr>
          <a:xfrm>
            <a:off x="1419040" y="4308814"/>
            <a:ext cx="1440000" cy="1440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Server</a:t>
            </a:r>
          </a:p>
          <a:p>
            <a:pPr algn="ctr"/>
            <a:r>
              <a:rPr lang="zh-CN" altLang="en-US" sz="1600" dirty="0"/>
              <a:t>服务端</a:t>
            </a:r>
          </a:p>
        </p:txBody>
      </p:sp>
      <p:sp>
        <p:nvSpPr>
          <p:cNvPr id="7" name="流程图: 顺序访问存储器 6">
            <a:extLst>
              <a:ext uri="{FF2B5EF4-FFF2-40B4-BE49-F238E27FC236}">
                <a16:creationId xmlns:a16="http://schemas.microsoft.com/office/drawing/2014/main" id="{408DB842-9C69-48BD-A181-C12CD212F2D0}"/>
              </a:ext>
            </a:extLst>
          </p:cNvPr>
          <p:cNvSpPr/>
          <p:nvPr/>
        </p:nvSpPr>
        <p:spPr>
          <a:xfrm>
            <a:off x="3562800" y="1243431"/>
            <a:ext cx="1440000" cy="1440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Server</a:t>
            </a:r>
          </a:p>
          <a:p>
            <a:pPr algn="ctr"/>
            <a:r>
              <a:rPr lang="zh-CN" altLang="en-US" sz="1600" dirty="0"/>
              <a:t>服务端</a:t>
            </a:r>
          </a:p>
        </p:txBody>
      </p:sp>
      <p:sp>
        <p:nvSpPr>
          <p:cNvPr id="8" name="流程图: 顺序访问存储器 7">
            <a:extLst>
              <a:ext uri="{FF2B5EF4-FFF2-40B4-BE49-F238E27FC236}">
                <a16:creationId xmlns:a16="http://schemas.microsoft.com/office/drawing/2014/main" id="{AC89C4DF-2217-4214-B752-15B45A8B6443}"/>
              </a:ext>
            </a:extLst>
          </p:cNvPr>
          <p:cNvSpPr/>
          <p:nvPr/>
        </p:nvSpPr>
        <p:spPr>
          <a:xfrm>
            <a:off x="3694880" y="3336391"/>
            <a:ext cx="1440000" cy="1440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Server</a:t>
            </a:r>
          </a:p>
          <a:p>
            <a:pPr algn="ctr"/>
            <a:r>
              <a:rPr lang="zh-CN" altLang="en-US" sz="1600" dirty="0"/>
              <a:t>服务端</a:t>
            </a:r>
          </a:p>
        </p:txBody>
      </p:sp>
      <p:sp>
        <p:nvSpPr>
          <p:cNvPr id="9" name="流程图: 顺序访问存储器 8">
            <a:extLst>
              <a:ext uri="{FF2B5EF4-FFF2-40B4-BE49-F238E27FC236}">
                <a16:creationId xmlns:a16="http://schemas.microsoft.com/office/drawing/2014/main" id="{4FA3DC76-A484-47D1-AF92-86373E8EF08D}"/>
              </a:ext>
            </a:extLst>
          </p:cNvPr>
          <p:cNvSpPr/>
          <p:nvPr/>
        </p:nvSpPr>
        <p:spPr>
          <a:xfrm>
            <a:off x="5002800" y="5246471"/>
            <a:ext cx="1440000" cy="1440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Server</a:t>
            </a:r>
          </a:p>
          <a:p>
            <a:pPr algn="ctr"/>
            <a:r>
              <a:rPr lang="zh-CN" altLang="en-US" sz="1600" dirty="0"/>
              <a:t>服务端</a:t>
            </a:r>
          </a:p>
        </p:txBody>
      </p:sp>
      <p:sp>
        <p:nvSpPr>
          <p:cNvPr id="10" name="流程图: 顺序访问存储器 9">
            <a:extLst>
              <a:ext uri="{FF2B5EF4-FFF2-40B4-BE49-F238E27FC236}">
                <a16:creationId xmlns:a16="http://schemas.microsoft.com/office/drawing/2014/main" id="{3B5258BB-2FCE-42E9-B0ED-F6ED304BCD3F}"/>
              </a:ext>
            </a:extLst>
          </p:cNvPr>
          <p:cNvSpPr/>
          <p:nvPr/>
        </p:nvSpPr>
        <p:spPr>
          <a:xfrm>
            <a:off x="7677600" y="2561294"/>
            <a:ext cx="1440000" cy="1440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Client</a:t>
            </a:r>
          </a:p>
          <a:p>
            <a:pPr algn="ctr"/>
            <a:r>
              <a:rPr lang="zh-CN" altLang="en-US" sz="1600" dirty="0"/>
              <a:t>客户端</a:t>
            </a:r>
          </a:p>
        </p:txBody>
      </p:sp>
      <p:sp>
        <p:nvSpPr>
          <p:cNvPr id="11" name="流程图: 顺序访问存储器 10">
            <a:extLst>
              <a:ext uri="{FF2B5EF4-FFF2-40B4-BE49-F238E27FC236}">
                <a16:creationId xmlns:a16="http://schemas.microsoft.com/office/drawing/2014/main" id="{5BF227C0-83E2-4AC3-BFD1-9F5E9F73984B}"/>
              </a:ext>
            </a:extLst>
          </p:cNvPr>
          <p:cNvSpPr/>
          <p:nvPr/>
        </p:nvSpPr>
        <p:spPr>
          <a:xfrm>
            <a:off x="6590480" y="685991"/>
            <a:ext cx="1440000" cy="1440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Client</a:t>
            </a:r>
          </a:p>
          <a:p>
            <a:pPr algn="ctr"/>
            <a:r>
              <a:rPr lang="zh-CN" altLang="en-US" sz="1600" dirty="0"/>
              <a:t>客户端</a:t>
            </a:r>
          </a:p>
        </p:txBody>
      </p:sp>
      <p:sp>
        <p:nvSpPr>
          <p:cNvPr id="12" name="流程图: 顺序访问存储器 11">
            <a:extLst>
              <a:ext uri="{FF2B5EF4-FFF2-40B4-BE49-F238E27FC236}">
                <a16:creationId xmlns:a16="http://schemas.microsoft.com/office/drawing/2014/main" id="{6B3EAEDD-95C4-43A6-B613-209639931F52}"/>
              </a:ext>
            </a:extLst>
          </p:cNvPr>
          <p:cNvSpPr/>
          <p:nvPr/>
        </p:nvSpPr>
        <p:spPr>
          <a:xfrm>
            <a:off x="8815520" y="796174"/>
            <a:ext cx="1440000" cy="1440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Client</a:t>
            </a:r>
          </a:p>
          <a:p>
            <a:pPr algn="ctr"/>
            <a:r>
              <a:rPr lang="zh-CN" altLang="en-US" sz="1600" dirty="0"/>
              <a:t>客户端</a:t>
            </a:r>
          </a:p>
        </p:txBody>
      </p:sp>
      <p:sp>
        <p:nvSpPr>
          <p:cNvPr id="13" name="流程图: 顺序访问存储器 12">
            <a:extLst>
              <a:ext uri="{FF2B5EF4-FFF2-40B4-BE49-F238E27FC236}">
                <a16:creationId xmlns:a16="http://schemas.microsoft.com/office/drawing/2014/main" id="{2FD2C1A6-EAEE-44CF-A561-8B232FD28638}"/>
              </a:ext>
            </a:extLst>
          </p:cNvPr>
          <p:cNvSpPr/>
          <p:nvPr/>
        </p:nvSpPr>
        <p:spPr>
          <a:xfrm>
            <a:off x="9679120" y="4515925"/>
            <a:ext cx="1440000" cy="1440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Client</a:t>
            </a:r>
          </a:p>
          <a:p>
            <a:pPr algn="ctr"/>
            <a:r>
              <a:rPr lang="zh-CN" altLang="en-US" sz="1600" dirty="0"/>
              <a:t>客户端</a:t>
            </a:r>
          </a:p>
        </p:txBody>
      </p:sp>
      <p:sp>
        <p:nvSpPr>
          <p:cNvPr id="14" name="流程图: 顺序访问存储器 13">
            <a:extLst>
              <a:ext uri="{FF2B5EF4-FFF2-40B4-BE49-F238E27FC236}">
                <a16:creationId xmlns:a16="http://schemas.microsoft.com/office/drawing/2014/main" id="{FA766856-85B0-40AC-9CAD-E0A214909586}"/>
              </a:ext>
            </a:extLst>
          </p:cNvPr>
          <p:cNvSpPr/>
          <p:nvPr/>
        </p:nvSpPr>
        <p:spPr>
          <a:xfrm>
            <a:off x="7389760" y="4922314"/>
            <a:ext cx="1440000" cy="1440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Client</a:t>
            </a:r>
          </a:p>
          <a:p>
            <a:pPr algn="ctr"/>
            <a:r>
              <a:rPr lang="zh-CN" altLang="en-US" sz="1600" dirty="0"/>
              <a:t>客户端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EF33EA89-3F49-48E0-84A1-D0A0CA5B9BAA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1813920" y="3676174"/>
            <a:ext cx="325120" cy="632640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74C86FAA-E32E-43EC-93D3-6D4822C69318}"/>
              </a:ext>
            </a:extLst>
          </p:cNvPr>
          <p:cNvCxnSpPr>
            <a:cxnSpLocks/>
            <a:stCxn id="7" idx="1"/>
            <a:endCxn id="5" idx="3"/>
          </p:cNvCxnSpPr>
          <p:nvPr/>
        </p:nvCxnSpPr>
        <p:spPr>
          <a:xfrm flipH="1">
            <a:off x="2533920" y="1963431"/>
            <a:ext cx="1028880" cy="992743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6B3B240F-85CD-435A-AA2C-97DF02400248}"/>
              </a:ext>
            </a:extLst>
          </p:cNvPr>
          <p:cNvCxnSpPr>
            <a:cxnSpLocks/>
            <a:stCxn id="8" idx="1"/>
            <a:endCxn id="5" idx="3"/>
          </p:cNvCxnSpPr>
          <p:nvPr/>
        </p:nvCxnSpPr>
        <p:spPr>
          <a:xfrm flipH="1" flipV="1">
            <a:off x="2533920" y="2956174"/>
            <a:ext cx="1160960" cy="1100217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5190E36C-B170-49F3-8F87-00601BA31353}"/>
              </a:ext>
            </a:extLst>
          </p:cNvPr>
          <p:cNvCxnSpPr>
            <a:cxnSpLocks/>
            <a:stCxn id="7" idx="1"/>
            <a:endCxn id="6" idx="0"/>
          </p:cNvCxnSpPr>
          <p:nvPr/>
        </p:nvCxnSpPr>
        <p:spPr>
          <a:xfrm flipH="1">
            <a:off x="2139040" y="1963431"/>
            <a:ext cx="1423760" cy="2345383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73A129DE-0204-4C29-AFCD-0625F4DE2503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H="1" flipV="1">
            <a:off x="4414880" y="4776391"/>
            <a:ext cx="1307920" cy="470080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2E0D357-5F60-4872-9E2B-4E845620A855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flipH="1" flipV="1">
            <a:off x="4282800" y="2683431"/>
            <a:ext cx="1440000" cy="2563040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66F5F2D2-9875-48E7-AC44-C88DC2728FD2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2859040" y="5028814"/>
            <a:ext cx="2143760" cy="937657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5CAD6D45-AA16-476A-9E50-4730EDCD4662}"/>
              </a:ext>
            </a:extLst>
          </p:cNvPr>
          <p:cNvCxnSpPr>
            <a:cxnSpLocks/>
            <a:stCxn id="11" idx="1"/>
            <a:endCxn id="6" idx="3"/>
          </p:cNvCxnSpPr>
          <p:nvPr/>
        </p:nvCxnSpPr>
        <p:spPr>
          <a:xfrm flipH="1">
            <a:off x="2859040" y="1405991"/>
            <a:ext cx="3731440" cy="3622823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ED3F10E4-BB30-4299-82B1-CE4FAAA68073}"/>
              </a:ext>
            </a:extLst>
          </p:cNvPr>
          <p:cNvCxnSpPr>
            <a:cxnSpLocks/>
            <a:stCxn id="11" idx="1"/>
            <a:endCxn id="8" idx="3"/>
          </p:cNvCxnSpPr>
          <p:nvPr/>
        </p:nvCxnSpPr>
        <p:spPr>
          <a:xfrm flipH="1">
            <a:off x="5134880" y="1405991"/>
            <a:ext cx="1455600" cy="265040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C6A6C93F-34AC-4CCE-9C0F-595952139F0B}"/>
              </a:ext>
            </a:extLst>
          </p:cNvPr>
          <p:cNvCxnSpPr>
            <a:cxnSpLocks/>
            <a:stCxn id="14" idx="1"/>
            <a:endCxn id="8" idx="3"/>
          </p:cNvCxnSpPr>
          <p:nvPr/>
        </p:nvCxnSpPr>
        <p:spPr>
          <a:xfrm flipH="1" flipV="1">
            <a:off x="5134880" y="4056391"/>
            <a:ext cx="2254880" cy="1585923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93E02E59-89A4-4201-9363-B990DC24E49F}"/>
              </a:ext>
            </a:extLst>
          </p:cNvPr>
          <p:cNvCxnSpPr>
            <a:cxnSpLocks/>
            <a:stCxn id="10" idx="1"/>
            <a:endCxn id="9" idx="3"/>
          </p:cNvCxnSpPr>
          <p:nvPr/>
        </p:nvCxnSpPr>
        <p:spPr>
          <a:xfrm flipH="1">
            <a:off x="6442800" y="3281294"/>
            <a:ext cx="1234800" cy="2685177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C2934C9D-6E05-4D86-A4E3-041B378EE04D}"/>
              </a:ext>
            </a:extLst>
          </p:cNvPr>
          <p:cNvCxnSpPr>
            <a:cxnSpLocks/>
            <a:stCxn id="12" idx="1"/>
            <a:endCxn id="7" idx="3"/>
          </p:cNvCxnSpPr>
          <p:nvPr/>
        </p:nvCxnSpPr>
        <p:spPr>
          <a:xfrm flipH="1">
            <a:off x="5002800" y="1516174"/>
            <a:ext cx="3812720" cy="447257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E76D76FD-6591-445B-A99C-330B9B820B3A}"/>
              </a:ext>
            </a:extLst>
          </p:cNvPr>
          <p:cNvCxnSpPr>
            <a:cxnSpLocks/>
            <a:stCxn id="10" idx="1"/>
            <a:endCxn id="6" idx="3"/>
          </p:cNvCxnSpPr>
          <p:nvPr/>
        </p:nvCxnSpPr>
        <p:spPr>
          <a:xfrm flipH="1">
            <a:off x="2859040" y="3281294"/>
            <a:ext cx="4818560" cy="174752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C7026E6B-6B8F-4176-AE2F-91F73189C371}"/>
              </a:ext>
            </a:extLst>
          </p:cNvPr>
          <p:cNvCxnSpPr>
            <a:cxnSpLocks/>
            <a:stCxn id="13" idx="1"/>
            <a:endCxn id="7" idx="3"/>
          </p:cNvCxnSpPr>
          <p:nvPr/>
        </p:nvCxnSpPr>
        <p:spPr>
          <a:xfrm flipH="1" flipV="1">
            <a:off x="5002800" y="1963431"/>
            <a:ext cx="4676320" cy="3272494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2DB461FB-3019-46F6-A4A8-F1F5D7CBFCED}"/>
              </a:ext>
            </a:extLst>
          </p:cNvPr>
          <p:cNvCxnSpPr>
            <a:cxnSpLocks/>
            <a:stCxn id="12" idx="1"/>
            <a:endCxn id="9" idx="3"/>
          </p:cNvCxnSpPr>
          <p:nvPr/>
        </p:nvCxnSpPr>
        <p:spPr>
          <a:xfrm flipH="1">
            <a:off x="6442800" y="1516174"/>
            <a:ext cx="2372720" cy="4450297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CB1D6D6B-BECF-445F-89FE-75B438A62D04}"/>
              </a:ext>
            </a:extLst>
          </p:cNvPr>
          <p:cNvGrpSpPr/>
          <p:nvPr/>
        </p:nvGrpSpPr>
        <p:grpSpPr>
          <a:xfrm>
            <a:off x="300100" y="5955925"/>
            <a:ext cx="2699160" cy="664182"/>
            <a:chOff x="467360" y="5955925"/>
            <a:chExt cx="2699160" cy="664182"/>
          </a:xfrm>
        </p:grpSpPr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33EE8F0E-74C6-4BA2-A570-2CB1468F4522}"/>
                </a:ext>
              </a:extLst>
            </p:cNvPr>
            <p:cNvGrpSpPr/>
            <p:nvPr/>
          </p:nvGrpSpPr>
          <p:grpSpPr>
            <a:xfrm>
              <a:off x="562840" y="5966471"/>
              <a:ext cx="2603680" cy="653635"/>
              <a:chOff x="3891280" y="501325"/>
              <a:chExt cx="2603680" cy="653635"/>
            </a:xfrm>
          </p:grpSpPr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B4D3F775-1707-4BE1-93BC-B0E1226E40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91280" y="685991"/>
                <a:ext cx="1016000" cy="0"/>
              </a:xfrm>
              <a:prstGeom prst="line">
                <a:avLst/>
              </a:prstGeom>
              <a:ln w="28575" cap="flat" cmpd="sng" algn="ctr">
                <a:solidFill>
                  <a:schemeClr val="accent2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id="{604E1BC7-7666-4D7B-A549-1487A1E2DB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91280" y="982969"/>
                <a:ext cx="1016000" cy="0"/>
              </a:xfrm>
              <a:prstGeom prst="line">
                <a:avLst/>
              </a:prstGeom>
              <a:ln w="2857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DEFFE1C4-CD42-41C8-AADC-2D1D72FFDE6D}"/>
                  </a:ext>
                </a:extLst>
              </p:cNvPr>
              <p:cNvSpPr/>
              <p:nvPr/>
            </p:nvSpPr>
            <p:spPr>
              <a:xfrm>
                <a:off x="4842240" y="501325"/>
                <a:ext cx="165272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S2S</a:t>
                </a:r>
                <a:r>
                  <a:rPr lang="zh-CN" altLang="en-US" dirty="0"/>
                  <a:t>虚拟连接</a:t>
                </a:r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C9D1B332-9E0C-4730-93E9-BCFB77F7FC57}"/>
                  </a:ext>
                </a:extLst>
              </p:cNvPr>
              <p:cNvSpPr/>
              <p:nvPr/>
            </p:nvSpPr>
            <p:spPr>
              <a:xfrm>
                <a:off x="4842240" y="785628"/>
                <a:ext cx="165272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C2S</a:t>
                </a:r>
                <a:r>
                  <a:rPr lang="zh-CN" altLang="en-US" dirty="0"/>
                  <a:t>虚拟连接</a:t>
                </a:r>
              </a:p>
            </p:txBody>
          </p:sp>
        </p:grp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9108653D-EE62-4D52-B2B7-9569100161C0}"/>
                </a:ext>
              </a:extLst>
            </p:cNvPr>
            <p:cNvSpPr/>
            <p:nvPr/>
          </p:nvSpPr>
          <p:spPr>
            <a:xfrm>
              <a:off x="467360" y="5955925"/>
              <a:ext cx="2529840" cy="6641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46542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EB160E-2769-4814-87A9-D85D91401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网络结构查询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AEA034-31AE-4209-ADD5-7AC5C4347A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深度优先遍历</a:t>
            </a:r>
          </a:p>
        </p:txBody>
      </p:sp>
    </p:spTree>
    <p:extLst>
      <p:ext uri="{BB962C8B-B14F-4D97-AF65-F5344CB8AC3E}">
        <p14:creationId xmlns:p14="http://schemas.microsoft.com/office/powerpoint/2010/main" val="3460730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组合 61">
            <a:extLst>
              <a:ext uri="{FF2B5EF4-FFF2-40B4-BE49-F238E27FC236}">
                <a16:creationId xmlns:a16="http://schemas.microsoft.com/office/drawing/2014/main" id="{0C8291D1-5EAF-4248-87E3-6DBA63D84316}"/>
              </a:ext>
            </a:extLst>
          </p:cNvPr>
          <p:cNvGrpSpPr/>
          <p:nvPr/>
        </p:nvGrpSpPr>
        <p:grpSpPr>
          <a:xfrm>
            <a:off x="2272639" y="2173764"/>
            <a:ext cx="1544621" cy="2510472"/>
            <a:chOff x="5323689" y="1939609"/>
            <a:chExt cx="1544621" cy="2510472"/>
          </a:xfrm>
        </p:grpSpPr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14915D52-98BE-4DF9-A933-EEEFFE1AC05B}"/>
                </a:ext>
              </a:extLst>
            </p:cNvPr>
            <p:cNvSpPr/>
            <p:nvPr/>
          </p:nvSpPr>
          <p:spPr>
            <a:xfrm>
              <a:off x="5323689" y="1939609"/>
              <a:ext cx="1544621" cy="25104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zh-CN" altLang="en-US" dirty="0"/>
                <a:t>节点信息</a:t>
              </a: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FF8FA105-911A-4365-8B1F-06A3F9E9440F}"/>
                </a:ext>
              </a:extLst>
            </p:cNvPr>
            <p:cNvSpPr/>
            <p:nvPr/>
          </p:nvSpPr>
          <p:spPr>
            <a:xfrm>
              <a:off x="5404969" y="2834640"/>
              <a:ext cx="1381221" cy="4978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入度节点表</a:t>
              </a: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D27E7BC0-B33C-4B6A-BC95-BE01C1F8F7C7}"/>
                </a:ext>
              </a:extLst>
            </p:cNvPr>
            <p:cNvSpPr/>
            <p:nvPr/>
          </p:nvSpPr>
          <p:spPr>
            <a:xfrm>
              <a:off x="5404969" y="3332480"/>
              <a:ext cx="1381221" cy="4978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出度节点表</a:t>
              </a: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4660FDE5-CB0C-440B-B9C4-58214429DEFE}"/>
                </a:ext>
              </a:extLst>
            </p:cNvPr>
            <p:cNvSpPr/>
            <p:nvPr/>
          </p:nvSpPr>
          <p:spPr>
            <a:xfrm>
              <a:off x="5404969" y="3830320"/>
              <a:ext cx="1381221" cy="4978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客户端表</a:t>
              </a: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AB9A43F7-9AB9-4AC9-9AE5-3155A025707F}"/>
                </a:ext>
              </a:extLst>
            </p:cNvPr>
            <p:cNvSpPr/>
            <p:nvPr/>
          </p:nvSpPr>
          <p:spPr>
            <a:xfrm>
              <a:off x="5404968" y="2336800"/>
              <a:ext cx="1381221" cy="4978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服务器信息</a:t>
              </a: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FFEA2018-C561-49B5-B178-87DD7849C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节点信息查询</a:t>
            </a:r>
          </a:p>
        </p:txBody>
      </p:sp>
      <p:sp>
        <p:nvSpPr>
          <p:cNvPr id="25" name="流程图: 顺序访问存储器 24">
            <a:extLst>
              <a:ext uri="{FF2B5EF4-FFF2-40B4-BE49-F238E27FC236}">
                <a16:creationId xmlns:a16="http://schemas.microsoft.com/office/drawing/2014/main" id="{158C6999-2C33-4E70-B6AA-EE6C709D778A}"/>
              </a:ext>
            </a:extLst>
          </p:cNvPr>
          <p:cNvSpPr/>
          <p:nvPr/>
        </p:nvSpPr>
        <p:spPr>
          <a:xfrm>
            <a:off x="4247481" y="372875"/>
            <a:ext cx="6120000" cy="6120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600" dirty="0"/>
              <a:t>Server</a:t>
            </a:r>
          </a:p>
          <a:p>
            <a:pPr algn="ctr"/>
            <a:r>
              <a:rPr lang="zh-CN" altLang="en-US" sz="1600" dirty="0"/>
              <a:t>服务端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843F8F8B-21F4-4140-9B78-227990A61BA1}"/>
              </a:ext>
            </a:extLst>
          </p:cNvPr>
          <p:cNvGrpSpPr/>
          <p:nvPr/>
        </p:nvGrpSpPr>
        <p:grpSpPr>
          <a:xfrm>
            <a:off x="7758521" y="1870504"/>
            <a:ext cx="2160000" cy="2160000"/>
            <a:chOff x="8591360" y="1870504"/>
            <a:chExt cx="2160000" cy="2160000"/>
          </a:xfrm>
        </p:grpSpPr>
        <p:sp>
          <p:nvSpPr>
            <p:cNvPr id="28" name="流程图: 顺序访问存储器 27">
              <a:extLst>
                <a:ext uri="{FF2B5EF4-FFF2-40B4-BE49-F238E27FC236}">
                  <a16:creationId xmlns:a16="http://schemas.microsoft.com/office/drawing/2014/main" id="{41EEFF51-C5F1-4AEC-B9B1-083858360DCE}"/>
                </a:ext>
              </a:extLst>
            </p:cNvPr>
            <p:cNvSpPr/>
            <p:nvPr/>
          </p:nvSpPr>
          <p:spPr>
            <a:xfrm>
              <a:off x="8591360" y="1870504"/>
              <a:ext cx="2160000" cy="2160000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sz="1600" dirty="0"/>
                <a:t>S2S</a:t>
              </a:r>
              <a:r>
                <a:rPr lang="zh-CN" altLang="en-US" sz="1600" dirty="0"/>
                <a:t>注册器</a:t>
              </a:r>
            </a:p>
          </p:txBody>
        </p:sp>
        <p:sp>
          <p:nvSpPr>
            <p:cNvPr id="30" name="圆柱体 29">
              <a:extLst>
                <a:ext uri="{FF2B5EF4-FFF2-40B4-BE49-F238E27FC236}">
                  <a16:creationId xmlns:a16="http://schemas.microsoft.com/office/drawing/2014/main" id="{77EDA938-920C-496A-9ACB-4519D8A40F95}"/>
                </a:ext>
              </a:extLst>
            </p:cNvPr>
            <p:cNvSpPr/>
            <p:nvPr/>
          </p:nvSpPr>
          <p:spPr>
            <a:xfrm>
              <a:off x="9085020" y="3285717"/>
              <a:ext cx="1172680" cy="460911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连接列表</a:t>
              </a: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0284C1E3-2DD4-4EDB-A2C8-AA0A9BBB9F2E}"/>
              </a:ext>
            </a:extLst>
          </p:cNvPr>
          <p:cNvGrpSpPr/>
          <p:nvPr/>
        </p:nvGrpSpPr>
        <p:grpSpPr>
          <a:xfrm>
            <a:off x="6407481" y="4210320"/>
            <a:ext cx="2160000" cy="2160000"/>
            <a:chOff x="7240320" y="4210320"/>
            <a:chExt cx="2160000" cy="2160000"/>
          </a:xfrm>
        </p:grpSpPr>
        <p:sp>
          <p:nvSpPr>
            <p:cNvPr id="33" name="流程图: 顺序访问存储器 32">
              <a:extLst>
                <a:ext uri="{FF2B5EF4-FFF2-40B4-BE49-F238E27FC236}">
                  <a16:creationId xmlns:a16="http://schemas.microsoft.com/office/drawing/2014/main" id="{DBD32FA9-6AB0-4F52-8028-FDB91D7C69D4}"/>
                </a:ext>
              </a:extLst>
            </p:cNvPr>
            <p:cNvSpPr/>
            <p:nvPr/>
          </p:nvSpPr>
          <p:spPr>
            <a:xfrm>
              <a:off x="7240320" y="4210320"/>
              <a:ext cx="2160000" cy="2160000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zh-CN" sz="1600" dirty="0"/>
                <a:t>S2C</a:t>
              </a:r>
              <a:r>
                <a:rPr lang="zh-CN" altLang="en-US" sz="1600" dirty="0"/>
                <a:t>注册中心</a:t>
              </a:r>
            </a:p>
          </p:txBody>
        </p:sp>
        <p:sp>
          <p:nvSpPr>
            <p:cNvPr id="34" name="圆柱体 33">
              <a:extLst>
                <a:ext uri="{FF2B5EF4-FFF2-40B4-BE49-F238E27FC236}">
                  <a16:creationId xmlns:a16="http://schemas.microsoft.com/office/drawing/2014/main" id="{32216610-96D6-41BE-9F79-A6490B24AA3A}"/>
                </a:ext>
              </a:extLst>
            </p:cNvPr>
            <p:cNvSpPr/>
            <p:nvPr/>
          </p:nvSpPr>
          <p:spPr>
            <a:xfrm>
              <a:off x="7733980" y="5059864"/>
              <a:ext cx="1172680" cy="460911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超时表</a:t>
              </a: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45218BEB-1B72-4F8A-88C8-118A5DDD258C}"/>
              </a:ext>
            </a:extLst>
          </p:cNvPr>
          <p:cNvGrpSpPr/>
          <p:nvPr/>
        </p:nvGrpSpPr>
        <p:grpSpPr>
          <a:xfrm>
            <a:off x="4866701" y="1865424"/>
            <a:ext cx="2160000" cy="2160000"/>
            <a:chOff x="5699540" y="1865424"/>
            <a:chExt cx="2160000" cy="2160000"/>
          </a:xfrm>
        </p:grpSpPr>
        <p:sp>
          <p:nvSpPr>
            <p:cNvPr id="37" name="流程图: 顺序访问存储器 36">
              <a:extLst>
                <a:ext uri="{FF2B5EF4-FFF2-40B4-BE49-F238E27FC236}">
                  <a16:creationId xmlns:a16="http://schemas.microsoft.com/office/drawing/2014/main" id="{35F10D24-7A46-4C0D-83CE-B06D901FDAD7}"/>
                </a:ext>
              </a:extLst>
            </p:cNvPr>
            <p:cNvSpPr/>
            <p:nvPr/>
          </p:nvSpPr>
          <p:spPr>
            <a:xfrm>
              <a:off x="5699540" y="1865424"/>
              <a:ext cx="2160000" cy="2160000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sz="1600" dirty="0"/>
                <a:t>S2S</a:t>
              </a:r>
              <a:r>
                <a:rPr lang="zh-CN" altLang="en-US" sz="1600" dirty="0"/>
                <a:t>注册中心</a:t>
              </a:r>
            </a:p>
          </p:txBody>
        </p:sp>
        <p:sp>
          <p:nvSpPr>
            <p:cNvPr id="38" name="圆柱体 37">
              <a:extLst>
                <a:ext uri="{FF2B5EF4-FFF2-40B4-BE49-F238E27FC236}">
                  <a16:creationId xmlns:a16="http://schemas.microsoft.com/office/drawing/2014/main" id="{71EEAC55-CCDA-4A96-B02E-1E986564BDF9}"/>
                </a:ext>
              </a:extLst>
            </p:cNvPr>
            <p:cNvSpPr/>
            <p:nvPr/>
          </p:nvSpPr>
          <p:spPr>
            <a:xfrm>
              <a:off x="6193135" y="2720048"/>
              <a:ext cx="1172680" cy="460911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超时表</a:t>
              </a:r>
            </a:p>
          </p:txBody>
        </p:sp>
      </p:grp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EEDEF3CB-D726-4370-B42F-B2C0758834A3}"/>
              </a:ext>
            </a:extLst>
          </p:cNvPr>
          <p:cNvCxnSpPr>
            <a:cxnSpLocks/>
            <a:stCxn id="38" idx="2"/>
            <a:endCxn id="64" idx="3"/>
          </p:cNvCxnSpPr>
          <p:nvPr/>
        </p:nvCxnSpPr>
        <p:spPr>
          <a:xfrm rot="10800000" flipV="1">
            <a:off x="3735140" y="2950503"/>
            <a:ext cx="1625156" cy="36721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C42F6CB6-7A95-4ABA-A3AC-B5CDD2203487}"/>
              </a:ext>
            </a:extLst>
          </p:cNvPr>
          <p:cNvCxnSpPr>
            <a:cxnSpLocks/>
            <a:stCxn id="30" idx="2"/>
            <a:endCxn id="65" idx="3"/>
          </p:cNvCxnSpPr>
          <p:nvPr/>
        </p:nvCxnSpPr>
        <p:spPr>
          <a:xfrm rot="10800000" flipV="1">
            <a:off x="3735141" y="3516173"/>
            <a:ext cx="4517041" cy="29938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连接符: 肘形 56">
            <a:extLst>
              <a:ext uri="{FF2B5EF4-FFF2-40B4-BE49-F238E27FC236}">
                <a16:creationId xmlns:a16="http://schemas.microsoft.com/office/drawing/2014/main" id="{5480CF7D-F5B9-4824-8E51-4CBDB6803D0E}"/>
              </a:ext>
            </a:extLst>
          </p:cNvPr>
          <p:cNvCxnSpPr>
            <a:cxnSpLocks/>
            <a:stCxn id="34" idx="2"/>
            <a:endCxn id="66" idx="3"/>
          </p:cNvCxnSpPr>
          <p:nvPr/>
        </p:nvCxnSpPr>
        <p:spPr>
          <a:xfrm rot="10800000">
            <a:off x="3735141" y="4313396"/>
            <a:ext cx="3166001" cy="97692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箭头: 左 59">
            <a:extLst>
              <a:ext uri="{FF2B5EF4-FFF2-40B4-BE49-F238E27FC236}">
                <a16:creationId xmlns:a16="http://schemas.microsoft.com/office/drawing/2014/main" id="{28C77962-0953-43A2-8C61-AFF957D267DC}"/>
              </a:ext>
            </a:extLst>
          </p:cNvPr>
          <p:cNvSpPr/>
          <p:nvPr/>
        </p:nvSpPr>
        <p:spPr>
          <a:xfrm>
            <a:off x="434395" y="2601117"/>
            <a:ext cx="1838244" cy="1830108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节点信息</a:t>
            </a:r>
            <a:endParaRPr lang="en-US" altLang="zh-CN" dirty="0"/>
          </a:p>
          <a:p>
            <a:pPr algn="ctr"/>
            <a:r>
              <a:rPr lang="zh-CN" altLang="en-US" dirty="0"/>
              <a:t>查询接口</a:t>
            </a:r>
          </a:p>
        </p:txBody>
      </p:sp>
      <p:cxnSp>
        <p:nvCxnSpPr>
          <p:cNvPr id="72" name="连接符: 肘形 71">
            <a:extLst>
              <a:ext uri="{FF2B5EF4-FFF2-40B4-BE49-F238E27FC236}">
                <a16:creationId xmlns:a16="http://schemas.microsoft.com/office/drawing/2014/main" id="{9B0389F3-EE82-4A1F-B542-5FF157DCC520}"/>
              </a:ext>
            </a:extLst>
          </p:cNvPr>
          <p:cNvCxnSpPr>
            <a:cxnSpLocks/>
            <a:stCxn id="77" idx="0"/>
            <a:endCxn id="67" idx="3"/>
          </p:cNvCxnSpPr>
          <p:nvPr/>
        </p:nvCxnSpPr>
        <p:spPr>
          <a:xfrm rot="16200000" flipH="1" flipV="1">
            <a:off x="4458318" y="-29288"/>
            <a:ext cx="2125983" cy="3572342"/>
          </a:xfrm>
          <a:prstGeom prst="bentConnector4">
            <a:avLst>
              <a:gd name="adj1" fmla="val -10753"/>
              <a:gd name="adj2" fmla="val 7445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E79BD449-808E-4D11-AD84-C85A551C0FA2}"/>
              </a:ext>
            </a:extLst>
          </p:cNvPr>
          <p:cNvSpPr/>
          <p:nvPr/>
        </p:nvSpPr>
        <p:spPr>
          <a:xfrm>
            <a:off x="6616870" y="693892"/>
            <a:ext cx="1381221" cy="497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服务器信息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18658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EA2018-C561-49B5-B178-87DD7849C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深度优先遍历</a:t>
            </a:r>
          </a:p>
        </p:txBody>
      </p:sp>
      <p:sp>
        <p:nvSpPr>
          <p:cNvPr id="25" name="流程图: 顺序访问存储器 24">
            <a:extLst>
              <a:ext uri="{FF2B5EF4-FFF2-40B4-BE49-F238E27FC236}">
                <a16:creationId xmlns:a16="http://schemas.microsoft.com/office/drawing/2014/main" id="{158C6999-2C33-4E70-B6AA-EE6C709D778A}"/>
              </a:ext>
            </a:extLst>
          </p:cNvPr>
          <p:cNvSpPr/>
          <p:nvPr/>
        </p:nvSpPr>
        <p:spPr>
          <a:xfrm>
            <a:off x="4247481" y="372875"/>
            <a:ext cx="6120000" cy="6120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600" dirty="0"/>
              <a:t>Server</a:t>
            </a:r>
          </a:p>
          <a:p>
            <a:pPr algn="ctr"/>
            <a:r>
              <a:rPr lang="zh-CN" altLang="en-US" sz="1600" dirty="0"/>
              <a:t>服务端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A42981A-5082-4899-9B23-04EA49BBF535}"/>
              </a:ext>
            </a:extLst>
          </p:cNvPr>
          <p:cNvSpPr/>
          <p:nvPr/>
        </p:nvSpPr>
        <p:spPr>
          <a:xfrm>
            <a:off x="2245209" y="1690688"/>
            <a:ext cx="1717191" cy="371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/>
              <a:t>入度节点信息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F1ADA4F6-A787-4F96-A6D4-9523E47BCFE2}"/>
              </a:ext>
            </a:extLst>
          </p:cNvPr>
          <p:cNvSpPr/>
          <p:nvPr/>
        </p:nvSpPr>
        <p:spPr>
          <a:xfrm>
            <a:off x="2245209" y="2062480"/>
            <a:ext cx="1717191" cy="371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/>
              <a:t>入度节点信息</a:t>
            </a: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1E9B60B-3B7A-4897-BF0F-F568F029106B}"/>
              </a:ext>
            </a:extLst>
          </p:cNvPr>
          <p:cNvSpPr/>
          <p:nvPr/>
        </p:nvSpPr>
        <p:spPr>
          <a:xfrm>
            <a:off x="2245208" y="2434272"/>
            <a:ext cx="1717191" cy="371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/>
              <a:t>入度节点信息</a:t>
            </a:r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99C30B3-04A6-47B0-BB50-848B1166662F}"/>
              </a:ext>
            </a:extLst>
          </p:cNvPr>
          <p:cNvSpPr/>
          <p:nvPr/>
        </p:nvSpPr>
        <p:spPr>
          <a:xfrm>
            <a:off x="2245209" y="3866041"/>
            <a:ext cx="1717191" cy="371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/>
              <a:t>出度节点信息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30B91F0-078C-482B-84A1-7E4C3F2BBCBA}"/>
              </a:ext>
            </a:extLst>
          </p:cNvPr>
          <p:cNvSpPr/>
          <p:nvPr/>
        </p:nvSpPr>
        <p:spPr>
          <a:xfrm>
            <a:off x="2245209" y="4237833"/>
            <a:ext cx="1717191" cy="371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/>
              <a:t>出度节点信息</a:t>
            </a: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8EE375C-359A-4020-90E3-9C18BFCD2242}"/>
              </a:ext>
            </a:extLst>
          </p:cNvPr>
          <p:cNvSpPr/>
          <p:nvPr/>
        </p:nvSpPr>
        <p:spPr>
          <a:xfrm>
            <a:off x="2245208" y="4609625"/>
            <a:ext cx="1717191" cy="371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/>
              <a:t>出度节点信息</a:t>
            </a:r>
            <a:r>
              <a:rPr lang="en-US" altLang="zh-CN" dirty="0"/>
              <a:t>C</a:t>
            </a:r>
            <a:endParaRPr lang="zh-CN" altLang="en-US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81909FB9-A1E0-45D2-9748-1F240B87DF62}"/>
              </a:ext>
            </a:extLst>
          </p:cNvPr>
          <p:cNvCxnSpPr>
            <a:stCxn id="49" idx="1"/>
            <a:endCxn id="41" idx="3"/>
          </p:cNvCxnSpPr>
          <p:nvPr/>
        </p:nvCxnSpPr>
        <p:spPr>
          <a:xfrm flipH="1">
            <a:off x="3962400" y="3581400"/>
            <a:ext cx="1442569" cy="4705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4F1FAF1C-807B-49D7-9A00-A50B71E1E279}"/>
              </a:ext>
            </a:extLst>
          </p:cNvPr>
          <p:cNvCxnSpPr>
            <a:cxnSpLocks/>
            <a:stCxn id="49" idx="1"/>
            <a:endCxn id="42" idx="3"/>
          </p:cNvCxnSpPr>
          <p:nvPr/>
        </p:nvCxnSpPr>
        <p:spPr>
          <a:xfrm flipH="1">
            <a:off x="3962400" y="3581400"/>
            <a:ext cx="1442569" cy="8423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06264CC5-3661-4045-AB9D-62F9D518BA5A}"/>
              </a:ext>
            </a:extLst>
          </p:cNvPr>
          <p:cNvCxnSpPr>
            <a:cxnSpLocks/>
            <a:stCxn id="49" idx="1"/>
            <a:endCxn id="43" idx="3"/>
          </p:cNvCxnSpPr>
          <p:nvPr/>
        </p:nvCxnSpPr>
        <p:spPr>
          <a:xfrm flipH="1">
            <a:off x="3962399" y="3581400"/>
            <a:ext cx="1442570" cy="12141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89EE11AF-1D45-488C-8E15-786EAC627DB3}"/>
              </a:ext>
            </a:extLst>
          </p:cNvPr>
          <p:cNvCxnSpPr>
            <a:cxnSpLocks/>
            <a:stCxn id="48" idx="1"/>
            <a:endCxn id="23" idx="3"/>
          </p:cNvCxnSpPr>
          <p:nvPr/>
        </p:nvCxnSpPr>
        <p:spPr>
          <a:xfrm flipH="1" flipV="1">
            <a:off x="3962400" y="1876584"/>
            <a:ext cx="1442569" cy="12069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542E3964-14F0-47EB-9657-32D3D64A4C72}"/>
              </a:ext>
            </a:extLst>
          </p:cNvPr>
          <p:cNvCxnSpPr>
            <a:cxnSpLocks/>
            <a:stCxn id="48" idx="1"/>
            <a:endCxn id="39" idx="3"/>
          </p:cNvCxnSpPr>
          <p:nvPr/>
        </p:nvCxnSpPr>
        <p:spPr>
          <a:xfrm flipH="1" flipV="1">
            <a:off x="3962400" y="2248376"/>
            <a:ext cx="1442569" cy="8351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715AA9EC-D8FB-4070-BE64-4C1D4AB0382A}"/>
              </a:ext>
            </a:extLst>
          </p:cNvPr>
          <p:cNvCxnSpPr>
            <a:cxnSpLocks/>
            <a:stCxn id="48" idx="1"/>
            <a:endCxn id="40" idx="3"/>
          </p:cNvCxnSpPr>
          <p:nvPr/>
        </p:nvCxnSpPr>
        <p:spPr>
          <a:xfrm flipH="1" flipV="1">
            <a:off x="3962399" y="2620168"/>
            <a:ext cx="1442570" cy="4633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E7602605-B5AA-4D7E-8C32-900AF329B14D}"/>
              </a:ext>
            </a:extLst>
          </p:cNvPr>
          <p:cNvSpPr txBox="1"/>
          <p:nvPr/>
        </p:nvSpPr>
        <p:spPr>
          <a:xfrm>
            <a:off x="1727047" y="364565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查询</a:t>
            </a: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99141E2A-31BE-4FCF-A25A-D3CA9ED18D0E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1717040" y="1876584"/>
            <a:ext cx="52816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3E92BC98-42E8-415C-988F-5EC0A45EB00A}"/>
              </a:ext>
            </a:extLst>
          </p:cNvPr>
          <p:cNvCxnSpPr>
            <a:cxnSpLocks/>
          </p:cNvCxnSpPr>
          <p:nvPr/>
        </p:nvCxnSpPr>
        <p:spPr>
          <a:xfrm flipH="1">
            <a:off x="1717040" y="2248376"/>
            <a:ext cx="52816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D72EAE88-2CA5-4A39-BA47-A002D8FCD59D}"/>
              </a:ext>
            </a:extLst>
          </p:cNvPr>
          <p:cNvCxnSpPr>
            <a:cxnSpLocks/>
          </p:cNvCxnSpPr>
          <p:nvPr/>
        </p:nvCxnSpPr>
        <p:spPr>
          <a:xfrm flipH="1">
            <a:off x="1717040" y="2620168"/>
            <a:ext cx="52816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E88C03B8-C449-4AAA-BBAD-9D5F7F1E63B1}"/>
              </a:ext>
            </a:extLst>
          </p:cNvPr>
          <p:cNvCxnSpPr>
            <a:cxnSpLocks/>
          </p:cNvCxnSpPr>
          <p:nvPr/>
        </p:nvCxnSpPr>
        <p:spPr>
          <a:xfrm flipH="1">
            <a:off x="1717040" y="4051937"/>
            <a:ext cx="52816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5C2E59CE-61FA-49A7-8F82-DBBCCC3E4714}"/>
              </a:ext>
            </a:extLst>
          </p:cNvPr>
          <p:cNvCxnSpPr>
            <a:cxnSpLocks/>
          </p:cNvCxnSpPr>
          <p:nvPr/>
        </p:nvCxnSpPr>
        <p:spPr>
          <a:xfrm flipH="1">
            <a:off x="1717039" y="4423729"/>
            <a:ext cx="52816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134890F2-E0C7-44DF-B83B-9C9FC31F2D10}"/>
              </a:ext>
            </a:extLst>
          </p:cNvPr>
          <p:cNvCxnSpPr>
            <a:cxnSpLocks/>
          </p:cNvCxnSpPr>
          <p:nvPr/>
        </p:nvCxnSpPr>
        <p:spPr>
          <a:xfrm flipH="1">
            <a:off x="1717039" y="4795521"/>
            <a:ext cx="52816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8DFF0B83-84DF-46A1-B2CE-CCC0A416F551}"/>
              </a:ext>
            </a:extLst>
          </p:cNvPr>
          <p:cNvSpPr txBox="1"/>
          <p:nvPr/>
        </p:nvSpPr>
        <p:spPr>
          <a:xfrm>
            <a:off x="1665935" y="26891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查询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91337A6D-F378-4F4B-B009-D4C0F342CC8C}"/>
              </a:ext>
            </a:extLst>
          </p:cNvPr>
          <p:cNvSpPr txBox="1"/>
          <p:nvPr/>
        </p:nvSpPr>
        <p:spPr>
          <a:xfrm>
            <a:off x="3158912" y="2806064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············</a:t>
            </a:r>
            <a:endParaRPr lang="zh-CN" altLang="en-US" dirty="0"/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378FEC94-D680-4710-BB43-C0DFD440C486}"/>
              </a:ext>
            </a:extLst>
          </p:cNvPr>
          <p:cNvCxnSpPr>
            <a:cxnSpLocks/>
            <a:stCxn id="48" idx="1"/>
            <a:endCxn id="66" idx="3"/>
          </p:cNvCxnSpPr>
          <p:nvPr/>
        </p:nvCxnSpPr>
        <p:spPr>
          <a:xfrm flipH="1" flipV="1">
            <a:off x="3959131" y="2990730"/>
            <a:ext cx="1445838" cy="928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A35127FB-01C1-4398-9839-EDCE2D226EFF}"/>
              </a:ext>
            </a:extLst>
          </p:cNvPr>
          <p:cNvSpPr txBox="1"/>
          <p:nvPr/>
        </p:nvSpPr>
        <p:spPr>
          <a:xfrm>
            <a:off x="3158912" y="4977288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············</a:t>
            </a:r>
            <a:endParaRPr lang="zh-CN" altLang="en-US" dirty="0"/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E8807AD8-0590-4FF6-A568-DEE81B04D4A2}"/>
              </a:ext>
            </a:extLst>
          </p:cNvPr>
          <p:cNvCxnSpPr>
            <a:cxnSpLocks/>
            <a:stCxn id="49" idx="1"/>
            <a:endCxn id="69" idx="3"/>
          </p:cNvCxnSpPr>
          <p:nvPr/>
        </p:nvCxnSpPr>
        <p:spPr>
          <a:xfrm flipH="1">
            <a:off x="3959131" y="3581400"/>
            <a:ext cx="1445838" cy="15805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EB0925BA-FA93-4528-AD6D-775E41873055}"/>
              </a:ext>
            </a:extLst>
          </p:cNvPr>
          <p:cNvSpPr txBox="1"/>
          <p:nvPr/>
        </p:nvSpPr>
        <p:spPr>
          <a:xfrm>
            <a:off x="926828" y="460081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············</a:t>
            </a:r>
            <a:endParaRPr lang="zh-CN" altLang="en-US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7C44A322-3B10-4F67-ADAE-C6881651EA32}"/>
              </a:ext>
            </a:extLst>
          </p:cNvPr>
          <p:cNvSpPr txBox="1"/>
          <p:nvPr/>
        </p:nvSpPr>
        <p:spPr>
          <a:xfrm>
            <a:off x="916820" y="383746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············</a:t>
            </a:r>
            <a:endParaRPr lang="zh-CN" altLang="en-US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4B625970-1CE3-421C-B4B5-4263347F8CE1}"/>
              </a:ext>
            </a:extLst>
          </p:cNvPr>
          <p:cNvSpPr txBox="1"/>
          <p:nvPr/>
        </p:nvSpPr>
        <p:spPr>
          <a:xfrm>
            <a:off x="916819" y="424071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············</a:t>
            </a:r>
            <a:endParaRPr lang="zh-CN" altLang="en-US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E1BF1E45-7A81-4878-AFE2-8376D8EF56DB}"/>
              </a:ext>
            </a:extLst>
          </p:cNvPr>
          <p:cNvSpPr txBox="1"/>
          <p:nvPr/>
        </p:nvSpPr>
        <p:spPr>
          <a:xfrm>
            <a:off x="926828" y="243385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············</a:t>
            </a:r>
            <a:endParaRPr lang="zh-CN" altLang="en-US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24A30208-480C-4D1E-AE04-7C91DFCE5262}"/>
              </a:ext>
            </a:extLst>
          </p:cNvPr>
          <p:cNvSpPr txBox="1"/>
          <p:nvPr/>
        </p:nvSpPr>
        <p:spPr>
          <a:xfrm>
            <a:off x="916818" y="206853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············</a:t>
            </a:r>
            <a:endParaRPr lang="zh-CN" altLang="en-US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9D24A6CB-2B02-4AA7-9215-E77A08515424}"/>
              </a:ext>
            </a:extLst>
          </p:cNvPr>
          <p:cNvSpPr txBox="1"/>
          <p:nvPr/>
        </p:nvSpPr>
        <p:spPr>
          <a:xfrm>
            <a:off x="916818" y="166211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············</a:t>
            </a:r>
            <a:endParaRPr lang="zh-CN" altLang="en-US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CC9B3E7D-80F0-4572-B6E8-C5EA167F5CE3}"/>
              </a:ext>
            </a:extLst>
          </p:cNvPr>
          <p:cNvSpPr txBox="1"/>
          <p:nvPr/>
        </p:nvSpPr>
        <p:spPr>
          <a:xfrm>
            <a:off x="4682050" y="31937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查询</a:t>
            </a:r>
          </a:p>
        </p:txBody>
      </p: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A67BE848-DD59-451E-BD5D-D55AF884CCD1}"/>
              </a:ext>
            </a:extLst>
          </p:cNvPr>
          <p:cNvGrpSpPr/>
          <p:nvPr/>
        </p:nvGrpSpPr>
        <p:grpSpPr>
          <a:xfrm>
            <a:off x="5323689" y="1939609"/>
            <a:ext cx="1544621" cy="2510472"/>
            <a:chOff x="5323689" y="1939609"/>
            <a:chExt cx="1544621" cy="2510472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7E8338D-9A49-48C7-81E1-F97A9AC343AE}"/>
                </a:ext>
              </a:extLst>
            </p:cNvPr>
            <p:cNvSpPr/>
            <p:nvPr/>
          </p:nvSpPr>
          <p:spPr>
            <a:xfrm>
              <a:off x="5323689" y="1939609"/>
              <a:ext cx="1544621" cy="25104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zh-CN" altLang="en-US" dirty="0"/>
                <a:t>节点信息</a:t>
              </a: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9CF14B7E-CBE7-4B1F-BDF4-A9464A459068}"/>
                </a:ext>
              </a:extLst>
            </p:cNvPr>
            <p:cNvSpPr/>
            <p:nvPr/>
          </p:nvSpPr>
          <p:spPr>
            <a:xfrm>
              <a:off x="5404969" y="2834640"/>
              <a:ext cx="1381221" cy="4978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入度节点表</a:t>
              </a: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28E89F8C-709C-4DDC-A6A7-AF2B41466B8A}"/>
                </a:ext>
              </a:extLst>
            </p:cNvPr>
            <p:cNvSpPr/>
            <p:nvPr/>
          </p:nvSpPr>
          <p:spPr>
            <a:xfrm>
              <a:off x="5404969" y="3332480"/>
              <a:ext cx="1381221" cy="4978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出度节点表</a:t>
              </a: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47E21869-7F96-4131-B97F-1CA6B1D3BFA9}"/>
                </a:ext>
              </a:extLst>
            </p:cNvPr>
            <p:cNvSpPr/>
            <p:nvPr/>
          </p:nvSpPr>
          <p:spPr>
            <a:xfrm>
              <a:off x="5404969" y="3830320"/>
              <a:ext cx="1381221" cy="4978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客户端表</a:t>
              </a: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22617A36-3942-4EBD-BDF4-BEBDCF037B28}"/>
                </a:ext>
              </a:extLst>
            </p:cNvPr>
            <p:cNvSpPr/>
            <p:nvPr/>
          </p:nvSpPr>
          <p:spPr>
            <a:xfrm>
              <a:off x="5404968" y="2336800"/>
              <a:ext cx="1381221" cy="4978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服务器信息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5828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F7D947BB-F28D-4158-9BA0-3409B91A27F1}"/>
              </a:ext>
            </a:extLst>
          </p:cNvPr>
          <p:cNvGrpSpPr/>
          <p:nvPr/>
        </p:nvGrpSpPr>
        <p:grpSpPr>
          <a:xfrm>
            <a:off x="2794000" y="2173764"/>
            <a:ext cx="1544621" cy="2510472"/>
            <a:chOff x="5323689" y="1939609"/>
            <a:chExt cx="1544621" cy="2510472"/>
          </a:xfrm>
        </p:grpSpPr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6219E4D9-3DFD-4D4D-A4D0-98EE8AE03C2A}"/>
                </a:ext>
              </a:extLst>
            </p:cNvPr>
            <p:cNvSpPr/>
            <p:nvPr/>
          </p:nvSpPr>
          <p:spPr>
            <a:xfrm>
              <a:off x="5323689" y="1939609"/>
              <a:ext cx="1544621" cy="25104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zh-CN" altLang="en-US" dirty="0"/>
                <a:t>节点信息</a:t>
              </a:r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CA6C04BA-432E-4BAE-B1D4-61DA9B0F4D5D}"/>
                </a:ext>
              </a:extLst>
            </p:cNvPr>
            <p:cNvSpPr/>
            <p:nvPr/>
          </p:nvSpPr>
          <p:spPr>
            <a:xfrm>
              <a:off x="5404969" y="2834640"/>
              <a:ext cx="1381221" cy="4978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入度节点表</a:t>
              </a:r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E2BBFF06-509E-4873-9801-B508D44799FF}"/>
                </a:ext>
              </a:extLst>
            </p:cNvPr>
            <p:cNvSpPr/>
            <p:nvPr/>
          </p:nvSpPr>
          <p:spPr>
            <a:xfrm>
              <a:off x="5404969" y="3332480"/>
              <a:ext cx="1381221" cy="4978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出度节点表</a:t>
              </a:r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2D641514-D4DA-4F72-8386-EC8D5FBE56EE}"/>
                </a:ext>
              </a:extLst>
            </p:cNvPr>
            <p:cNvSpPr/>
            <p:nvPr/>
          </p:nvSpPr>
          <p:spPr>
            <a:xfrm>
              <a:off x="5404969" y="3830320"/>
              <a:ext cx="1381221" cy="4978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客户端表</a:t>
              </a:r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D6D13E3B-6F48-44DB-886C-058BA89F6E84}"/>
                </a:ext>
              </a:extLst>
            </p:cNvPr>
            <p:cNvSpPr/>
            <p:nvPr/>
          </p:nvSpPr>
          <p:spPr>
            <a:xfrm>
              <a:off x="5404968" y="2336800"/>
              <a:ext cx="1381221" cy="4978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服务器信息</a:t>
              </a: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FFEA2018-C561-49B5-B178-87DD7849C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图数据整合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2709CBB-53D3-4659-9338-D210F5109198}"/>
              </a:ext>
            </a:extLst>
          </p:cNvPr>
          <p:cNvGrpSpPr/>
          <p:nvPr/>
        </p:nvGrpSpPr>
        <p:grpSpPr>
          <a:xfrm>
            <a:off x="4683760" y="365125"/>
            <a:ext cx="7208520" cy="6127750"/>
            <a:chOff x="4145280" y="365125"/>
            <a:chExt cx="7208520" cy="6127750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DE6B7D25-A877-4BC4-A70F-EA42D9752728}"/>
                </a:ext>
              </a:extLst>
            </p:cNvPr>
            <p:cNvSpPr/>
            <p:nvPr/>
          </p:nvSpPr>
          <p:spPr>
            <a:xfrm>
              <a:off x="4145280" y="365125"/>
              <a:ext cx="7208520" cy="612775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zh-CN" altLang="en-US" dirty="0"/>
                <a:t>图数据</a:t>
              </a: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DDDB3DF6-86EA-4C4A-A4FD-2B59A0C26A2A}"/>
                </a:ext>
              </a:extLst>
            </p:cNvPr>
            <p:cNvGrpSpPr/>
            <p:nvPr/>
          </p:nvGrpSpPr>
          <p:grpSpPr>
            <a:xfrm>
              <a:off x="4450079" y="1071562"/>
              <a:ext cx="6581260" cy="3164524"/>
              <a:chOff x="3992879" y="2403156"/>
              <a:chExt cx="6581260" cy="3164524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9400154-301C-42A4-B812-C0F3FB5EC1B0}"/>
                  </a:ext>
                </a:extLst>
              </p:cNvPr>
              <p:cNvSpPr/>
              <p:nvPr/>
            </p:nvSpPr>
            <p:spPr>
              <a:xfrm>
                <a:off x="3992879" y="2403156"/>
                <a:ext cx="6581259" cy="31645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zh-CN" altLang="en-US" dirty="0"/>
                  <a:t>点（服务器）列表</a:t>
                </a:r>
              </a:p>
            </p:txBody>
          </p:sp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A5EA7576-1DAC-4827-B689-E77BFD550209}"/>
                  </a:ext>
                </a:extLst>
              </p:cNvPr>
              <p:cNvGrpSpPr/>
              <p:nvPr/>
            </p:nvGrpSpPr>
            <p:grpSpPr>
              <a:xfrm>
                <a:off x="4104640" y="2825706"/>
                <a:ext cx="1889760" cy="2631521"/>
                <a:chOff x="4206240" y="3535599"/>
                <a:chExt cx="1889760" cy="2631521"/>
              </a:xfrm>
            </p:grpSpPr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14912E78-76F3-494D-8861-879AEC30F01C}"/>
                    </a:ext>
                  </a:extLst>
                </p:cNvPr>
                <p:cNvSpPr/>
                <p:nvPr/>
              </p:nvSpPr>
              <p:spPr>
                <a:xfrm>
                  <a:off x="4206240" y="3535599"/>
                  <a:ext cx="1889760" cy="52292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服务器</a:t>
                  </a:r>
                  <a:r>
                    <a:rPr lang="en-US" altLang="zh-CN" dirty="0"/>
                    <a:t>ID</a:t>
                  </a:r>
                  <a:endParaRPr lang="zh-CN" altLang="en-US" dirty="0"/>
                </a:p>
              </p:txBody>
            </p:sp>
            <p:grpSp>
              <p:nvGrpSpPr>
                <p:cNvPr id="7" name="组合 6">
                  <a:extLst>
                    <a:ext uri="{FF2B5EF4-FFF2-40B4-BE49-F238E27FC236}">
                      <a16:creationId xmlns:a16="http://schemas.microsoft.com/office/drawing/2014/main" id="{BA4295AA-A9C0-484E-A639-DD824DE6CA4F}"/>
                    </a:ext>
                  </a:extLst>
                </p:cNvPr>
                <p:cNvGrpSpPr/>
                <p:nvPr/>
              </p:nvGrpSpPr>
              <p:grpSpPr>
                <a:xfrm>
                  <a:off x="4206240" y="4058523"/>
                  <a:ext cx="1889760" cy="2108597"/>
                  <a:chOff x="4206240" y="4058523"/>
                  <a:chExt cx="1889760" cy="2108597"/>
                </a:xfrm>
              </p:grpSpPr>
              <p:sp>
                <p:nvSpPr>
                  <p:cNvPr id="54" name="矩形 53">
                    <a:extLst>
                      <a:ext uri="{FF2B5EF4-FFF2-40B4-BE49-F238E27FC236}">
                        <a16:creationId xmlns:a16="http://schemas.microsoft.com/office/drawing/2014/main" id="{C11ED841-172F-4CA8-B862-36627BBD573E}"/>
                      </a:ext>
                    </a:extLst>
                  </p:cNvPr>
                  <p:cNvSpPr/>
                  <p:nvPr/>
                </p:nvSpPr>
                <p:spPr>
                  <a:xfrm>
                    <a:off x="4206240" y="4058523"/>
                    <a:ext cx="1889760" cy="210859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zh-CN" altLang="en-US" dirty="0"/>
                      <a:t>点信息</a:t>
                    </a:r>
                  </a:p>
                </p:txBody>
              </p:sp>
              <p:grpSp>
                <p:nvGrpSpPr>
                  <p:cNvPr id="6" name="组合 5">
                    <a:extLst>
                      <a:ext uri="{FF2B5EF4-FFF2-40B4-BE49-F238E27FC236}">
                        <a16:creationId xmlns:a16="http://schemas.microsoft.com/office/drawing/2014/main" id="{62B56731-0D5C-4C2D-A92E-C52F02722B0B}"/>
                      </a:ext>
                    </a:extLst>
                  </p:cNvPr>
                  <p:cNvGrpSpPr/>
                  <p:nvPr/>
                </p:nvGrpSpPr>
                <p:grpSpPr>
                  <a:xfrm>
                    <a:off x="4341120" y="4430438"/>
                    <a:ext cx="1620000" cy="1620000"/>
                    <a:chOff x="4206240" y="4355927"/>
                    <a:chExt cx="1620000" cy="1620000"/>
                  </a:xfrm>
                </p:grpSpPr>
                <p:sp>
                  <p:nvSpPr>
                    <p:cNvPr id="56" name="矩形 55">
                      <a:extLst>
                        <a:ext uri="{FF2B5EF4-FFF2-40B4-BE49-F238E27FC236}">
                          <a16:creationId xmlns:a16="http://schemas.microsoft.com/office/drawing/2014/main" id="{924CAA13-FB77-4161-96B4-6BF59FE775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06240" y="4355927"/>
                      <a:ext cx="1620000" cy="5400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dirty="0"/>
                        <a:t>服务器信息</a:t>
                      </a:r>
                    </a:p>
                  </p:txBody>
                </p:sp>
                <p:sp>
                  <p:nvSpPr>
                    <p:cNvPr id="57" name="矩形 56">
                      <a:extLst>
                        <a:ext uri="{FF2B5EF4-FFF2-40B4-BE49-F238E27FC236}">
                          <a16:creationId xmlns:a16="http://schemas.microsoft.com/office/drawing/2014/main" id="{7A908565-E693-4C00-B390-59447965B5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06240" y="4895927"/>
                      <a:ext cx="1620000" cy="5400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dirty="0"/>
                        <a:t>出度节点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服务器</a:t>
                      </a:r>
                      <a:r>
                        <a:rPr lang="en-US" altLang="zh-CN" dirty="0"/>
                        <a:t>ID</a:t>
                      </a:r>
                      <a:r>
                        <a:rPr lang="zh-CN" altLang="en-US" dirty="0"/>
                        <a:t>集合</a:t>
                      </a:r>
                    </a:p>
                  </p:txBody>
                </p:sp>
                <p:sp>
                  <p:nvSpPr>
                    <p:cNvPr id="60" name="矩形 59">
                      <a:extLst>
                        <a:ext uri="{FF2B5EF4-FFF2-40B4-BE49-F238E27FC236}">
                          <a16:creationId xmlns:a16="http://schemas.microsoft.com/office/drawing/2014/main" id="{6D58DA99-5A6A-4CBD-8AA0-B8786B496A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06240" y="5435927"/>
                      <a:ext cx="1620000" cy="5400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dirty="0"/>
                        <a:t>客户端</a:t>
                      </a:r>
                      <a:r>
                        <a:rPr lang="en-US" altLang="zh-CN" dirty="0"/>
                        <a:t>ID</a:t>
                      </a:r>
                      <a:r>
                        <a:rPr lang="zh-CN" altLang="en-US" dirty="0"/>
                        <a:t>集合</a:t>
                      </a:r>
                    </a:p>
                  </p:txBody>
                </p:sp>
              </p:grpSp>
            </p:grpSp>
          </p:grpSp>
          <p:grpSp>
            <p:nvGrpSpPr>
              <p:cNvPr id="65" name="组合 64">
                <a:extLst>
                  <a:ext uri="{FF2B5EF4-FFF2-40B4-BE49-F238E27FC236}">
                    <a16:creationId xmlns:a16="http://schemas.microsoft.com/office/drawing/2014/main" id="{DDA29B70-14C1-49B2-9EB5-ADC6855E6DD6}"/>
                  </a:ext>
                </a:extLst>
              </p:cNvPr>
              <p:cNvGrpSpPr/>
              <p:nvPr/>
            </p:nvGrpSpPr>
            <p:grpSpPr>
              <a:xfrm>
                <a:off x="5994400" y="2825706"/>
                <a:ext cx="1889760" cy="2631521"/>
                <a:chOff x="4206240" y="3535599"/>
                <a:chExt cx="1889760" cy="2631521"/>
              </a:xfrm>
            </p:grpSpPr>
            <p:sp>
              <p:nvSpPr>
                <p:cNvPr id="68" name="矩形 67">
                  <a:extLst>
                    <a:ext uri="{FF2B5EF4-FFF2-40B4-BE49-F238E27FC236}">
                      <a16:creationId xmlns:a16="http://schemas.microsoft.com/office/drawing/2014/main" id="{98966F11-D90A-41C1-84E9-3A58609CFD18}"/>
                    </a:ext>
                  </a:extLst>
                </p:cNvPr>
                <p:cNvSpPr/>
                <p:nvPr/>
              </p:nvSpPr>
              <p:spPr>
                <a:xfrm>
                  <a:off x="4206240" y="3535599"/>
                  <a:ext cx="1889760" cy="52292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服务器</a:t>
                  </a:r>
                  <a:r>
                    <a:rPr lang="en-US" altLang="zh-CN" dirty="0"/>
                    <a:t>ID</a:t>
                  </a:r>
                  <a:endParaRPr lang="zh-CN" altLang="en-US" dirty="0"/>
                </a:p>
              </p:txBody>
            </p:sp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230C6DCA-712F-41BA-85BA-1BCDA962131F}"/>
                    </a:ext>
                  </a:extLst>
                </p:cNvPr>
                <p:cNvSpPr/>
                <p:nvPr/>
              </p:nvSpPr>
              <p:spPr>
                <a:xfrm>
                  <a:off x="4206240" y="4058523"/>
                  <a:ext cx="1889760" cy="210859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点信息</a:t>
                  </a:r>
                </a:p>
              </p:txBody>
            </p:sp>
          </p:grpSp>
          <p:grpSp>
            <p:nvGrpSpPr>
              <p:cNvPr id="84" name="组合 83">
                <a:extLst>
                  <a:ext uri="{FF2B5EF4-FFF2-40B4-BE49-F238E27FC236}">
                    <a16:creationId xmlns:a16="http://schemas.microsoft.com/office/drawing/2014/main" id="{3F419D2D-67C3-43F0-9862-D1C34955FDA4}"/>
                  </a:ext>
                </a:extLst>
              </p:cNvPr>
              <p:cNvGrpSpPr/>
              <p:nvPr/>
            </p:nvGrpSpPr>
            <p:grpSpPr>
              <a:xfrm>
                <a:off x="7884160" y="2825706"/>
                <a:ext cx="1889760" cy="2631521"/>
                <a:chOff x="4206240" y="3535599"/>
                <a:chExt cx="1889760" cy="2631521"/>
              </a:xfrm>
            </p:grpSpPr>
            <p:sp>
              <p:nvSpPr>
                <p:cNvPr id="85" name="矩形 84">
                  <a:extLst>
                    <a:ext uri="{FF2B5EF4-FFF2-40B4-BE49-F238E27FC236}">
                      <a16:creationId xmlns:a16="http://schemas.microsoft.com/office/drawing/2014/main" id="{0EA34DE4-F643-4C5B-A405-E510401ABE6A}"/>
                    </a:ext>
                  </a:extLst>
                </p:cNvPr>
                <p:cNvSpPr/>
                <p:nvPr/>
              </p:nvSpPr>
              <p:spPr>
                <a:xfrm>
                  <a:off x="4206240" y="3535599"/>
                  <a:ext cx="1889760" cy="52292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服务器</a:t>
                  </a:r>
                  <a:r>
                    <a:rPr lang="en-US" altLang="zh-CN" dirty="0"/>
                    <a:t>ID</a:t>
                  </a:r>
                  <a:endParaRPr lang="zh-CN" altLang="en-US" dirty="0"/>
                </a:p>
              </p:txBody>
            </p:sp>
            <p:sp>
              <p:nvSpPr>
                <p:cNvPr id="87" name="矩形 86">
                  <a:extLst>
                    <a:ext uri="{FF2B5EF4-FFF2-40B4-BE49-F238E27FC236}">
                      <a16:creationId xmlns:a16="http://schemas.microsoft.com/office/drawing/2014/main" id="{D4BA78D7-2320-4B36-9551-CB9136455378}"/>
                    </a:ext>
                  </a:extLst>
                </p:cNvPr>
                <p:cNvSpPr/>
                <p:nvPr/>
              </p:nvSpPr>
              <p:spPr>
                <a:xfrm>
                  <a:off x="4206240" y="4058523"/>
                  <a:ext cx="1889760" cy="210859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点信息</a:t>
                  </a:r>
                </a:p>
              </p:txBody>
            </p:sp>
          </p:grpSp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3B63967B-EFB4-452A-897D-37BFFA0EF96A}"/>
                  </a:ext>
                </a:extLst>
              </p:cNvPr>
              <p:cNvSpPr txBox="1"/>
              <p:nvPr/>
            </p:nvSpPr>
            <p:spPr>
              <a:xfrm>
                <a:off x="9773920" y="3985418"/>
                <a:ext cx="8002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············</a:t>
                </a:r>
                <a:endParaRPr lang="zh-CN" altLang="en-US" dirty="0"/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5C28DFAE-A9D3-40A9-A88B-C9E8386FAD96}"/>
                </a:ext>
              </a:extLst>
            </p:cNvPr>
            <p:cNvGrpSpPr/>
            <p:nvPr/>
          </p:nvGrpSpPr>
          <p:grpSpPr>
            <a:xfrm>
              <a:off x="4450078" y="4236680"/>
              <a:ext cx="6582471" cy="1612217"/>
              <a:chOff x="4450078" y="4236680"/>
              <a:chExt cx="6582471" cy="1612217"/>
            </a:xfrm>
          </p:grpSpPr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D7F455B7-545E-48C7-B1A1-13A69BB2C0FF}"/>
                  </a:ext>
                </a:extLst>
              </p:cNvPr>
              <p:cNvSpPr/>
              <p:nvPr/>
            </p:nvSpPr>
            <p:spPr>
              <a:xfrm>
                <a:off x="4450078" y="4236680"/>
                <a:ext cx="6581259" cy="16122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zh-CN" altLang="en-US" dirty="0"/>
                  <a:t>客户端列表</a:t>
                </a:r>
              </a:p>
            </p:txBody>
          </p:sp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4E925841-70CE-44A3-9852-612C2E2F7275}"/>
                  </a:ext>
                </a:extLst>
              </p:cNvPr>
              <p:cNvGrpSpPr/>
              <p:nvPr/>
            </p:nvGrpSpPr>
            <p:grpSpPr>
              <a:xfrm>
                <a:off x="4561840" y="4613357"/>
                <a:ext cx="1889760" cy="1051127"/>
                <a:chOff x="6499599" y="3243736"/>
                <a:chExt cx="1889760" cy="1051127"/>
              </a:xfrm>
            </p:grpSpPr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FE9594A3-260C-4D6C-98F1-06AC79FFBB93}"/>
                    </a:ext>
                  </a:extLst>
                </p:cNvPr>
                <p:cNvSpPr/>
                <p:nvPr/>
              </p:nvSpPr>
              <p:spPr>
                <a:xfrm>
                  <a:off x="6499599" y="3243736"/>
                  <a:ext cx="1889760" cy="52292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客户端</a:t>
                  </a:r>
                  <a:r>
                    <a:rPr lang="en-US" altLang="zh-CN" dirty="0"/>
                    <a:t>ID</a:t>
                  </a:r>
                  <a:endParaRPr lang="zh-CN" altLang="en-US" dirty="0"/>
                </a:p>
              </p:txBody>
            </p:sp>
            <p:sp>
              <p:nvSpPr>
                <p:cNvPr id="95" name="矩形 94">
                  <a:extLst>
                    <a:ext uri="{FF2B5EF4-FFF2-40B4-BE49-F238E27FC236}">
                      <a16:creationId xmlns:a16="http://schemas.microsoft.com/office/drawing/2014/main" id="{B44C81BF-73A3-45AF-A240-7FAB97973B51}"/>
                    </a:ext>
                  </a:extLst>
                </p:cNvPr>
                <p:cNvSpPr/>
                <p:nvPr/>
              </p:nvSpPr>
              <p:spPr>
                <a:xfrm>
                  <a:off x="6499599" y="3771939"/>
                  <a:ext cx="1889760" cy="52292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客户端信息</a:t>
                  </a:r>
                </a:p>
              </p:txBody>
            </p:sp>
          </p:grpSp>
          <p:grpSp>
            <p:nvGrpSpPr>
              <p:cNvPr id="96" name="组合 95">
                <a:extLst>
                  <a:ext uri="{FF2B5EF4-FFF2-40B4-BE49-F238E27FC236}">
                    <a16:creationId xmlns:a16="http://schemas.microsoft.com/office/drawing/2014/main" id="{6F038FDB-8FC9-4038-BF60-CD85F0B99A00}"/>
                  </a:ext>
                </a:extLst>
              </p:cNvPr>
              <p:cNvGrpSpPr/>
              <p:nvPr/>
            </p:nvGrpSpPr>
            <p:grpSpPr>
              <a:xfrm>
                <a:off x="6451600" y="4613357"/>
                <a:ext cx="1889760" cy="1051127"/>
                <a:chOff x="6499599" y="3243736"/>
                <a:chExt cx="1889760" cy="1051127"/>
              </a:xfrm>
            </p:grpSpPr>
            <p:sp>
              <p:nvSpPr>
                <p:cNvPr id="97" name="矩形 96">
                  <a:extLst>
                    <a:ext uri="{FF2B5EF4-FFF2-40B4-BE49-F238E27FC236}">
                      <a16:creationId xmlns:a16="http://schemas.microsoft.com/office/drawing/2014/main" id="{00D697B0-BDC8-4388-9695-AB34C68F5A82}"/>
                    </a:ext>
                  </a:extLst>
                </p:cNvPr>
                <p:cNvSpPr/>
                <p:nvPr/>
              </p:nvSpPr>
              <p:spPr>
                <a:xfrm>
                  <a:off x="6499599" y="3243736"/>
                  <a:ext cx="1889760" cy="52292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客户端</a:t>
                  </a:r>
                  <a:r>
                    <a:rPr lang="en-US" altLang="zh-CN" dirty="0"/>
                    <a:t>ID</a:t>
                  </a:r>
                  <a:endParaRPr lang="zh-CN" altLang="en-US" dirty="0"/>
                </a:p>
              </p:txBody>
            </p:sp>
            <p:sp>
              <p:nvSpPr>
                <p:cNvPr id="98" name="矩形 97">
                  <a:extLst>
                    <a:ext uri="{FF2B5EF4-FFF2-40B4-BE49-F238E27FC236}">
                      <a16:creationId xmlns:a16="http://schemas.microsoft.com/office/drawing/2014/main" id="{CA466AD3-3D30-4957-BC77-42933E85A9C5}"/>
                    </a:ext>
                  </a:extLst>
                </p:cNvPr>
                <p:cNvSpPr/>
                <p:nvPr/>
              </p:nvSpPr>
              <p:spPr>
                <a:xfrm>
                  <a:off x="6499599" y="3771939"/>
                  <a:ext cx="1889760" cy="52292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客户端信息</a:t>
                  </a:r>
                </a:p>
              </p:txBody>
            </p:sp>
          </p:grpSp>
          <p:grpSp>
            <p:nvGrpSpPr>
              <p:cNvPr id="99" name="组合 98">
                <a:extLst>
                  <a:ext uri="{FF2B5EF4-FFF2-40B4-BE49-F238E27FC236}">
                    <a16:creationId xmlns:a16="http://schemas.microsoft.com/office/drawing/2014/main" id="{14C7366E-F7B9-43FF-A94A-C98C9EB4A584}"/>
                  </a:ext>
                </a:extLst>
              </p:cNvPr>
              <p:cNvGrpSpPr/>
              <p:nvPr/>
            </p:nvGrpSpPr>
            <p:grpSpPr>
              <a:xfrm>
                <a:off x="8341360" y="4613357"/>
                <a:ext cx="1889760" cy="1051127"/>
                <a:chOff x="6499599" y="3243736"/>
                <a:chExt cx="1889760" cy="1051127"/>
              </a:xfrm>
            </p:grpSpPr>
            <p:sp>
              <p:nvSpPr>
                <p:cNvPr id="100" name="矩形 99">
                  <a:extLst>
                    <a:ext uri="{FF2B5EF4-FFF2-40B4-BE49-F238E27FC236}">
                      <a16:creationId xmlns:a16="http://schemas.microsoft.com/office/drawing/2014/main" id="{DC84E2F3-36FB-4504-A996-8EAB0BCC5C9A}"/>
                    </a:ext>
                  </a:extLst>
                </p:cNvPr>
                <p:cNvSpPr/>
                <p:nvPr/>
              </p:nvSpPr>
              <p:spPr>
                <a:xfrm>
                  <a:off x="6499599" y="3243736"/>
                  <a:ext cx="1889760" cy="52292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客户端</a:t>
                  </a:r>
                  <a:r>
                    <a:rPr lang="en-US" altLang="zh-CN" dirty="0"/>
                    <a:t>ID</a:t>
                  </a:r>
                  <a:endParaRPr lang="zh-CN" altLang="en-US" dirty="0"/>
                </a:p>
              </p:txBody>
            </p:sp>
            <p:sp>
              <p:nvSpPr>
                <p:cNvPr id="101" name="矩形 100">
                  <a:extLst>
                    <a:ext uri="{FF2B5EF4-FFF2-40B4-BE49-F238E27FC236}">
                      <a16:creationId xmlns:a16="http://schemas.microsoft.com/office/drawing/2014/main" id="{57561D2D-F406-4BF7-8D4E-01DF314DE2B7}"/>
                    </a:ext>
                  </a:extLst>
                </p:cNvPr>
                <p:cNvSpPr/>
                <p:nvPr/>
              </p:nvSpPr>
              <p:spPr>
                <a:xfrm>
                  <a:off x="6499599" y="3771939"/>
                  <a:ext cx="1889760" cy="52292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客户端信息</a:t>
                  </a:r>
                </a:p>
              </p:txBody>
            </p:sp>
          </p:grpSp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E22FF87E-A758-47E9-BD90-2567BA92D577}"/>
                  </a:ext>
                </a:extLst>
              </p:cNvPr>
              <p:cNvSpPr txBox="1"/>
              <p:nvPr/>
            </p:nvSpPr>
            <p:spPr>
              <a:xfrm>
                <a:off x="10232330" y="4879719"/>
                <a:ext cx="8002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············</a:t>
                </a:r>
                <a:endParaRPr lang="zh-CN" altLang="en-US" dirty="0"/>
              </a:p>
            </p:txBody>
          </p:sp>
        </p:grpSp>
      </p:grp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065B8A65-2764-46E8-B4AF-2CD062AF0EF7}"/>
              </a:ext>
            </a:extLst>
          </p:cNvPr>
          <p:cNvCxnSpPr>
            <a:cxnSpLocks/>
            <a:stCxn id="120" idx="3"/>
            <a:endCxn id="60" idx="1"/>
          </p:cNvCxnSpPr>
          <p:nvPr/>
        </p:nvCxnSpPr>
        <p:spPr>
          <a:xfrm flipV="1">
            <a:off x="4256501" y="3738951"/>
            <a:ext cx="978699" cy="5744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EA5D1E30-7A17-4D68-8FE3-9F69D2CF48C7}"/>
              </a:ext>
            </a:extLst>
          </p:cNvPr>
          <p:cNvCxnSpPr>
            <a:cxnSpLocks/>
            <a:stCxn id="120" idx="3"/>
            <a:endCxn id="94" idx="1"/>
          </p:cNvCxnSpPr>
          <p:nvPr/>
        </p:nvCxnSpPr>
        <p:spPr>
          <a:xfrm>
            <a:off x="4256501" y="4313395"/>
            <a:ext cx="843819" cy="5614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E17D9B65-E9CA-4799-910D-A1E6966A8D31}"/>
              </a:ext>
            </a:extLst>
          </p:cNvPr>
          <p:cNvCxnSpPr>
            <a:cxnSpLocks/>
            <a:stCxn id="120" idx="3"/>
            <a:endCxn id="95" idx="1"/>
          </p:cNvCxnSpPr>
          <p:nvPr/>
        </p:nvCxnSpPr>
        <p:spPr>
          <a:xfrm>
            <a:off x="4256501" y="4313395"/>
            <a:ext cx="843819" cy="10896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F48D3050-B011-45C6-9249-5370EFAE9CBE}"/>
              </a:ext>
            </a:extLst>
          </p:cNvPr>
          <p:cNvCxnSpPr>
            <a:cxnSpLocks/>
            <a:stCxn id="119" idx="3"/>
            <a:endCxn id="57" idx="1"/>
          </p:cNvCxnSpPr>
          <p:nvPr/>
        </p:nvCxnSpPr>
        <p:spPr>
          <a:xfrm flipV="1">
            <a:off x="4256501" y="3198951"/>
            <a:ext cx="978699" cy="6166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2F3D54DC-4DC4-4200-B0BE-812E6D9BA6ED}"/>
              </a:ext>
            </a:extLst>
          </p:cNvPr>
          <p:cNvCxnSpPr>
            <a:cxnSpLocks/>
            <a:stCxn id="121" idx="3"/>
            <a:endCxn id="56" idx="1"/>
          </p:cNvCxnSpPr>
          <p:nvPr/>
        </p:nvCxnSpPr>
        <p:spPr>
          <a:xfrm flipV="1">
            <a:off x="4256500" y="2658951"/>
            <a:ext cx="978700" cy="1609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6E3ABE13-AFD3-4232-B64A-B88C55811F19}"/>
              </a:ext>
            </a:extLst>
          </p:cNvPr>
          <p:cNvCxnSpPr>
            <a:cxnSpLocks/>
            <a:stCxn id="121" idx="3"/>
            <a:endCxn id="53" idx="1"/>
          </p:cNvCxnSpPr>
          <p:nvPr/>
        </p:nvCxnSpPr>
        <p:spPr>
          <a:xfrm flipV="1">
            <a:off x="4256500" y="1755574"/>
            <a:ext cx="843820" cy="10643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3" name="矩形 122">
            <a:extLst>
              <a:ext uri="{FF2B5EF4-FFF2-40B4-BE49-F238E27FC236}">
                <a16:creationId xmlns:a16="http://schemas.microsoft.com/office/drawing/2014/main" id="{83140F83-CECA-45FD-B7E2-C7234E061425}"/>
              </a:ext>
            </a:extLst>
          </p:cNvPr>
          <p:cNvSpPr/>
          <p:nvPr/>
        </p:nvSpPr>
        <p:spPr>
          <a:xfrm>
            <a:off x="1862221" y="2173764"/>
            <a:ext cx="930567" cy="25104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节点</a:t>
            </a:r>
            <a:endParaRPr lang="en-US" altLang="zh-CN" dirty="0"/>
          </a:p>
          <a:p>
            <a:pPr algn="ctr"/>
            <a:r>
              <a:rPr lang="zh-CN" altLang="en-US" dirty="0"/>
              <a:t>信息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A2DBFB44-2F4F-42DC-A735-E6D0C30D0DCF}"/>
              </a:ext>
            </a:extLst>
          </p:cNvPr>
          <p:cNvSpPr txBox="1"/>
          <p:nvPr/>
        </p:nvSpPr>
        <p:spPr>
          <a:xfrm>
            <a:off x="152281" y="3244334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············</a:t>
            </a:r>
            <a:endParaRPr lang="zh-CN" altLang="en-US" dirty="0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9E969310-DC7A-410D-AF04-E8EB8F67E190}"/>
              </a:ext>
            </a:extLst>
          </p:cNvPr>
          <p:cNvSpPr/>
          <p:nvPr/>
        </p:nvSpPr>
        <p:spPr>
          <a:xfrm>
            <a:off x="1062003" y="2173764"/>
            <a:ext cx="799006" cy="25104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节点信息</a:t>
            </a:r>
          </a:p>
        </p:txBody>
      </p:sp>
    </p:spTree>
    <p:extLst>
      <p:ext uri="{BB962C8B-B14F-4D97-AF65-F5344CB8AC3E}">
        <p14:creationId xmlns:p14="http://schemas.microsoft.com/office/powerpoint/2010/main" val="3015798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EB160E-2769-4814-87A9-D85D91401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AEA034-31AE-4209-ADD5-7AC5C4347A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客户端连接服务端</a:t>
            </a:r>
            <a:endParaRPr lang="en-US" altLang="zh-CN" dirty="0"/>
          </a:p>
          <a:p>
            <a:r>
              <a:rPr lang="zh-CN" altLang="en-US" dirty="0"/>
              <a:t>多服务端自组网</a:t>
            </a:r>
            <a:endParaRPr lang="en-US" altLang="zh-CN" dirty="0"/>
          </a:p>
          <a:p>
            <a:r>
              <a:rPr lang="zh-CN" altLang="en-US" dirty="0"/>
              <a:t>客户端自动选择服务端</a:t>
            </a:r>
            <a:endParaRPr lang="en-US" altLang="zh-CN" dirty="0"/>
          </a:p>
          <a:p>
            <a:r>
              <a:rPr lang="zh-CN" altLang="en-US" dirty="0"/>
              <a:t>组网信息获取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02216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6D6CB231-7E8F-4CF6-978B-6B2C9D928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服务端和客户端之间的连接轮询</a:t>
            </a:r>
            <a:endParaRPr lang="en-US" altLang="zh-CN" dirty="0"/>
          </a:p>
          <a:p>
            <a:r>
              <a:rPr lang="zh-CN" altLang="en-US" dirty="0"/>
              <a:t>客户端中的连接超时和重试</a:t>
            </a:r>
            <a:endParaRPr lang="en-US" alt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766CB4F-36D5-4FE7-BC64-C930D1C7B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功能：客户端连接服务端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2161889-6819-4DBE-8FD1-F134E054EE34}"/>
              </a:ext>
            </a:extLst>
          </p:cNvPr>
          <p:cNvGrpSpPr/>
          <p:nvPr/>
        </p:nvGrpSpPr>
        <p:grpSpPr>
          <a:xfrm>
            <a:off x="6010720" y="4606560"/>
            <a:ext cx="6100000" cy="2160000"/>
            <a:chOff x="5148361" y="3696867"/>
            <a:chExt cx="6100000" cy="2160000"/>
          </a:xfrm>
        </p:grpSpPr>
        <p:sp>
          <p:nvSpPr>
            <p:cNvPr id="4" name="流程图: 顺序访问存储器 3">
              <a:extLst>
                <a:ext uri="{FF2B5EF4-FFF2-40B4-BE49-F238E27FC236}">
                  <a16:creationId xmlns:a16="http://schemas.microsoft.com/office/drawing/2014/main" id="{56B23D65-9EBC-4A30-BD5C-1B00655061CD}"/>
                </a:ext>
              </a:extLst>
            </p:cNvPr>
            <p:cNvSpPr/>
            <p:nvPr/>
          </p:nvSpPr>
          <p:spPr>
            <a:xfrm>
              <a:off x="5148361" y="3696867"/>
              <a:ext cx="2160000" cy="2160000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Server</a:t>
              </a:r>
            </a:p>
            <a:p>
              <a:pPr algn="ctr"/>
              <a:r>
                <a:rPr lang="zh-CN" altLang="en-US" sz="1600" dirty="0"/>
                <a:t>服务端</a:t>
              </a:r>
            </a:p>
          </p:txBody>
        </p:sp>
        <p:sp>
          <p:nvSpPr>
            <p:cNvPr id="7" name="箭头: 左右 6">
              <a:extLst>
                <a:ext uri="{FF2B5EF4-FFF2-40B4-BE49-F238E27FC236}">
                  <a16:creationId xmlns:a16="http://schemas.microsoft.com/office/drawing/2014/main" id="{A89A2A0C-6891-4725-976C-F67EE0238366}"/>
                </a:ext>
              </a:extLst>
            </p:cNvPr>
            <p:cNvSpPr/>
            <p:nvPr/>
          </p:nvSpPr>
          <p:spPr>
            <a:xfrm>
              <a:off x="7308361" y="4114086"/>
              <a:ext cx="1780000" cy="1325563"/>
            </a:xfrm>
            <a:prstGeom prst="left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定时轮询</a:t>
              </a:r>
              <a:endParaRPr lang="en-US" altLang="zh-CN" dirty="0"/>
            </a:p>
            <a:p>
              <a:pPr algn="ctr"/>
              <a:r>
                <a:rPr lang="zh-CN" altLang="en-US" dirty="0"/>
                <a:t>超时重试</a:t>
              </a:r>
            </a:p>
          </p:txBody>
        </p:sp>
        <p:sp>
          <p:nvSpPr>
            <p:cNvPr id="8" name="流程图: 顺序访问存储器 7">
              <a:extLst>
                <a:ext uri="{FF2B5EF4-FFF2-40B4-BE49-F238E27FC236}">
                  <a16:creationId xmlns:a16="http://schemas.microsoft.com/office/drawing/2014/main" id="{302722EA-BFDB-4C5D-8E6A-5208B08260F4}"/>
                </a:ext>
              </a:extLst>
            </p:cNvPr>
            <p:cNvSpPr/>
            <p:nvPr/>
          </p:nvSpPr>
          <p:spPr>
            <a:xfrm>
              <a:off x="9088361" y="3696867"/>
              <a:ext cx="2160000" cy="2160000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Client</a:t>
              </a:r>
            </a:p>
            <a:p>
              <a:pPr algn="ctr"/>
              <a:r>
                <a:rPr lang="zh-CN" altLang="en-US" sz="1600" dirty="0"/>
                <a:t>客户端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7935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6D6CB231-7E8F-4CF6-978B-6B2C9D928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28840" cy="4351338"/>
          </a:xfrm>
        </p:spPr>
        <p:txBody>
          <a:bodyPr/>
          <a:lstStyle/>
          <a:p>
            <a:r>
              <a:rPr lang="zh-CN" altLang="en-US" dirty="0"/>
              <a:t>服务端和服务端之间的连接轮询</a:t>
            </a:r>
            <a:endParaRPr lang="en-US" altLang="zh-CN" dirty="0"/>
          </a:p>
          <a:p>
            <a:r>
              <a:rPr lang="zh-CN" altLang="en-US" dirty="0"/>
              <a:t>服务端互相传递临近的服务端信息</a:t>
            </a:r>
            <a:endParaRPr lang="en-US" altLang="zh-CN" dirty="0"/>
          </a:p>
          <a:p>
            <a:r>
              <a:rPr lang="zh-CN" altLang="en-US" dirty="0"/>
              <a:t>服务端各自存储临近的服务端信息</a:t>
            </a:r>
            <a:endParaRPr lang="en-US" altLang="zh-CN" dirty="0"/>
          </a:p>
          <a:p>
            <a:r>
              <a:rPr lang="zh-CN" altLang="en-US" dirty="0"/>
              <a:t>服务端连接断开时，被断开的服务端自动寻找临近的服务端进行连接</a:t>
            </a:r>
            <a:endParaRPr lang="en-US" alt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766CB4F-36D5-4FE7-BC64-C930D1C7B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功能：多服务端自组网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2161889-6819-4DBE-8FD1-F134E054EE34}"/>
              </a:ext>
            </a:extLst>
          </p:cNvPr>
          <p:cNvGrpSpPr/>
          <p:nvPr/>
        </p:nvGrpSpPr>
        <p:grpSpPr>
          <a:xfrm>
            <a:off x="6010720" y="4606560"/>
            <a:ext cx="6100000" cy="2160000"/>
            <a:chOff x="5148361" y="3696867"/>
            <a:chExt cx="6100000" cy="2160000"/>
          </a:xfrm>
        </p:grpSpPr>
        <p:sp>
          <p:nvSpPr>
            <p:cNvPr id="4" name="流程图: 顺序访问存储器 3">
              <a:extLst>
                <a:ext uri="{FF2B5EF4-FFF2-40B4-BE49-F238E27FC236}">
                  <a16:creationId xmlns:a16="http://schemas.microsoft.com/office/drawing/2014/main" id="{56B23D65-9EBC-4A30-BD5C-1B00655061CD}"/>
                </a:ext>
              </a:extLst>
            </p:cNvPr>
            <p:cNvSpPr/>
            <p:nvPr/>
          </p:nvSpPr>
          <p:spPr>
            <a:xfrm>
              <a:off x="5148361" y="3696867"/>
              <a:ext cx="2160000" cy="2160000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Server</a:t>
              </a:r>
            </a:p>
            <a:p>
              <a:pPr algn="ctr"/>
              <a:r>
                <a:rPr lang="zh-CN" altLang="en-US" sz="1600" dirty="0"/>
                <a:t>服务端</a:t>
              </a:r>
            </a:p>
          </p:txBody>
        </p:sp>
        <p:sp>
          <p:nvSpPr>
            <p:cNvPr id="7" name="箭头: 左右 6">
              <a:extLst>
                <a:ext uri="{FF2B5EF4-FFF2-40B4-BE49-F238E27FC236}">
                  <a16:creationId xmlns:a16="http://schemas.microsoft.com/office/drawing/2014/main" id="{A89A2A0C-6891-4725-976C-F67EE0238366}"/>
                </a:ext>
              </a:extLst>
            </p:cNvPr>
            <p:cNvSpPr/>
            <p:nvPr/>
          </p:nvSpPr>
          <p:spPr>
            <a:xfrm>
              <a:off x="7308361" y="4114086"/>
              <a:ext cx="1780000" cy="1325563"/>
            </a:xfrm>
            <a:prstGeom prst="left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临近的服务端信息</a:t>
              </a:r>
            </a:p>
          </p:txBody>
        </p:sp>
        <p:sp>
          <p:nvSpPr>
            <p:cNvPr id="8" name="流程图: 顺序访问存储器 7">
              <a:extLst>
                <a:ext uri="{FF2B5EF4-FFF2-40B4-BE49-F238E27FC236}">
                  <a16:creationId xmlns:a16="http://schemas.microsoft.com/office/drawing/2014/main" id="{302722EA-BFDB-4C5D-8E6A-5208B08260F4}"/>
                </a:ext>
              </a:extLst>
            </p:cNvPr>
            <p:cNvSpPr/>
            <p:nvPr/>
          </p:nvSpPr>
          <p:spPr>
            <a:xfrm>
              <a:off x="9088361" y="3696867"/>
              <a:ext cx="2160000" cy="2160000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Server</a:t>
              </a:r>
            </a:p>
            <a:p>
              <a:pPr algn="ctr"/>
              <a:r>
                <a:rPr lang="zh-CN" altLang="en-US" sz="1600" dirty="0"/>
                <a:t>服务端</a:t>
              </a:r>
            </a:p>
          </p:txBody>
        </p:sp>
      </p:grpSp>
      <p:sp>
        <p:nvSpPr>
          <p:cNvPr id="9" name="流程图: 顺序访问存储器 8">
            <a:extLst>
              <a:ext uri="{FF2B5EF4-FFF2-40B4-BE49-F238E27FC236}">
                <a16:creationId xmlns:a16="http://schemas.microsoft.com/office/drawing/2014/main" id="{F792A6FE-41DF-4E75-BB21-AFC669607F8E}"/>
              </a:ext>
            </a:extLst>
          </p:cNvPr>
          <p:cNvSpPr/>
          <p:nvPr/>
        </p:nvSpPr>
        <p:spPr>
          <a:xfrm>
            <a:off x="8340720" y="1917233"/>
            <a:ext cx="1440000" cy="1440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Server</a:t>
            </a:r>
          </a:p>
          <a:p>
            <a:pPr algn="ctr"/>
            <a:r>
              <a:rPr lang="zh-CN" altLang="en-US" sz="1600" dirty="0"/>
              <a:t>服务端</a:t>
            </a:r>
          </a:p>
        </p:txBody>
      </p:sp>
      <p:sp>
        <p:nvSpPr>
          <p:cNvPr id="10" name="流程图: 顺序访问存储器 9">
            <a:extLst>
              <a:ext uri="{FF2B5EF4-FFF2-40B4-BE49-F238E27FC236}">
                <a16:creationId xmlns:a16="http://schemas.microsoft.com/office/drawing/2014/main" id="{C384DB7B-78F3-40DA-B02C-AE43E469CB0C}"/>
              </a:ext>
            </a:extLst>
          </p:cNvPr>
          <p:cNvSpPr/>
          <p:nvPr/>
        </p:nvSpPr>
        <p:spPr>
          <a:xfrm>
            <a:off x="4000440" y="4145312"/>
            <a:ext cx="1440000" cy="1440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Server</a:t>
            </a:r>
          </a:p>
          <a:p>
            <a:pPr algn="ctr"/>
            <a:r>
              <a:rPr lang="zh-CN" altLang="en-US" sz="1600" dirty="0"/>
              <a:t>服务端</a:t>
            </a:r>
          </a:p>
        </p:txBody>
      </p:sp>
      <p:sp>
        <p:nvSpPr>
          <p:cNvPr id="11" name="流程图: 顺序访问存储器 10">
            <a:extLst>
              <a:ext uri="{FF2B5EF4-FFF2-40B4-BE49-F238E27FC236}">
                <a16:creationId xmlns:a16="http://schemas.microsoft.com/office/drawing/2014/main" id="{5AC0A214-A801-4E62-9D9D-A84D5605E45E}"/>
              </a:ext>
            </a:extLst>
          </p:cNvPr>
          <p:cNvSpPr/>
          <p:nvPr/>
        </p:nvSpPr>
        <p:spPr>
          <a:xfrm>
            <a:off x="10474040" y="2251440"/>
            <a:ext cx="1440000" cy="1440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Server</a:t>
            </a:r>
          </a:p>
          <a:p>
            <a:pPr algn="ctr"/>
            <a:r>
              <a:rPr lang="zh-CN" altLang="en-US" sz="1600" dirty="0"/>
              <a:t>服务端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EB7A8C49-44E8-405A-BB69-C30E8536D32B}"/>
              </a:ext>
            </a:extLst>
          </p:cNvPr>
          <p:cNvCxnSpPr>
            <a:stCxn id="10" idx="3"/>
            <a:endCxn id="4" idx="1"/>
          </p:cNvCxnSpPr>
          <p:nvPr/>
        </p:nvCxnSpPr>
        <p:spPr>
          <a:xfrm>
            <a:off x="5440440" y="4865312"/>
            <a:ext cx="570280" cy="8212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D42D49D3-022E-4A38-BEBA-53C03899EE30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9060720" y="3357233"/>
            <a:ext cx="1970000" cy="12493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01B1E499-2E7E-4AD3-B249-7FE0F1D61302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 flipH="1">
            <a:off x="11030720" y="3691440"/>
            <a:ext cx="163320" cy="9151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流程图: 顺序访问存储器 18">
            <a:extLst>
              <a:ext uri="{FF2B5EF4-FFF2-40B4-BE49-F238E27FC236}">
                <a16:creationId xmlns:a16="http://schemas.microsoft.com/office/drawing/2014/main" id="{B04B57D3-3540-478F-94EB-E9870588DD93}"/>
              </a:ext>
            </a:extLst>
          </p:cNvPr>
          <p:cNvSpPr/>
          <p:nvPr/>
        </p:nvSpPr>
        <p:spPr>
          <a:xfrm>
            <a:off x="2012600" y="4966899"/>
            <a:ext cx="1440000" cy="1440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Server</a:t>
            </a:r>
          </a:p>
          <a:p>
            <a:pPr algn="ctr"/>
            <a:r>
              <a:rPr lang="zh-CN" altLang="en-US" sz="1600" dirty="0"/>
              <a:t>服务端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B66DEBB0-86EE-49B1-9B19-5B461C840DFA}"/>
              </a:ext>
            </a:extLst>
          </p:cNvPr>
          <p:cNvCxnSpPr>
            <a:cxnSpLocks/>
            <a:stCxn id="19" idx="3"/>
            <a:endCxn id="4" idx="1"/>
          </p:cNvCxnSpPr>
          <p:nvPr/>
        </p:nvCxnSpPr>
        <p:spPr>
          <a:xfrm flipV="1">
            <a:off x="3452600" y="5686560"/>
            <a:ext cx="2558120" cy="3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2985FA58-1BF9-4EF3-B812-98B7CC5FA67E}"/>
              </a:ext>
            </a:extLst>
          </p:cNvPr>
          <p:cNvCxnSpPr>
            <a:cxnSpLocks/>
            <a:stCxn id="9" idx="2"/>
            <a:endCxn id="4" idx="0"/>
          </p:cNvCxnSpPr>
          <p:nvPr/>
        </p:nvCxnSpPr>
        <p:spPr>
          <a:xfrm flipH="1">
            <a:off x="7090720" y="3357233"/>
            <a:ext cx="1970000" cy="12493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8B38D414-EF97-48AA-A075-A724E2D547AA}"/>
              </a:ext>
            </a:extLst>
          </p:cNvPr>
          <p:cNvCxnSpPr>
            <a:cxnSpLocks/>
            <a:stCxn id="19" idx="3"/>
            <a:endCxn id="10" idx="1"/>
          </p:cNvCxnSpPr>
          <p:nvPr/>
        </p:nvCxnSpPr>
        <p:spPr>
          <a:xfrm flipV="1">
            <a:off x="3452600" y="4865312"/>
            <a:ext cx="547840" cy="8215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9807A1D1-5867-4F8A-898C-28F03A7A601B}"/>
              </a:ext>
            </a:extLst>
          </p:cNvPr>
          <p:cNvCxnSpPr>
            <a:cxnSpLocks/>
            <a:stCxn id="10" idx="3"/>
            <a:endCxn id="9" idx="2"/>
          </p:cNvCxnSpPr>
          <p:nvPr/>
        </p:nvCxnSpPr>
        <p:spPr>
          <a:xfrm flipV="1">
            <a:off x="5440440" y="3357233"/>
            <a:ext cx="3620280" cy="15080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761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6D6CB231-7E8F-4CF6-978B-6B2C9D928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28840" cy="4351338"/>
          </a:xfrm>
        </p:spPr>
        <p:txBody>
          <a:bodyPr/>
          <a:lstStyle/>
          <a:p>
            <a:r>
              <a:rPr lang="zh-CN" altLang="en-US" dirty="0"/>
              <a:t>服务端向客户端传递临近的服务端信息</a:t>
            </a:r>
            <a:endParaRPr lang="en-US" altLang="zh-CN" dirty="0"/>
          </a:p>
          <a:p>
            <a:r>
              <a:rPr lang="zh-CN" altLang="en-US" dirty="0"/>
              <a:t>客户端存储临近的服务端信息</a:t>
            </a:r>
            <a:endParaRPr lang="en-US" altLang="zh-CN" dirty="0"/>
          </a:p>
          <a:p>
            <a:r>
              <a:rPr lang="zh-CN" altLang="en-US" dirty="0"/>
              <a:t>服务端连接断开时，被断开的客户端自动寻找临近的服务端进行连接</a:t>
            </a:r>
            <a:endParaRPr lang="en-US" alt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766CB4F-36D5-4FE7-BC64-C930D1C7B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功能：客户端自动选择服务端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2161889-6819-4DBE-8FD1-F134E054EE34}"/>
              </a:ext>
            </a:extLst>
          </p:cNvPr>
          <p:cNvGrpSpPr/>
          <p:nvPr/>
        </p:nvGrpSpPr>
        <p:grpSpPr>
          <a:xfrm>
            <a:off x="6010720" y="4606560"/>
            <a:ext cx="6100000" cy="2160000"/>
            <a:chOff x="5148361" y="3696867"/>
            <a:chExt cx="6100000" cy="2160000"/>
          </a:xfrm>
        </p:grpSpPr>
        <p:sp>
          <p:nvSpPr>
            <p:cNvPr id="4" name="流程图: 顺序访问存储器 3">
              <a:extLst>
                <a:ext uri="{FF2B5EF4-FFF2-40B4-BE49-F238E27FC236}">
                  <a16:creationId xmlns:a16="http://schemas.microsoft.com/office/drawing/2014/main" id="{56B23D65-9EBC-4A30-BD5C-1B00655061CD}"/>
                </a:ext>
              </a:extLst>
            </p:cNvPr>
            <p:cNvSpPr/>
            <p:nvPr/>
          </p:nvSpPr>
          <p:spPr>
            <a:xfrm>
              <a:off x="5148361" y="3696867"/>
              <a:ext cx="2160000" cy="2160000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Server</a:t>
              </a:r>
            </a:p>
            <a:p>
              <a:pPr algn="ctr"/>
              <a:r>
                <a:rPr lang="zh-CN" altLang="en-US" sz="1600" dirty="0"/>
                <a:t>服务端</a:t>
              </a:r>
            </a:p>
          </p:txBody>
        </p:sp>
        <p:sp>
          <p:nvSpPr>
            <p:cNvPr id="7" name="箭头: 左右 6">
              <a:extLst>
                <a:ext uri="{FF2B5EF4-FFF2-40B4-BE49-F238E27FC236}">
                  <a16:creationId xmlns:a16="http://schemas.microsoft.com/office/drawing/2014/main" id="{A89A2A0C-6891-4725-976C-F67EE0238366}"/>
                </a:ext>
              </a:extLst>
            </p:cNvPr>
            <p:cNvSpPr/>
            <p:nvPr/>
          </p:nvSpPr>
          <p:spPr>
            <a:xfrm>
              <a:off x="7308361" y="4114086"/>
              <a:ext cx="1780000" cy="1325563"/>
            </a:xfrm>
            <a:prstGeom prst="left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临近的服务端信息</a:t>
              </a:r>
            </a:p>
          </p:txBody>
        </p:sp>
        <p:sp>
          <p:nvSpPr>
            <p:cNvPr id="8" name="流程图: 顺序访问存储器 7">
              <a:extLst>
                <a:ext uri="{FF2B5EF4-FFF2-40B4-BE49-F238E27FC236}">
                  <a16:creationId xmlns:a16="http://schemas.microsoft.com/office/drawing/2014/main" id="{302722EA-BFDB-4C5D-8E6A-5208B08260F4}"/>
                </a:ext>
              </a:extLst>
            </p:cNvPr>
            <p:cNvSpPr/>
            <p:nvPr/>
          </p:nvSpPr>
          <p:spPr>
            <a:xfrm>
              <a:off x="9088361" y="3696867"/>
              <a:ext cx="2160000" cy="2160000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Client</a:t>
              </a:r>
            </a:p>
            <a:p>
              <a:pPr algn="ctr"/>
              <a:r>
                <a:rPr lang="zh-CN" altLang="en-US" sz="1600" dirty="0"/>
                <a:t>客户端</a:t>
              </a:r>
            </a:p>
          </p:txBody>
        </p:sp>
      </p:grpSp>
      <p:sp>
        <p:nvSpPr>
          <p:cNvPr id="10" name="流程图: 顺序访问存储器 9">
            <a:extLst>
              <a:ext uri="{FF2B5EF4-FFF2-40B4-BE49-F238E27FC236}">
                <a16:creationId xmlns:a16="http://schemas.microsoft.com/office/drawing/2014/main" id="{C384DB7B-78F3-40DA-B02C-AE43E469CB0C}"/>
              </a:ext>
            </a:extLst>
          </p:cNvPr>
          <p:cNvSpPr/>
          <p:nvPr/>
        </p:nvSpPr>
        <p:spPr>
          <a:xfrm>
            <a:off x="4000440" y="4145312"/>
            <a:ext cx="1440000" cy="1440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Server</a:t>
            </a:r>
          </a:p>
          <a:p>
            <a:pPr algn="ctr"/>
            <a:r>
              <a:rPr lang="zh-CN" altLang="en-US" sz="1600" dirty="0"/>
              <a:t>服务端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EB7A8C49-44E8-405A-BB69-C30E8536D32B}"/>
              </a:ext>
            </a:extLst>
          </p:cNvPr>
          <p:cNvCxnSpPr>
            <a:stCxn id="10" idx="3"/>
            <a:endCxn id="4" idx="1"/>
          </p:cNvCxnSpPr>
          <p:nvPr/>
        </p:nvCxnSpPr>
        <p:spPr>
          <a:xfrm>
            <a:off x="5440440" y="4865312"/>
            <a:ext cx="570280" cy="8212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流程图: 顺序访问存储器 18">
            <a:extLst>
              <a:ext uri="{FF2B5EF4-FFF2-40B4-BE49-F238E27FC236}">
                <a16:creationId xmlns:a16="http://schemas.microsoft.com/office/drawing/2014/main" id="{B04B57D3-3540-478F-94EB-E9870588DD93}"/>
              </a:ext>
            </a:extLst>
          </p:cNvPr>
          <p:cNvSpPr/>
          <p:nvPr/>
        </p:nvSpPr>
        <p:spPr>
          <a:xfrm>
            <a:off x="2012600" y="4966899"/>
            <a:ext cx="1440000" cy="1440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Server</a:t>
            </a:r>
          </a:p>
          <a:p>
            <a:pPr algn="ctr"/>
            <a:r>
              <a:rPr lang="zh-CN" altLang="en-US" sz="1600" dirty="0"/>
              <a:t>服务端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B66DEBB0-86EE-49B1-9B19-5B461C840DFA}"/>
              </a:ext>
            </a:extLst>
          </p:cNvPr>
          <p:cNvCxnSpPr>
            <a:cxnSpLocks/>
            <a:stCxn id="19" idx="3"/>
            <a:endCxn id="4" idx="1"/>
          </p:cNvCxnSpPr>
          <p:nvPr/>
        </p:nvCxnSpPr>
        <p:spPr>
          <a:xfrm flipV="1">
            <a:off x="3452600" y="5686560"/>
            <a:ext cx="2558120" cy="3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285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6D6CB231-7E8F-4CF6-978B-6B2C9D928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从任意一个服务端都能获取到全网的客户端信息</a:t>
            </a:r>
            <a:endParaRPr lang="en-US" altLang="zh-CN" dirty="0"/>
          </a:p>
          <a:p>
            <a:pPr lvl="1"/>
            <a:r>
              <a:rPr lang="zh-CN" altLang="en-US" dirty="0"/>
              <a:t>从服务端查询与其相连的客户端信息</a:t>
            </a:r>
            <a:endParaRPr lang="en-US" altLang="zh-CN" dirty="0"/>
          </a:p>
          <a:p>
            <a:pPr lvl="1"/>
            <a:r>
              <a:rPr lang="zh-CN" altLang="en-US" dirty="0"/>
              <a:t>从服务端查询与其相连的服务端信息</a:t>
            </a:r>
            <a:endParaRPr lang="en-US" altLang="zh-CN" dirty="0"/>
          </a:p>
          <a:p>
            <a:pPr lvl="1"/>
            <a:r>
              <a:rPr lang="zh-CN" altLang="en-US" dirty="0"/>
              <a:t>依此类推，直到所有服务端都查询完成</a:t>
            </a:r>
            <a:endParaRPr lang="en-US" alt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766CB4F-36D5-4FE7-BC64-C930D1C7B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功能：组网信息获取</a:t>
            </a:r>
          </a:p>
        </p:txBody>
      </p:sp>
    </p:spTree>
    <p:extLst>
      <p:ext uri="{BB962C8B-B14F-4D97-AF65-F5344CB8AC3E}">
        <p14:creationId xmlns:p14="http://schemas.microsoft.com/office/powerpoint/2010/main" val="486738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EB160E-2769-4814-87A9-D85D91401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AEA034-31AE-4209-ADD5-7AC5C4347A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服务端</a:t>
            </a:r>
            <a:r>
              <a:rPr lang="en-US" altLang="zh-CN" dirty="0"/>
              <a:t>=2</a:t>
            </a:r>
            <a:r>
              <a:rPr lang="zh-CN" altLang="en-US" dirty="0"/>
              <a:t>注册中心</a:t>
            </a:r>
            <a:r>
              <a:rPr lang="en-US" altLang="zh-CN" dirty="0"/>
              <a:t>+1</a:t>
            </a:r>
            <a:r>
              <a:rPr lang="zh-CN" altLang="en-US" dirty="0"/>
              <a:t>注册器</a:t>
            </a:r>
            <a:endParaRPr lang="en-US" altLang="zh-CN" dirty="0"/>
          </a:p>
          <a:p>
            <a:r>
              <a:rPr lang="zh-CN" altLang="en-US" dirty="0"/>
              <a:t>客户端</a:t>
            </a:r>
            <a:r>
              <a:rPr lang="en-US" altLang="zh-CN" dirty="0"/>
              <a:t>=1</a:t>
            </a:r>
            <a:r>
              <a:rPr lang="zh-CN" altLang="en-US" dirty="0"/>
              <a:t>注册器</a:t>
            </a:r>
          </a:p>
        </p:txBody>
      </p:sp>
    </p:spTree>
    <p:extLst>
      <p:ext uri="{BB962C8B-B14F-4D97-AF65-F5344CB8AC3E}">
        <p14:creationId xmlns:p14="http://schemas.microsoft.com/office/powerpoint/2010/main" val="1098818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66CB4F-36D5-4FE7-BC64-C930D1C7B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服务端结构</a:t>
            </a:r>
          </a:p>
        </p:txBody>
      </p:sp>
      <p:sp>
        <p:nvSpPr>
          <p:cNvPr id="6" name="流程图: 顺序访问存储器 5">
            <a:extLst>
              <a:ext uri="{FF2B5EF4-FFF2-40B4-BE49-F238E27FC236}">
                <a16:creationId xmlns:a16="http://schemas.microsoft.com/office/drawing/2014/main" id="{6177AB00-8F7C-4D62-8E77-DAA6AAF48831}"/>
              </a:ext>
            </a:extLst>
          </p:cNvPr>
          <p:cNvSpPr/>
          <p:nvPr/>
        </p:nvSpPr>
        <p:spPr>
          <a:xfrm>
            <a:off x="4247481" y="372875"/>
            <a:ext cx="6120000" cy="6120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600" dirty="0"/>
              <a:t>Server</a:t>
            </a:r>
          </a:p>
          <a:p>
            <a:pPr algn="ctr"/>
            <a:r>
              <a:rPr lang="zh-CN" altLang="en-US" sz="1600" dirty="0"/>
              <a:t>服务端</a:t>
            </a:r>
          </a:p>
        </p:txBody>
      </p:sp>
      <p:sp>
        <p:nvSpPr>
          <p:cNvPr id="72" name="箭头: 右 71">
            <a:extLst>
              <a:ext uri="{FF2B5EF4-FFF2-40B4-BE49-F238E27FC236}">
                <a16:creationId xmlns:a16="http://schemas.microsoft.com/office/drawing/2014/main" id="{78A5AE5A-4B6B-4DB6-9087-2970BB6820FD}"/>
              </a:ext>
            </a:extLst>
          </p:cNvPr>
          <p:cNvSpPr/>
          <p:nvPr/>
        </p:nvSpPr>
        <p:spPr>
          <a:xfrm>
            <a:off x="9705399" y="2006819"/>
            <a:ext cx="2404165" cy="183010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zh-CN" dirty="0"/>
              <a:t>S2S</a:t>
            </a:r>
            <a:r>
              <a:rPr lang="zh-CN" altLang="en-US" dirty="0"/>
              <a:t>轮询请求</a:t>
            </a: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2EC5D329-9F36-4632-88FF-232AE3F4BB8B}"/>
              </a:ext>
            </a:extLst>
          </p:cNvPr>
          <p:cNvGrpSpPr/>
          <p:nvPr/>
        </p:nvGrpSpPr>
        <p:grpSpPr>
          <a:xfrm>
            <a:off x="7758521" y="1870504"/>
            <a:ext cx="2160000" cy="2160000"/>
            <a:chOff x="8591360" y="1870504"/>
            <a:chExt cx="2160000" cy="2160000"/>
          </a:xfrm>
        </p:grpSpPr>
        <p:sp>
          <p:nvSpPr>
            <p:cNvPr id="8" name="流程图: 顺序访问存储器 7">
              <a:extLst>
                <a:ext uri="{FF2B5EF4-FFF2-40B4-BE49-F238E27FC236}">
                  <a16:creationId xmlns:a16="http://schemas.microsoft.com/office/drawing/2014/main" id="{320A563F-AE81-442A-B03E-E8CC2078BF67}"/>
                </a:ext>
              </a:extLst>
            </p:cNvPr>
            <p:cNvSpPr/>
            <p:nvPr/>
          </p:nvSpPr>
          <p:spPr>
            <a:xfrm>
              <a:off x="8591360" y="1870504"/>
              <a:ext cx="2160000" cy="2160000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sz="1600" dirty="0"/>
                <a:t>S2S</a:t>
              </a:r>
              <a:r>
                <a:rPr lang="zh-CN" altLang="en-US" sz="1600" dirty="0"/>
                <a:t>注册器</a:t>
              </a:r>
            </a:p>
          </p:txBody>
        </p:sp>
        <p:sp>
          <p:nvSpPr>
            <p:cNvPr id="11" name="圆柱体 10">
              <a:extLst>
                <a:ext uri="{FF2B5EF4-FFF2-40B4-BE49-F238E27FC236}">
                  <a16:creationId xmlns:a16="http://schemas.microsoft.com/office/drawing/2014/main" id="{9F4CC370-B686-42D6-B793-2540DCD13DEA}"/>
                </a:ext>
              </a:extLst>
            </p:cNvPr>
            <p:cNvSpPr/>
            <p:nvPr/>
          </p:nvSpPr>
          <p:spPr>
            <a:xfrm>
              <a:off x="8821760" y="2722741"/>
              <a:ext cx="1699200" cy="460911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候选注册中心表</a:t>
              </a:r>
            </a:p>
          </p:txBody>
        </p:sp>
        <p:sp>
          <p:nvSpPr>
            <p:cNvPr id="12" name="圆柱体 11">
              <a:extLst>
                <a:ext uri="{FF2B5EF4-FFF2-40B4-BE49-F238E27FC236}">
                  <a16:creationId xmlns:a16="http://schemas.microsoft.com/office/drawing/2014/main" id="{C7B35021-1386-4788-B448-6F847AD55390}"/>
                </a:ext>
              </a:extLst>
            </p:cNvPr>
            <p:cNvSpPr/>
            <p:nvPr/>
          </p:nvSpPr>
          <p:spPr>
            <a:xfrm>
              <a:off x="9085020" y="3285717"/>
              <a:ext cx="1172680" cy="460911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连接列表</a:t>
              </a:r>
            </a:p>
          </p:txBody>
        </p:sp>
      </p:grpSp>
      <p:sp>
        <p:nvSpPr>
          <p:cNvPr id="66" name="箭头: 左 65">
            <a:extLst>
              <a:ext uri="{FF2B5EF4-FFF2-40B4-BE49-F238E27FC236}">
                <a16:creationId xmlns:a16="http://schemas.microsoft.com/office/drawing/2014/main" id="{DDFC4C12-E928-40F5-9B57-A93B9ABB3082}"/>
              </a:ext>
            </a:extLst>
          </p:cNvPr>
          <p:cNvSpPr/>
          <p:nvPr/>
        </p:nvSpPr>
        <p:spPr>
          <a:xfrm>
            <a:off x="2354682" y="4371532"/>
            <a:ext cx="4316037" cy="1830108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S2C</a:t>
            </a:r>
            <a:r>
              <a:rPr lang="zh-CN" altLang="en-US" dirty="0"/>
              <a:t>轮询响应</a:t>
            </a: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55F53A2E-0073-4BE6-9EA8-DC137FCD4A54}"/>
              </a:ext>
            </a:extLst>
          </p:cNvPr>
          <p:cNvGrpSpPr/>
          <p:nvPr/>
        </p:nvGrpSpPr>
        <p:grpSpPr>
          <a:xfrm>
            <a:off x="6407481" y="4210320"/>
            <a:ext cx="2160000" cy="2160000"/>
            <a:chOff x="7240320" y="4210320"/>
            <a:chExt cx="2160000" cy="2160000"/>
          </a:xfrm>
        </p:grpSpPr>
        <p:sp>
          <p:nvSpPr>
            <p:cNvPr id="9" name="流程图: 顺序访问存储器 8">
              <a:extLst>
                <a:ext uri="{FF2B5EF4-FFF2-40B4-BE49-F238E27FC236}">
                  <a16:creationId xmlns:a16="http://schemas.microsoft.com/office/drawing/2014/main" id="{24FFE361-6ECC-4376-9E6C-16B6294B10C9}"/>
                </a:ext>
              </a:extLst>
            </p:cNvPr>
            <p:cNvSpPr/>
            <p:nvPr/>
          </p:nvSpPr>
          <p:spPr>
            <a:xfrm>
              <a:off x="7240320" y="4210320"/>
              <a:ext cx="2160000" cy="2160000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zh-CN" sz="1600" dirty="0"/>
                <a:t>S2C</a:t>
              </a:r>
              <a:r>
                <a:rPr lang="zh-CN" altLang="en-US" sz="1600" dirty="0"/>
                <a:t>注册中心</a:t>
              </a:r>
            </a:p>
          </p:txBody>
        </p:sp>
        <p:sp>
          <p:nvSpPr>
            <p:cNvPr id="13" name="圆柱体 12">
              <a:extLst>
                <a:ext uri="{FF2B5EF4-FFF2-40B4-BE49-F238E27FC236}">
                  <a16:creationId xmlns:a16="http://schemas.microsoft.com/office/drawing/2014/main" id="{4032060F-B609-4DE1-A0EC-7BA65D7C8FB7}"/>
                </a:ext>
              </a:extLst>
            </p:cNvPr>
            <p:cNvSpPr/>
            <p:nvPr/>
          </p:nvSpPr>
          <p:spPr>
            <a:xfrm>
              <a:off x="7733980" y="5059864"/>
              <a:ext cx="1172680" cy="460911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超时表</a:t>
              </a:r>
            </a:p>
          </p:txBody>
        </p:sp>
      </p:grpSp>
      <p:sp>
        <p:nvSpPr>
          <p:cNvPr id="64" name="箭头: 左 63">
            <a:extLst>
              <a:ext uri="{FF2B5EF4-FFF2-40B4-BE49-F238E27FC236}">
                <a16:creationId xmlns:a16="http://schemas.microsoft.com/office/drawing/2014/main" id="{7AC8AA14-2A43-48A9-99FC-ED99DF51B69F}"/>
              </a:ext>
            </a:extLst>
          </p:cNvPr>
          <p:cNvSpPr/>
          <p:nvPr/>
        </p:nvSpPr>
        <p:spPr>
          <a:xfrm>
            <a:off x="838200" y="2036796"/>
            <a:ext cx="4316037" cy="1830108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S2S</a:t>
            </a:r>
            <a:r>
              <a:rPr lang="zh-CN" altLang="en-US" dirty="0"/>
              <a:t>轮询响应</a:t>
            </a: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D8609B80-92B4-4E60-95E6-EB54E86DE71A}"/>
              </a:ext>
            </a:extLst>
          </p:cNvPr>
          <p:cNvGrpSpPr/>
          <p:nvPr/>
        </p:nvGrpSpPr>
        <p:grpSpPr>
          <a:xfrm>
            <a:off x="4866701" y="1865424"/>
            <a:ext cx="2160000" cy="2160000"/>
            <a:chOff x="5699540" y="1865424"/>
            <a:chExt cx="2160000" cy="2160000"/>
          </a:xfrm>
        </p:grpSpPr>
        <p:sp>
          <p:nvSpPr>
            <p:cNvPr id="7" name="流程图: 顺序访问存储器 6">
              <a:extLst>
                <a:ext uri="{FF2B5EF4-FFF2-40B4-BE49-F238E27FC236}">
                  <a16:creationId xmlns:a16="http://schemas.microsoft.com/office/drawing/2014/main" id="{A4B9596D-3498-4845-BA34-108CCF680178}"/>
                </a:ext>
              </a:extLst>
            </p:cNvPr>
            <p:cNvSpPr/>
            <p:nvPr/>
          </p:nvSpPr>
          <p:spPr>
            <a:xfrm>
              <a:off x="5699540" y="1865424"/>
              <a:ext cx="2160000" cy="2160000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sz="1600" dirty="0"/>
                <a:t>S2S</a:t>
              </a:r>
              <a:r>
                <a:rPr lang="zh-CN" altLang="en-US" sz="1600" dirty="0"/>
                <a:t>注册中心</a:t>
              </a:r>
            </a:p>
          </p:txBody>
        </p:sp>
        <p:sp>
          <p:nvSpPr>
            <p:cNvPr id="15" name="圆柱体 14">
              <a:extLst>
                <a:ext uri="{FF2B5EF4-FFF2-40B4-BE49-F238E27FC236}">
                  <a16:creationId xmlns:a16="http://schemas.microsoft.com/office/drawing/2014/main" id="{FBB3D0CB-1EED-4992-B316-1F7445D438A0}"/>
                </a:ext>
              </a:extLst>
            </p:cNvPr>
            <p:cNvSpPr/>
            <p:nvPr/>
          </p:nvSpPr>
          <p:spPr>
            <a:xfrm>
              <a:off x="6193135" y="2720048"/>
              <a:ext cx="1172680" cy="460911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超时表</a:t>
              </a: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956103CE-15B1-40FD-93C0-80EF03EB263E}"/>
              </a:ext>
            </a:extLst>
          </p:cNvPr>
          <p:cNvSpPr/>
          <p:nvPr/>
        </p:nvSpPr>
        <p:spPr>
          <a:xfrm>
            <a:off x="3094857" y="2721395"/>
            <a:ext cx="1588020" cy="4609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临近服务端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95DA183-48A7-488B-B76A-37AA1AA0BDDA}"/>
              </a:ext>
            </a:extLst>
          </p:cNvPr>
          <p:cNvCxnSpPr>
            <a:cxnSpLocks/>
            <a:stCxn id="15" idx="4"/>
            <a:endCxn id="11" idx="2"/>
          </p:cNvCxnSpPr>
          <p:nvPr/>
        </p:nvCxnSpPr>
        <p:spPr>
          <a:xfrm>
            <a:off x="6532976" y="2950504"/>
            <a:ext cx="1455945" cy="26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599A042F-7FE0-4E9D-89C7-8FA6E83E0A4C}"/>
              </a:ext>
            </a:extLst>
          </p:cNvPr>
          <p:cNvSpPr/>
          <p:nvPr/>
        </p:nvSpPr>
        <p:spPr>
          <a:xfrm>
            <a:off x="4607481" y="5057718"/>
            <a:ext cx="1588020" cy="4609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候选服务端</a:t>
            </a:r>
          </a:p>
        </p:txBody>
      </p: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F67FB68A-D28F-401B-8366-FE252A09C95A}"/>
              </a:ext>
            </a:extLst>
          </p:cNvPr>
          <p:cNvCxnSpPr>
            <a:stCxn id="12" idx="3"/>
            <a:endCxn id="22" idx="0"/>
          </p:cNvCxnSpPr>
          <p:nvPr/>
        </p:nvCxnSpPr>
        <p:spPr>
          <a:xfrm rot="5400000">
            <a:off x="6464461" y="2683658"/>
            <a:ext cx="1311090" cy="34370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D97D9A31-0DBA-447E-84D8-BB4CEA38D1C8}"/>
              </a:ext>
            </a:extLst>
          </p:cNvPr>
          <p:cNvCxnSpPr>
            <a:cxnSpLocks/>
            <a:stCxn id="15" idx="3"/>
            <a:endCxn id="22" idx="0"/>
          </p:cNvCxnSpPr>
          <p:nvPr/>
        </p:nvCxnSpPr>
        <p:spPr>
          <a:xfrm rot="5400000">
            <a:off x="4735685" y="3846766"/>
            <a:ext cx="1876759" cy="545145"/>
          </a:xfrm>
          <a:prstGeom prst="bentConnector3">
            <a:avLst>
              <a:gd name="adj1" fmla="val 6515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C6836405-ED0A-4D3E-A981-FB56A0E36B6F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3888867" y="3182307"/>
            <a:ext cx="4363314" cy="33386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7092920A-D096-4EE4-904C-3A328453165D}"/>
              </a:ext>
            </a:extLst>
          </p:cNvPr>
          <p:cNvSpPr txBox="1"/>
          <p:nvPr/>
        </p:nvSpPr>
        <p:spPr>
          <a:xfrm>
            <a:off x="6833519" y="2474893"/>
            <a:ext cx="11726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S2S</a:t>
            </a:r>
            <a:r>
              <a:rPr lang="zh-CN" altLang="en-US" sz="1400" dirty="0"/>
              <a:t>注册中心连接项放入</a:t>
            </a:r>
            <a:r>
              <a:rPr lang="en-US" altLang="zh-CN" sz="1400" dirty="0"/>
              <a:t>S2S</a:t>
            </a:r>
            <a:r>
              <a:rPr lang="zh-CN" altLang="en-US" sz="1400" dirty="0"/>
              <a:t>注册器的候选表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DA697F32-E494-4ADE-A1E0-D10668F62150}"/>
              </a:ext>
            </a:extLst>
          </p:cNvPr>
          <p:cNvSpPr txBox="1"/>
          <p:nvPr/>
        </p:nvSpPr>
        <p:spPr>
          <a:xfrm>
            <a:off x="3147086" y="3497573"/>
            <a:ext cx="11726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S2S</a:t>
            </a:r>
            <a:r>
              <a:rPr lang="zh-CN" altLang="en-US" sz="1400" dirty="0"/>
              <a:t>注册中心连接项作为临近服务端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7E6A00A4-441E-4FF3-8D86-CC27AC88AF44}"/>
              </a:ext>
            </a:extLst>
          </p:cNvPr>
          <p:cNvSpPr txBox="1"/>
          <p:nvPr/>
        </p:nvSpPr>
        <p:spPr>
          <a:xfrm>
            <a:off x="5404859" y="4148747"/>
            <a:ext cx="11726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S2S</a:t>
            </a:r>
            <a:r>
              <a:rPr lang="zh-CN" altLang="en-US" sz="1400" dirty="0"/>
              <a:t>注册中心和注册器连接项作为临近服务端</a:t>
            </a:r>
          </a:p>
        </p:txBody>
      </p:sp>
    </p:spTree>
    <p:extLst>
      <p:ext uri="{BB962C8B-B14F-4D97-AF65-F5344CB8AC3E}">
        <p14:creationId xmlns:p14="http://schemas.microsoft.com/office/powerpoint/2010/main" val="1582395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AB07A2-8FE2-4C23-B87F-D944D841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客户端结构</a:t>
            </a:r>
          </a:p>
        </p:txBody>
      </p:sp>
      <p:sp>
        <p:nvSpPr>
          <p:cNvPr id="4" name="流程图: 顺序访问存储器 3">
            <a:extLst>
              <a:ext uri="{FF2B5EF4-FFF2-40B4-BE49-F238E27FC236}">
                <a16:creationId xmlns:a16="http://schemas.microsoft.com/office/drawing/2014/main" id="{8D43D394-59E8-4405-BE35-CDF0D496E213}"/>
              </a:ext>
            </a:extLst>
          </p:cNvPr>
          <p:cNvSpPr/>
          <p:nvPr/>
        </p:nvSpPr>
        <p:spPr>
          <a:xfrm>
            <a:off x="4247481" y="372875"/>
            <a:ext cx="6120000" cy="6120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600" dirty="0"/>
              <a:t>Client</a:t>
            </a:r>
          </a:p>
          <a:p>
            <a:pPr algn="ctr"/>
            <a:r>
              <a:rPr lang="zh-CN" altLang="en-US" sz="1600" dirty="0"/>
              <a:t>客户端</a:t>
            </a:r>
          </a:p>
        </p:txBody>
      </p:sp>
      <p:sp>
        <p:nvSpPr>
          <p:cNvPr id="10" name="箭头: 左 9">
            <a:extLst>
              <a:ext uri="{FF2B5EF4-FFF2-40B4-BE49-F238E27FC236}">
                <a16:creationId xmlns:a16="http://schemas.microsoft.com/office/drawing/2014/main" id="{726ACF6A-87DB-42CB-B62C-949BC465D212}"/>
              </a:ext>
            </a:extLst>
          </p:cNvPr>
          <p:cNvSpPr/>
          <p:nvPr/>
        </p:nvSpPr>
        <p:spPr>
          <a:xfrm>
            <a:off x="2651760" y="2513946"/>
            <a:ext cx="3690921" cy="1830108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C2S</a:t>
            </a:r>
            <a:r>
              <a:rPr lang="zh-CN" altLang="en-US" dirty="0"/>
              <a:t>轮询请求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6ED13E0-501D-47CB-9FD4-9BBE31109A32}"/>
              </a:ext>
            </a:extLst>
          </p:cNvPr>
          <p:cNvGrpSpPr/>
          <p:nvPr/>
        </p:nvGrpSpPr>
        <p:grpSpPr>
          <a:xfrm>
            <a:off x="6227481" y="2349000"/>
            <a:ext cx="2160000" cy="2160000"/>
            <a:chOff x="8591360" y="1870504"/>
            <a:chExt cx="2160000" cy="2160000"/>
          </a:xfrm>
        </p:grpSpPr>
        <p:sp>
          <p:nvSpPr>
            <p:cNvPr id="7" name="流程图: 顺序访问存储器 6">
              <a:extLst>
                <a:ext uri="{FF2B5EF4-FFF2-40B4-BE49-F238E27FC236}">
                  <a16:creationId xmlns:a16="http://schemas.microsoft.com/office/drawing/2014/main" id="{A8C000AF-7DD5-48F0-A540-35DD8CB96A3B}"/>
                </a:ext>
              </a:extLst>
            </p:cNvPr>
            <p:cNvSpPr/>
            <p:nvPr/>
          </p:nvSpPr>
          <p:spPr>
            <a:xfrm>
              <a:off x="8591360" y="1870504"/>
              <a:ext cx="2160000" cy="2160000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sz="1600" dirty="0"/>
                <a:t>C2S</a:t>
              </a:r>
              <a:r>
                <a:rPr lang="zh-CN" altLang="en-US" sz="1600" dirty="0"/>
                <a:t>注册器</a:t>
              </a:r>
            </a:p>
          </p:txBody>
        </p:sp>
        <p:sp>
          <p:nvSpPr>
            <p:cNvPr id="8" name="圆柱体 7">
              <a:extLst>
                <a:ext uri="{FF2B5EF4-FFF2-40B4-BE49-F238E27FC236}">
                  <a16:creationId xmlns:a16="http://schemas.microsoft.com/office/drawing/2014/main" id="{FC62070D-5D66-4872-8AEA-4BF11CC27034}"/>
                </a:ext>
              </a:extLst>
            </p:cNvPr>
            <p:cNvSpPr/>
            <p:nvPr/>
          </p:nvSpPr>
          <p:spPr>
            <a:xfrm>
              <a:off x="8821760" y="2722741"/>
              <a:ext cx="1699200" cy="460911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候选注册中心表</a:t>
              </a:r>
            </a:p>
          </p:txBody>
        </p:sp>
        <p:sp>
          <p:nvSpPr>
            <p:cNvPr id="9" name="圆柱体 8">
              <a:extLst>
                <a:ext uri="{FF2B5EF4-FFF2-40B4-BE49-F238E27FC236}">
                  <a16:creationId xmlns:a16="http://schemas.microsoft.com/office/drawing/2014/main" id="{5A41339D-BA44-4721-932E-57BA83F007BF}"/>
                </a:ext>
              </a:extLst>
            </p:cNvPr>
            <p:cNvSpPr/>
            <p:nvPr/>
          </p:nvSpPr>
          <p:spPr>
            <a:xfrm>
              <a:off x="9085020" y="3285717"/>
              <a:ext cx="1172680" cy="460911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连接列表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2342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607</Words>
  <Application>Microsoft Office PowerPoint</Application>
  <PresentationFormat>宽屏</PresentationFormat>
  <Paragraphs>202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等线</vt:lpstr>
      <vt:lpstr>等线 Light</vt:lpstr>
      <vt:lpstr>Arial</vt:lpstr>
      <vt:lpstr>Office 主题​​</vt:lpstr>
      <vt:lpstr>gogisnet</vt:lpstr>
      <vt:lpstr>功能</vt:lpstr>
      <vt:lpstr>功能：客户端连接服务端</vt:lpstr>
      <vt:lpstr>功能：多服务端自组网</vt:lpstr>
      <vt:lpstr>功能：客户端自动选择服务端</vt:lpstr>
      <vt:lpstr>功能：组网信息获取</vt:lpstr>
      <vt:lpstr>结构</vt:lpstr>
      <vt:lpstr>服务端结构</vt:lpstr>
      <vt:lpstr>客户端结构</vt:lpstr>
      <vt:lpstr>组网方式</vt:lpstr>
      <vt:lpstr>端到端通信</vt:lpstr>
      <vt:lpstr>网络结构</vt:lpstr>
      <vt:lpstr>网络结构查询</vt:lpstr>
      <vt:lpstr>节点信息查询</vt:lpstr>
      <vt:lpstr>深度优先遍历</vt:lpstr>
      <vt:lpstr>图数据整合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gogisnet</dc:title>
  <dc:creator>Yin Daheng</dc:creator>
  <cp:lastModifiedBy>Yin Daheng</cp:lastModifiedBy>
  <cp:revision>100</cp:revision>
  <dcterms:created xsi:type="dcterms:W3CDTF">2020-03-02T05:56:56Z</dcterms:created>
  <dcterms:modified xsi:type="dcterms:W3CDTF">2020-04-04T08:56:23Z</dcterms:modified>
</cp:coreProperties>
</file>