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8" r:id="rId6"/>
    <p:sldId id="277" r:id="rId7"/>
    <p:sldId id="281" r:id="rId8"/>
    <p:sldId id="279" r:id="rId9"/>
    <p:sldId id="292" r:id="rId10"/>
    <p:sldId id="294" r:id="rId11"/>
    <p:sldId id="293" r:id="rId12"/>
    <p:sldId id="280" r:id="rId13"/>
    <p:sldId id="283" r:id="rId14"/>
    <p:sldId id="282" r:id="rId15"/>
    <p:sldId id="285" r:id="rId16"/>
    <p:sldId id="295" r:id="rId17"/>
    <p:sldId id="284" r:id="rId18"/>
    <p:sldId id="290" r:id="rId19"/>
    <p:sldId id="286" r:id="rId20"/>
    <p:sldId id="287" r:id="rId21"/>
    <p:sldId id="289" r:id="rId22"/>
    <p:sldId id="296" r:id="rId23"/>
    <p:sldId id="288" r:id="rId24"/>
    <p:sldId id="291" r:id="rId25"/>
    <p:sldId id="25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FA858B-012A-4936-B911-79BBB7977CE9}">
          <p14:sldIdLst>
            <p14:sldId id="256"/>
            <p14:sldId id="275"/>
            <p14:sldId id="274"/>
            <p14:sldId id="276"/>
            <p14:sldId id="278"/>
            <p14:sldId id="277"/>
            <p14:sldId id="281"/>
            <p14:sldId id="279"/>
            <p14:sldId id="292"/>
            <p14:sldId id="294"/>
            <p14:sldId id="293"/>
            <p14:sldId id="280"/>
            <p14:sldId id="283"/>
            <p14:sldId id="282"/>
            <p14:sldId id="285"/>
            <p14:sldId id="295"/>
            <p14:sldId id="284"/>
            <p14:sldId id="290"/>
            <p14:sldId id="286"/>
            <p14:sldId id="287"/>
            <p14:sldId id="289"/>
            <p14:sldId id="296"/>
            <p14:sldId id="288"/>
            <p14:sldId id="29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97C0E-A4DF-4152-BBBE-4687BAD41FD7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B5AAF640-8BB8-40F5-9461-361ABBE43296}">
      <dgm:prSet phldrT="[文本]" custT="1"/>
      <dgm:spPr/>
      <dgm:t>
        <a:bodyPr/>
        <a:lstStyle/>
        <a:p>
          <a:r>
            <a:rPr lang="zh-CN" altLang="en-US" sz="1800" dirty="0"/>
            <a:t>注册器轮询消息</a:t>
          </a:r>
        </a:p>
      </dgm:t>
    </dgm:pt>
    <dgm:pt modelId="{17FE015B-857E-495E-A707-1B921403140F}" type="par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A1784393-E87C-451E-A2FE-E0A03E666544}" type="sib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CD57CE35-69ED-4679-B5A3-2521F8DDB1B8}">
      <dgm:prSet phldrT="[文本]" custT="1"/>
      <dgm:spPr/>
      <dgm:t>
        <a:bodyPr/>
        <a:lstStyle/>
        <a:p>
          <a:r>
            <a:rPr lang="zh-CN" altLang="en-US" sz="1800" dirty="0"/>
            <a:t>注册器信息</a:t>
          </a:r>
        </a:p>
      </dgm:t>
    </dgm:pt>
    <dgm:pt modelId="{96BFC84D-DCBC-47E6-B861-6C6FF84966BF}" type="par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5BA910AD-2740-4991-B31B-98015FBBDB0E}" type="sib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066F7CC0-4C0D-4380-8937-4D2BC66D2432}">
      <dgm:prSet phldrT="[文本]" custT="1"/>
      <dgm:spPr/>
      <dgm:t>
        <a:bodyPr/>
        <a:lstStyle/>
        <a:p>
          <a:r>
            <a:rPr lang="zh-CN" altLang="en-US" sz="1800" dirty="0"/>
            <a:t>编号</a:t>
          </a:r>
        </a:p>
      </dgm:t>
    </dgm:pt>
    <dgm:pt modelId="{E71BC2B7-FC24-4E06-8239-F34F9F985B92}" type="par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EA9FFE70-D75E-48AF-8756-CD2DD7D2885A}" type="sib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1A645571-FE8E-4C17-B120-3622A0C8D3C4}">
      <dgm:prSet phldrT="[文本]" custT="1"/>
      <dgm:spPr/>
      <dgm:t>
        <a:bodyPr/>
        <a:lstStyle/>
        <a:p>
          <a:r>
            <a:rPr lang="zh-CN" altLang="en-US" sz="1800" dirty="0"/>
            <a:t>类型标记</a:t>
          </a:r>
        </a:p>
      </dgm:t>
    </dgm:pt>
    <dgm:pt modelId="{07BE9D41-C756-4433-9411-D5828D96D4F9}" type="par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CBC72BE1-9D81-4693-BA57-EF480D1E8311}" type="sib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B45F6B6E-CBFD-49C7-A999-CEECE51DCB0C}">
      <dgm:prSet phldrT="[文本]" custT="1"/>
      <dgm:spPr/>
      <dgm:t>
        <a:bodyPr/>
        <a:lstStyle/>
        <a:p>
          <a:r>
            <a:rPr lang="zh-CN" altLang="en-US" sz="1800" dirty="0"/>
            <a:t>主动掉线标志</a:t>
          </a:r>
        </a:p>
      </dgm:t>
    </dgm:pt>
    <dgm:pt modelId="{254ACF51-2DC0-4169-8B49-A5E90ED92640}" type="par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0CD2CC3F-A98E-4A11-A7D5-9C405EB14911}" type="sib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FFF83678-B9C7-47A7-80E6-DB62A3561328}">
      <dgm:prSet phldrT="[文本]" custT="1"/>
      <dgm:spPr/>
      <dgm:t>
        <a:bodyPr/>
        <a:lstStyle/>
        <a:p>
          <a:r>
            <a:rPr lang="zh-CN" altLang="en-US" sz="1800" dirty="0"/>
            <a:t>响应设置</a:t>
          </a:r>
        </a:p>
      </dgm:t>
    </dgm:pt>
    <dgm:pt modelId="{2E3DF01D-6737-4712-A82A-532D01A3EFFF}" type="par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5F1CCDBF-D1EA-4D66-9A49-E0E3F695C6E7}" type="sib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C67FD69F-DDD1-4C54-82A8-C9A721839702}" type="pres">
      <dgm:prSet presAssocID="{54D97C0E-A4DF-4152-BBBE-4687BAD41F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979C91-50CC-4B8E-9827-7D35B905E974}" type="pres">
      <dgm:prSet presAssocID="{B5AAF640-8BB8-40F5-9461-361ABBE43296}" presName="hierRoot1" presStyleCnt="0"/>
      <dgm:spPr/>
    </dgm:pt>
    <dgm:pt modelId="{FFC4BB54-7824-40DA-9139-0450BCA34DF3}" type="pres">
      <dgm:prSet presAssocID="{B5AAF640-8BB8-40F5-9461-361ABBE43296}" presName="composite" presStyleCnt="0"/>
      <dgm:spPr/>
    </dgm:pt>
    <dgm:pt modelId="{3DA9AE6D-390A-4A98-93A6-9430ADCDB733}" type="pres">
      <dgm:prSet presAssocID="{B5AAF640-8BB8-40F5-9461-361ABBE43296}" presName="background" presStyleLbl="node0" presStyleIdx="0" presStyleCnt="1"/>
      <dgm:spPr/>
    </dgm:pt>
    <dgm:pt modelId="{4E977126-F17D-47A9-BE5B-F7796EBDEC10}" type="pres">
      <dgm:prSet presAssocID="{B5AAF640-8BB8-40F5-9461-361ABBE43296}" presName="text" presStyleLbl="fgAcc0" presStyleIdx="0" presStyleCnt="1" custScaleX="109560" custScaleY="26132">
        <dgm:presLayoutVars>
          <dgm:chPref val="3"/>
        </dgm:presLayoutVars>
      </dgm:prSet>
      <dgm:spPr/>
    </dgm:pt>
    <dgm:pt modelId="{87E9DD56-983B-4967-B46E-4091142558D3}" type="pres">
      <dgm:prSet presAssocID="{B5AAF640-8BB8-40F5-9461-361ABBE43296}" presName="hierChild2" presStyleCnt="0"/>
      <dgm:spPr/>
    </dgm:pt>
    <dgm:pt modelId="{95FADBC1-1AFA-4812-8A96-7CA352E7ADBD}" type="pres">
      <dgm:prSet presAssocID="{96BFC84D-DCBC-47E6-B861-6C6FF84966BF}" presName="Name10" presStyleLbl="parChTrans1D2" presStyleIdx="0" presStyleCnt="2"/>
      <dgm:spPr/>
    </dgm:pt>
    <dgm:pt modelId="{6FF109A8-0CB7-44F9-BEF7-72E3F5F7A892}" type="pres">
      <dgm:prSet presAssocID="{CD57CE35-69ED-4679-B5A3-2521F8DDB1B8}" presName="hierRoot2" presStyleCnt="0"/>
      <dgm:spPr/>
    </dgm:pt>
    <dgm:pt modelId="{09BC6882-1351-4C8F-A29E-8BECFC8C0502}" type="pres">
      <dgm:prSet presAssocID="{CD57CE35-69ED-4679-B5A3-2521F8DDB1B8}" presName="composite2" presStyleCnt="0"/>
      <dgm:spPr/>
    </dgm:pt>
    <dgm:pt modelId="{0BC1A5FB-FF72-43FC-A132-568B5445FC72}" type="pres">
      <dgm:prSet presAssocID="{CD57CE35-69ED-4679-B5A3-2521F8DDB1B8}" presName="background2" presStyleLbl="node2" presStyleIdx="0" presStyleCnt="2"/>
      <dgm:spPr/>
    </dgm:pt>
    <dgm:pt modelId="{3F56EBC7-6252-4C81-BF42-1D3FDF642232}" type="pres">
      <dgm:prSet presAssocID="{CD57CE35-69ED-4679-B5A3-2521F8DDB1B8}" presName="text2" presStyleLbl="fgAcc2" presStyleIdx="0" presStyleCnt="2" custScaleX="81761" custScaleY="26132">
        <dgm:presLayoutVars>
          <dgm:chPref val="3"/>
        </dgm:presLayoutVars>
      </dgm:prSet>
      <dgm:spPr/>
    </dgm:pt>
    <dgm:pt modelId="{F86D08CA-7D3C-49BD-9E19-73AB1E7FEFD3}" type="pres">
      <dgm:prSet presAssocID="{CD57CE35-69ED-4679-B5A3-2521F8DDB1B8}" presName="hierChild3" presStyleCnt="0"/>
      <dgm:spPr/>
    </dgm:pt>
    <dgm:pt modelId="{759161C5-6645-46C1-9751-044FA2C40E56}" type="pres">
      <dgm:prSet presAssocID="{E71BC2B7-FC24-4E06-8239-F34F9F985B92}" presName="Name17" presStyleLbl="parChTrans1D3" presStyleIdx="0" presStyleCnt="3"/>
      <dgm:spPr/>
    </dgm:pt>
    <dgm:pt modelId="{53296F17-AC84-40FC-A288-7DB7E159BC22}" type="pres">
      <dgm:prSet presAssocID="{066F7CC0-4C0D-4380-8937-4D2BC66D2432}" presName="hierRoot3" presStyleCnt="0"/>
      <dgm:spPr/>
    </dgm:pt>
    <dgm:pt modelId="{01004DD1-AC43-4CB4-A895-924861D2BBFA}" type="pres">
      <dgm:prSet presAssocID="{066F7CC0-4C0D-4380-8937-4D2BC66D2432}" presName="composite3" presStyleCnt="0"/>
      <dgm:spPr/>
    </dgm:pt>
    <dgm:pt modelId="{1E956784-EB51-4300-9113-403C67BC1E38}" type="pres">
      <dgm:prSet presAssocID="{066F7CC0-4C0D-4380-8937-4D2BC66D2432}" presName="background3" presStyleLbl="node3" presStyleIdx="0" presStyleCnt="3"/>
      <dgm:spPr/>
    </dgm:pt>
    <dgm:pt modelId="{D08591E2-EA7E-4AEE-9C4D-D5A8BF40F41E}" type="pres">
      <dgm:prSet presAssocID="{066F7CC0-4C0D-4380-8937-4D2BC66D2432}" presName="text3" presStyleLbl="fgAcc3" presStyleIdx="0" presStyleCnt="3" custScaleX="73294" custScaleY="26132">
        <dgm:presLayoutVars>
          <dgm:chPref val="3"/>
        </dgm:presLayoutVars>
      </dgm:prSet>
      <dgm:spPr/>
    </dgm:pt>
    <dgm:pt modelId="{668DD8BB-C1BD-48D2-8355-BB9933B201D3}" type="pres">
      <dgm:prSet presAssocID="{066F7CC0-4C0D-4380-8937-4D2BC66D2432}" presName="hierChild4" presStyleCnt="0"/>
      <dgm:spPr/>
    </dgm:pt>
    <dgm:pt modelId="{6D0CF34E-66A6-4E5C-A833-CDC1E243F18C}" type="pres">
      <dgm:prSet presAssocID="{07BE9D41-C756-4433-9411-D5828D96D4F9}" presName="Name17" presStyleLbl="parChTrans1D3" presStyleIdx="1" presStyleCnt="3"/>
      <dgm:spPr/>
    </dgm:pt>
    <dgm:pt modelId="{841772CD-E233-4DEB-86DA-42B3622CF000}" type="pres">
      <dgm:prSet presAssocID="{1A645571-FE8E-4C17-B120-3622A0C8D3C4}" presName="hierRoot3" presStyleCnt="0"/>
      <dgm:spPr/>
    </dgm:pt>
    <dgm:pt modelId="{6D8C6CE9-B685-4628-B3AA-2364544143B6}" type="pres">
      <dgm:prSet presAssocID="{1A645571-FE8E-4C17-B120-3622A0C8D3C4}" presName="composite3" presStyleCnt="0"/>
      <dgm:spPr/>
    </dgm:pt>
    <dgm:pt modelId="{A98CC4C1-3DAB-4C09-8409-D05AA4340325}" type="pres">
      <dgm:prSet presAssocID="{1A645571-FE8E-4C17-B120-3622A0C8D3C4}" presName="background3" presStyleLbl="node3" presStyleIdx="1" presStyleCnt="3"/>
      <dgm:spPr/>
    </dgm:pt>
    <dgm:pt modelId="{9BFA9223-A251-4E8E-80CD-84B217E6C6A1}" type="pres">
      <dgm:prSet presAssocID="{1A645571-FE8E-4C17-B120-3622A0C8D3C4}" presName="text3" presStyleLbl="fgAcc3" presStyleIdx="1" presStyleCnt="3" custScaleX="73294" custScaleY="26132">
        <dgm:presLayoutVars>
          <dgm:chPref val="3"/>
        </dgm:presLayoutVars>
      </dgm:prSet>
      <dgm:spPr/>
    </dgm:pt>
    <dgm:pt modelId="{56C2894E-0BBC-46BD-8112-153002D22859}" type="pres">
      <dgm:prSet presAssocID="{1A645571-FE8E-4C17-B120-3622A0C8D3C4}" presName="hierChild4" presStyleCnt="0"/>
      <dgm:spPr/>
    </dgm:pt>
    <dgm:pt modelId="{E84E6DBC-4F67-4565-803F-309E38420205}" type="pres">
      <dgm:prSet presAssocID="{2E3DF01D-6737-4712-A82A-532D01A3EFFF}" presName="Name17" presStyleLbl="parChTrans1D3" presStyleIdx="2" presStyleCnt="3"/>
      <dgm:spPr/>
    </dgm:pt>
    <dgm:pt modelId="{ECF62E17-AB00-4F49-8FF1-10EA9AC762BE}" type="pres">
      <dgm:prSet presAssocID="{FFF83678-B9C7-47A7-80E6-DB62A3561328}" presName="hierRoot3" presStyleCnt="0"/>
      <dgm:spPr/>
    </dgm:pt>
    <dgm:pt modelId="{0A34A2E7-C56A-4C89-98F8-0DD8412EB993}" type="pres">
      <dgm:prSet presAssocID="{FFF83678-B9C7-47A7-80E6-DB62A3561328}" presName="composite3" presStyleCnt="0"/>
      <dgm:spPr/>
    </dgm:pt>
    <dgm:pt modelId="{90CF29C0-D86F-4BD8-A248-B0B6B468B58A}" type="pres">
      <dgm:prSet presAssocID="{FFF83678-B9C7-47A7-80E6-DB62A3561328}" presName="background3" presStyleLbl="node3" presStyleIdx="2" presStyleCnt="3"/>
      <dgm:spPr/>
    </dgm:pt>
    <dgm:pt modelId="{A54A58B9-395D-463D-BBDB-5B9FFF6EB2BE}" type="pres">
      <dgm:prSet presAssocID="{FFF83678-B9C7-47A7-80E6-DB62A3561328}" presName="text3" presStyleLbl="fgAcc3" presStyleIdx="2" presStyleCnt="3" custScaleX="73294" custScaleY="26132">
        <dgm:presLayoutVars>
          <dgm:chPref val="3"/>
        </dgm:presLayoutVars>
      </dgm:prSet>
      <dgm:spPr/>
    </dgm:pt>
    <dgm:pt modelId="{4105A6D4-E6B9-4F6E-8428-15F018CB5EBD}" type="pres">
      <dgm:prSet presAssocID="{FFF83678-B9C7-47A7-80E6-DB62A3561328}" presName="hierChild4" presStyleCnt="0"/>
      <dgm:spPr/>
    </dgm:pt>
    <dgm:pt modelId="{5CA57958-CCC0-4CFA-A26E-1001A3ED5455}" type="pres">
      <dgm:prSet presAssocID="{254ACF51-2DC0-4169-8B49-A5E90ED92640}" presName="Name10" presStyleLbl="parChTrans1D2" presStyleIdx="1" presStyleCnt="2"/>
      <dgm:spPr/>
    </dgm:pt>
    <dgm:pt modelId="{3B4B62B3-98B1-4A55-B29E-99C267EC0943}" type="pres">
      <dgm:prSet presAssocID="{B45F6B6E-CBFD-49C7-A999-CEECE51DCB0C}" presName="hierRoot2" presStyleCnt="0"/>
      <dgm:spPr/>
    </dgm:pt>
    <dgm:pt modelId="{90007EAA-5E92-4996-8D64-377E2DDCC2EC}" type="pres">
      <dgm:prSet presAssocID="{B45F6B6E-CBFD-49C7-A999-CEECE51DCB0C}" presName="composite2" presStyleCnt="0"/>
      <dgm:spPr/>
    </dgm:pt>
    <dgm:pt modelId="{E8F676D5-99A8-4074-9692-0695A57FC10E}" type="pres">
      <dgm:prSet presAssocID="{B45F6B6E-CBFD-49C7-A999-CEECE51DCB0C}" presName="background2" presStyleLbl="node2" presStyleIdx="1" presStyleCnt="2"/>
      <dgm:spPr/>
    </dgm:pt>
    <dgm:pt modelId="{9A861837-626C-4084-BE48-FC82E015061D}" type="pres">
      <dgm:prSet presAssocID="{B45F6B6E-CBFD-49C7-A999-CEECE51DCB0C}" presName="text2" presStyleLbl="fgAcc2" presStyleIdx="1" presStyleCnt="2" custScaleX="96478" custScaleY="26132">
        <dgm:presLayoutVars>
          <dgm:chPref val="3"/>
        </dgm:presLayoutVars>
      </dgm:prSet>
      <dgm:spPr/>
    </dgm:pt>
    <dgm:pt modelId="{164F42CA-306C-4E18-9859-E8C46947F77F}" type="pres">
      <dgm:prSet presAssocID="{B45F6B6E-CBFD-49C7-A999-CEECE51DCB0C}" presName="hierChild3" presStyleCnt="0"/>
      <dgm:spPr/>
    </dgm:pt>
  </dgm:ptLst>
  <dgm:cxnLst>
    <dgm:cxn modelId="{897AE904-BB1E-4B82-83D9-E9BA8D327C4A}" type="presOf" srcId="{07BE9D41-C756-4433-9411-D5828D96D4F9}" destId="{6D0CF34E-66A6-4E5C-A833-CDC1E243F18C}" srcOrd="0" destOrd="0" presId="urn:microsoft.com/office/officeart/2005/8/layout/hierarchy1"/>
    <dgm:cxn modelId="{C5422F0A-CF54-4A83-BE89-630052560C34}" type="presOf" srcId="{B45F6B6E-CBFD-49C7-A999-CEECE51DCB0C}" destId="{9A861837-626C-4084-BE48-FC82E015061D}" srcOrd="0" destOrd="0" presId="urn:microsoft.com/office/officeart/2005/8/layout/hierarchy1"/>
    <dgm:cxn modelId="{086FE741-55F9-4D79-BC8E-4085691C112D}" type="presOf" srcId="{1A645571-FE8E-4C17-B120-3622A0C8D3C4}" destId="{9BFA9223-A251-4E8E-80CD-84B217E6C6A1}" srcOrd="0" destOrd="0" presId="urn:microsoft.com/office/officeart/2005/8/layout/hierarchy1"/>
    <dgm:cxn modelId="{02963C6B-A522-49DA-969D-DEA470C1B625}" type="presOf" srcId="{2E3DF01D-6737-4712-A82A-532D01A3EFFF}" destId="{E84E6DBC-4F67-4565-803F-309E38420205}" srcOrd="0" destOrd="0" presId="urn:microsoft.com/office/officeart/2005/8/layout/hierarchy1"/>
    <dgm:cxn modelId="{15D3914C-A202-44E7-BAD5-C520FEC70C1B}" type="presOf" srcId="{FFF83678-B9C7-47A7-80E6-DB62A3561328}" destId="{A54A58B9-395D-463D-BBDB-5B9FFF6EB2BE}" srcOrd="0" destOrd="0" presId="urn:microsoft.com/office/officeart/2005/8/layout/hierarchy1"/>
    <dgm:cxn modelId="{0AAAA04E-A7EC-4E60-B820-724BF9435B15}" srcId="{CD57CE35-69ED-4679-B5A3-2521F8DDB1B8}" destId="{FFF83678-B9C7-47A7-80E6-DB62A3561328}" srcOrd="2" destOrd="0" parTransId="{2E3DF01D-6737-4712-A82A-532D01A3EFFF}" sibTransId="{5F1CCDBF-D1EA-4D66-9A49-E0E3F695C6E7}"/>
    <dgm:cxn modelId="{95E40A56-18E9-49C7-B47D-A25C7B64BB2F}" type="presOf" srcId="{E71BC2B7-FC24-4E06-8239-F34F9F985B92}" destId="{759161C5-6645-46C1-9751-044FA2C40E56}" srcOrd="0" destOrd="0" presId="urn:microsoft.com/office/officeart/2005/8/layout/hierarchy1"/>
    <dgm:cxn modelId="{BAF2A076-1EB6-403C-84C6-6DF9D865AAFF}" srcId="{B5AAF640-8BB8-40F5-9461-361ABBE43296}" destId="{CD57CE35-69ED-4679-B5A3-2521F8DDB1B8}" srcOrd="0" destOrd="0" parTransId="{96BFC84D-DCBC-47E6-B861-6C6FF84966BF}" sibTransId="{5BA910AD-2740-4991-B31B-98015FBBDB0E}"/>
    <dgm:cxn modelId="{E633B78B-0B89-4DD1-B863-555D72C8B456}" type="presOf" srcId="{B5AAF640-8BB8-40F5-9461-361ABBE43296}" destId="{4E977126-F17D-47A9-BE5B-F7796EBDEC10}" srcOrd="0" destOrd="0" presId="urn:microsoft.com/office/officeart/2005/8/layout/hierarchy1"/>
    <dgm:cxn modelId="{306D2093-66F1-4D94-B749-365677E58D93}" type="presOf" srcId="{96BFC84D-DCBC-47E6-B861-6C6FF84966BF}" destId="{95FADBC1-1AFA-4812-8A96-7CA352E7ADBD}" srcOrd="0" destOrd="0" presId="urn:microsoft.com/office/officeart/2005/8/layout/hierarchy1"/>
    <dgm:cxn modelId="{6A2532C0-A136-4DDC-9E07-BCB289B0CE9A}" type="presOf" srcId="{54D97C0E-A4DF-4152-BBBE-4687BAD41FD7}" destId="{C67FD69F-DDD1-4C54-82A8-C9A721839702}" srcOrd="0" destOrd="0" presId="urn:microsoft.com/office/officeart/2005/8/layout/hierarchy1"/>
    <dgm:cxn modelId="{89B238C2-FC99-4E6F-8A5B-E3081128C792}" srcId="{CD57CE35-69ED-4679-B5A3-2521F8DDB1B8}" destId="{066F7CC0-4C0D-4380-8937-4D2BC66D2432}" srcOrd="0" destOrd="0" parTransId="{E71BC2B7-FC24-4E06-8239-F34F9F985B92}" sibTransId="{EA9FFE70-D75E-48AF-8756-CD2DD7D2885A}"/>
    <dgm:cxn modelId="{BED5E4D0-104E-44F3-9EE4-376295DA6C78}" type="presOf" srcId="{066F7CC0-4C0D-4380-8937-4D2BC66D2432}" destId="{D08591E2-EA7E-4AEE-9C4D-D5A8BF40F41E}" srcOrd="0" destOrd="0" presId="urn:microsoft.com/office/officeart/2005/8/layout/hierarchy1"/>
    <dgm:cxn modelId="{6FAB90DF-E9E9-447F-86F8-6684068F90D3}" type="presOf" srcId="{254ACF51-2DC0-4169-8B49-A5E90ED92640}" destId="{5CA57958-CCC0-4CFA-A26E-1001A3ED5455}" srcOrd="0" destOrd="0" presId="urn:microsoft.com/office/officeart/2005/8/layout/hierarchy1"/>
    <dgm:cxn modelId="{65FC1FE4-4EB8-47B4-9BFF-6D2329A4C286}" srcId="{54D97C0E-A4DF-4152-BBBE-4687BAD41FD7}" destId="{B5AAF640-8BB8-40F5-9461-361ABBE43296}" srcOrd="0" destOrd="0" parTransId="{17FE015B-857E-495E-A707-1B921403140F}" sibTransId="{A1784393-E87C-451E-A2FE-E0A03E666544}"/>
    <dgm:cxn modelId="{A5E44DED-0A99-4E44-82F9-8396D5A5BB0F}" srcId="{B5AAF640-8BB8-40F5-9461-361ABBE43296}" destId="{B45F6B6E-CBFD-49C7-A999-CEECE51DCB0C}" srcOrd="1" destOrd="0" parTransId="{254ACF51-2DC0-4169-8B49-A5E90ED92640}" sibTransId="{0CD2CC3F-A98E-4A11-A7D5-9C405EB14911}"/>
    <dgm:cxn modelId="{A607F0EF-EC67-4D19-823B-3E459CE1C6F4}" type="presOf" srcId="{CD57CE35-69ED-4679-B5A3-2521F8DDB1B8}" destId="{3F56EBC7-6252-4C81-BF42-1D3FDF642232}" srcOrd="0" destOrd="0" presId="urn:microsoft.com/office/officeart/2005/8/layout/hierarchy1"/>
    <dgm:cxn modelId="{F7B486F9-1A16-4B50-839B-C70DF2BED1A2}" srcId="{CD57CE35-69ED-4679-B5A3-2521F8DDB1B8}" destId="{1A645571-FE8E-4C17-B120-3622A0C8D3C4}" srcOrd="1" destOrd="0" parTransId="{07BE9D41-C756-4433-9411-D5828D96D4F9}" sibTransId="{CBC72BE1-9D81-4693-BA57-EF480D1E8311}"/>
    <dgm:cxn modelId="{D48994E2-FF75-47FF-BD41-ED978906DD69}" type="presParOf" srcId="{C67FD69F-DDD1-4C54-82A8-C9A721839702}" destId="{57979C91-50CC-4B8E-9827-7D35B905E974}" srcOrd="0" destOrd="0" presId="urn:microsoft.com/office/officeart/2005/8/layout/hierarchy1"/>
    <dgm:cxn modelId="{4AE866F2-201F-4E48-9386-D7674F2825C8}" type="presParOf" srcId="{57979C91-50CC-4B8E-9827-7D35B905E974}" destId="{FFC4BB54-7824-40DA-9139-0450BCA34DF3}" srcOrd="0" destOrd="0" presId="urn:microsoft.com/office/officeart/2005/8/layout/hierarchy1"/>
    <dgm:cxn modelId="{92C30F06-7A26-4E67-9986-7983419A4637}" type="presParOf" srcId="{FFC4BB54-7824-40DA-9139-0450BCA34DF3}" destId="{3DA9AE6D-390A-4A98-93A6-9430ADCDB733}" srcOrd="0" destOrd="0" presId="urn:microsoft.com/office/officeart/2005/8/layout/hierarchy1"/>
    <dgm:cxn modelId="{462034A9-E506-4A2C-8955-167706CE86A0}" type="presParOf" srcId="{FFC4BB54-7824-40DA-9139-0450BCA34DF3}" destId="{4E977126-F17D-47A9-BE5B-F7796EBDEC10}" srcOrd="1" destOrd="0" presId="urn:microsoft.com/office/officeart/2005/8/layout/hierarchy1"/>
    <dgm:cxn modelId="{1FA49158-2A8C-4E48-85BC-37AEBE2A66C2}" type="presParOf" srcId="{57979C91-50CC-4B8E-9827-7D35B905E974}" destId="{87E9DD56-983B-4967-B46E-4091142558D3}" srcOrd="1" destOrd="0" presId="urn:microsoft.com/office/officeart/2005/8/layout/hierarchy1"/>
    <dgm:cxn modelId="{AE7167A6-C8C1-41D4-B9BA-EB9E0C006428}" type="presParOf" srcId="{87E9DD56-983B-4967-B46E-4091142558D3}" destId="{95FADBC1-1AFA-4812-8A96-7CA352E7ADBD}" srcOrd="0" destOrd="0" presId="urn:microsoft.com/office/officeart/2005/8/layout/hierarchy1"/>
    <dgm:cxn modelId="{C99A2737-B192-41BF-986E-C8124BA0A83B}" type="presParOf" srcId="{87E9DD56-983B-4967-B46E-4091142558D3}" destId="{6FF109A8-0CB7-44F9-BEF7-72E3F5F7A892}" srcOrd="1" destOrd="0" presId="urn:microsoft.com/office/officeart/2005/8/layout/hierarchy1"/>
    <dgm:cxn modelId="{F09852C5-21A0-43AA-B2B0-603A2A21B8E2}" type="presParOf" srcId="{6FF109A8-0CB7-44F9-BEF7-72E3F5F7A892}" destId="{09BC6882-1351-4C8F-A29E-8BECFC8C0502}" srcOrd="0" destOrd="0" presId="urn:microsoft.com/office/officeart/2005/8/layout/hierarchy1"/>
    <dgm:cxn modelId="{463F1170-5CA7-4A65-9147-D092794B3083}" type="presParOf" srcId="{09BC6882-1351-4C8F-A29E-8BECFC8C0502}" destId="{0BC1A5FB-FF72-43FC-A132-568B5445FC72}" srcOrd="0" destOrd="0" presId="urn:microsoft.com/office/officeart/2005/8/layout/hierarchy1"/>
    <dgm:cxn modelId="{A78C8D8E-5940-4C29-9490-76F6D91F26D0}" type="presParOf" srcId="{09BC6882-1351-4C8F-A29E-8BECFC8C0502}" destId="{3F56EBC7-6252-4C81-BF42-1D3FDF642232}" srcOrd="1" destOrd="0" presId="urn:microsoft.com/office/officeart/2005/8/layout/hierarchy1"/>
    <dgm:cxn modelId="{237EF3D7-27D5-4CBD-AD7B-7F88BE30B51C}" type="presParOf" srcId="{6FF109A8-0CB7-44F9-BEF7-72E3F5F7A892}" destId="{F86D08CA-7D3C-49BD-9E19-73AB1E7FEFD3}" srcOrd="1" destOrd="0" presId="urn:microsoft.com/office/officeart/2005/8/layout/hierarchy1"/>
    <dgm:cxn modelId="{99380E23-393C-4AE5-BC4A-0D10B3EB832E}" type="presParOf" srcId="{F86D08CA-7D3C-49BD-9E19-73AB1E7FEFD3}" destId="{759161C5-6645-46C1-9751-044FA2C40E56}" srcOrd="0" destOrd="0" presId="urn:microsoft.com/office/officeart/2005/8/layout/hierarchy1"/>
    <dgm:cxn modelId="{98313379-E1DE-435B-ABF1-9EF33788826D}" type="presParOf" srcId="{F86D08CA-7D3C-49BD-9E19-73AB1E7FEFD3}" destId="{53296F17-AC84-40FC-A288-7DB7E159BC22}" srcOrd="1" destOrd="0" presId="urn:microsoft.com/office/officeart/2005/8/layout/hierarchy1"/>
    <dgm:cxn modelId="{44A6B9AB-C04C-4B0B-8227-08B11DE62B10}" type="presParOf" srcId="{53296F17-AC84-40FC-A288-7DB7E159BC22}" destId="{01004DD1-AC43-4CB4-A895-924861D2BBFA}" srcOrd="0" destOrd="0" presId="urn:microsoft.com/office/officeart/2005/8/layout/hierarchy1"/>
    <dgm:cxn modelId="{08D9F03C-4F61-481A-9C0C-CAB1C05DF9FA}" type="presParOf" srcId="{01004DD1-AC43-4CB4-A895-924861D2BBFA}" destId="{1E956784-EB51-4300-9113-403C67BC1E38}" srcOrd="0" destOrd="0" presId="urn:microsoft.com/office/officeart/2005/8/layout/hierarchy1"/>
    <dgm:cxn modelId="{0AAD22AC-3669-4104-9CEC-CC7608810C5C}" type="presParOf" srcId="{01004DD1-AC43-4CB4-A895-924861D2BBFA}" destId="{D08591E2-EA7E-4AEE-9C4D-D5A8BF40F41E}" srcOrd="1" destOrd="0" presId="urn:microsoft.com/office/officeart/2005/8/layout/hierarchy1"/>
    <dgm:cxn modelId="{76F5FB5E-5E51-4A04-A94C-04D5C7E9336D}" type="presParOf" srcId="{53296F17-AC84-40FC-A288-7DB7E159BC22}" destId="{668DD8BB-C1BD-48D2-8355-BB9933B201D3}" srcOrd="1" destOrd="0" presId="urn:microsoft.com/office/officeart/2005/8/layout/hierarchy1"/>
    <dgm:cxn modelId="{99455CCC-9CBA-40B1-B815-E80FBBDA6EC8}" type="presParOf" srcId="{F86D08CA-7D3C-49BD-9E19-73AB1E7FEFD3}" destId="{6D0CF34E-66A6-4E5C-A833-CDC1E243F18C}" srcOrd="2" destOrd="0" presId="urn:microsoft.com/office/officeart/2005/8/layout/hierarchy1"/>
    <dgm:cxn modelId="{3EA717BF-BD73-4F5E-A20A-EBA3DAEE8BF8}" type="presParOf" srcId="{F86D08CA-7D3C-49BD-9E19-73AB1E7FEFD3}" destId="{841772CD-E233-4DEB-86DA-42B3622CF000}" srcOrd="3" destOrd="0" presId="urn:microsoft.com/office/officeart/2005/8/layout/hierarchy1"/>
    <dgm:cxn modelId="{1AA29488-8681-426C-A6D0-197BA2E2DFEB}" type="presParOf" srcId="{841772CD-E233-4DEB-86DA-42B3622CF000}" destId="{6D8C6CE9-B685-4628-B3AA-2364544143B6}" srcOrd="0" destOrd="0" presId="urn:microsoft.com/office/officeart/2005/8/layout/hierarchy1"/>
    <dgm:cxn modelId="{DF76CB1B-8A36-4DDD-BDDE-BC61C709A816}" type="presParOf" srcId="{6D8C6CE9-B685-4628-B3AA-2364544143B6}" destId="{A98CC4C1-3DAB-4C09-8409-D05AA4340325}" srcOrd="0" destOrd="0" presId="urn:microsoft.com/office/officeart/2005/8/layout/hierarchy1"/>
    <dgm:cxn modelId="{499CC9B3-A497-49B0-B29E-F24F941C04E7}" type="presParOf" srcId="{6D8C6CE9-B685-4628-B3AA-2364544143B6}" destId="{9BFA9223-A251-4E8E-80CD-84B217E6C6A1}" srcOrd="1" destOrd="0" presId="urn:microsoft.com/office/officeart/2005/8/layout/hierarchy1"/>
    <dgm:cxn modelId="{D6F3C569-2A21-441B-B59B-357B6CF593BF}" type="presParOf" srcId="{841772CD-E233-4DEB-86DA-42B3622CF000}" destId="{56C2894E-0BBC-46BD-8112-153002D22859}" srcOrd="1" destOrd="0" presId="urn:microsoft.com/office/officeart/2005/8/layout/hierarchy1"/>
    <dgm:cxn modelId="{D21605AF-AA37-42C8-AA13-5E2F094BDC45}" type="presParOf" srcId="{F86D08CA-7D3C-49BD-9E19-73AB1E7FEFD3}" destId="{E84E6DBC-4F67-4565-803F-309E38420205}" srcOrd="4" destOrd="0" presId="urn:microsoft.com/office/officeart/2005/8/layout/hierarchy1"/>
    <dgm:cxn modelId="{B71CE9B7-1A70-40D0-9078-F9DED02E0847}" type="presParOf" srcId="{F86D08CA-7D3C-49BD-9E19-73AB1E7FEFD3}" destId="{ECF62E17-AB00-4F49-8FF1-10EA9AC762BE}" srcOrd="5" destOrd="0" presId="urn:microsoft.com/office/officeart/2005/8/layout/hierarchy1"/>
    <dgm:cxn modelId="{4EEAE36E-1E98-4CE4-8805-DE1AF603A19E}" type="presParOf" srcId="{ECF62E17-AB00-4F49-8FF1-10EA9AC762BE}" destId="{0A34A2E7-C56A-4C89-98F8-0DD8412EB993}" srcOrd="0" destOrd="0" presId="urn:microsoft.com/office/officeart/2005/8/layout/hierarchy1"/>
    <dgm:cxn modelId="{A7376E33-3C74-42E5-B83A-496280D70568}" type="presParOf" srcId="{0A34A2E7-C56A-4C89-98F8-0DD8412EB993}" destId="{90CF29C0-D86F-4BD8-A248-B0B6B468B58A}" srcOrd="0" destOrd="0" presId="urn:microsoft.com/office/officeart/2005/8/layout/hierarchy1"/>
    <dgm:cxn modelId="{F44A4C40-30CA-4EA6-8B98-1685837EEEE1}" type="presParOf" srcId="{0A34A2E7-C56A-4C89-98F8-0DD8412EB993}" destId="{A54A58B9-395D-463D-BBDB-5B9FFF6EB2BE}" srcOrd="1" destOrd="0" presId="urn:microsoft.com/office/officeart/2005/8/layout/hierarchy1"/>
    <dgm:cxn modelId="{75DE50A4-8A51-45A6-B9EF-C7B6E20E7356}" type="presParOf" srcId="{ECF62E17-AB00-4F49-8FF1-10EA9AC762BE}" destId="{4105A6D4-E6B9-4F6E-8428-15F018CB5EBD}" srcOrd="1" destOrd="0" presId="urn:microsoft.com/office/officeart/2005/8/layout/hierarchy1"/>
    <dgm:cxn modelId="{EEDD49E7-A043-4715-9009-7AF0F8862F34}" type="presParOf" srcId="{87E9DD56-983B-4967-B46E-4091142558D3}" destId="{5CA57958-CCC0-4CFA-A26E-1001A3ED5455}" srcOrd="2" destOrd="0" presId="urn:microsoft.com/office/officeart/2005/8/layout/hierarchy1"/>
    <dgm:cxn modelId="{A118B564-67B7-43B6-8A56-4273A6CF78D1}" type="presParOf" srcId="{87E9DD56-983B-4967-B46E-4091142558D3}" destId="{3B4B62B3-98B1-4A55-B29E-99C267EC0943}" srcOrd="3" destOrd="0" presId="urn:microsoft.com/office/officeart/2005/8/layout/hierarchy1"/>
    <dgm:cxn modelId="{8DEB9682-E319-4ADE-8830-6A06BBA4494C}" type="presParOf" srcId="{3B4B62B3-98B1-4A55-B29E-99C267EC0943}" destId="{90007EAA-5E92-4996-8D64-377E2DDCC2EC}" srcOrd="0" destOrd="0" presId="urn:microsoft.com/office/officeart/2005/8/layout/hierarchy1"/>
    <dgm:cxn modelId="{EF934F77-CA90-4B56-BD51-F23F89A3C85E}" type="presParOf" srcId="{90007EAA-5E92-4996-8D64-377E2DDCC2EC}" destId="{E8F676D5-99A8-4074-9692-0695A57FC10E}" srcOrd="0" destOrd="0" presId="urn:microsoft.com/office/officeart/2005/8/layout/hierarchy1"/>
    <dgm:cxn modelId="{4F186297-BC29-4C01-B7AF-549FFA7D4F0A}" type="presParOf" srcId="{90007EAA-5E92-4996-8D64-377E2DDCC2EC}" destId="{9A861837-626C-4084-BE48-FC82E015061D}" srcOrd="1" destOrd="0" presId="urn:microsoft.com/office/officeart/2005/8/layout/hierarchy1"/>
    <dgm:cxn modelId="{3E68CFC1-B157-4B32-A77E-A73208F176CF}" type="presParOf" srcId="{3B4B62B3-98B1-4A55-B29E-99C267EC0943}" destId="{164F42CA-306C-4E18-9859-E8C46947F7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D97C0E-A4DF-4152-BBBE-4687BAD41FD7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B5AAF640-8BB8-40F5-9461-361ABBE43296}">
      <dgm:prSet phldrT="[文本]" custT="1"/>
      <dgm:spPr/>
      <dgm:t>
        <a:bodyPr/>
        <a:lstStyle/>
        <a:p>
          <a:r>
            <a:rPr lang="zh-CN" altLang="en-US" sz="1800" dirty="0"/>
            <a:t>注册中心响应消息</a:t>
          </a:r>
        </a:p>
      </dgm:t>
    </dgm:pt>
    <dgm:pt modelId="{17FE015B-857E-495E-A707-1B921403140F}" type="par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A1784393-E87C-451E-A2FE-E0A03E666544}" type="sib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CD57CE35-69ED-4679-B5A3-2521F8DDB1B8}">
      <dgm:prSet phldrT="[文本]" custT="1"/>
      <dgm:spPr/>
      <dgm:t>
        <a:bodyPr/>
        <a:lstStyle/>
        <a:p>
          <a:r>
            <a:rPr lang="zh-CN" altLang="en-US" sz="1800" dirty="0"/>
            <a:t>注册中心信息</a:t>
          </a:r>
        </a:p>
      </dgm:t>
    </dgm:pt>
    <dgm:pt modelId="{96BFC84D-DCBC-47E6-B861-6C6FF84966BF}" type="par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5BA910AD-2740-4991-B31B-98015FBBDB0E}" type="sib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066F7CC0-4C0D-4380-8937-4D2BC66D2432}">
      <dgm:prSet phldrT="[文本]" custT="1"/>
      <dgm:spPr/>
      <dgm:t>
        <a:bodyPr/>
        <a:lstStyle/>
        <a:p>
          <a:r>
            <a:rPr lang="zh-CN" altLang="en-US" sz="1800" dirty="0"/>
            <a:t>编号</a:t>
          </a:r>
        </a:p>
      </dgm:t>
    </dgm:pt>
    <dgm:pt modelId="{E71BC2B7-FC24-4E06-8239-F34F9F985B92}" type="par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EA9FFE70-D75E-48AF-8756-CD2DD7D2885A}" type="sib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1A645571-FE8E-4C17-B120-3622A0C8D3C4}">
      <dgm:prSet phldrT="[文本]" custT="1"/>
      <dgm:spPr/>
      <dgm:t>
        <a:bodyPr/>
        <a:lstStyle/>
        <a:p>
          <a:r>
            <a:rPr lang="zh-CN" altLang="en-US" sz="1800" dirty="0"/>
            <a:t>类型标记</a:t>
          </a:r>
        </a:p>
      </dgm:t>
    </dgm:pt>
    <dgm:pt modelId="{07BE9D41-C756-4433-9411-D5828D96D4F9}" type="par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CBC72BE1-9D81-4693-BA57-EF480D1E8311}" type="sib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B45F6B6E-CBFD-49C7-A999-CEECE51DCB0C}">
      <dgm:prSet phldrT="[文本]" custT="1"/>
      <dgm:spPr/>
      <dgm:t>
        <a:bodyPr/>
        <a:lstStyle/>
        <a:p>
          <a:r>
            <a:rPr lang="zh-CN" altLang="en-US" sz="1800" dirty="0"/>
            <a:t>主动掉线标志</a:t>
          </a:r>
        </a:p>
      </dgm:t>
    </dgm:pt>
    <dgm:pt modelId="{254ACF51-2DC0-4169-8B49-A5E90ED92640}" type="par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0CD2CC3F-A98E-4A11-A7D5-9C405EB14911}" type="sib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FFF83678-B9C7-47A7-80E6-DB62A3561328}">
      <dgm:prSet phldrT="[文本]" custT="1"/>
      <dgm:spPr/>
      <dgm:t>
        <a:bodyPr/>
        <a:lstStyle/>
        <a:p>
          <a:r>
            <a:rPr lang="zh-CN" altLang="en-US" sz="1800" dirty="0"/>
            <a:t>响应设置</a:t>
          </a:r>
        </a:p>
      </dgm:t>
    </dgm:pt>
    <dgm:pt modelId="{2E3DF01D-6737-4712-A82A-532D01A3EFFF}" type="par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5F1CCDBF-D1EA-4D66-9A49-E0E3F695C6E7}" type="sib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9A7D0F82-F041-4D1D-8490-14174A2DD924}">
      <dgm:prSet phldrT="[文本]" custT="1"/>
      <dgm:spPr/>
      <dgm:t>
        <a:bodyPr/>
        <a:lstStyle/>
        <a:p>
          <a:r>
            <a:rPr lang="zh-CN" altLang="en-US" sz="1800" dirty="0"/>
            <a:t>超时时限</a:t>
          </a:r>
        </a:p>
      </dgm:t>
    </dgm:pt>
    <dgm:pt modelId="{9320A888-9CB9-4E51-8D87-A9E16E2264D6}" type="parTrans" cxnId="{AC43ABB5-F5C0-46B1-A2C5-6D4594BE31F7}">
      <dgm:prSet/>
      <dgm:spPr/>
      <dgm:t>
        <a:bodyPr/>
        <a:lstStyle/>
        <a:p>
          <a:endParaRPr lang="zh-CN" altLang="en-US" sz="1800"/>
        </a:p>
      </dgm:t>
    </dgm:pt>
    <dgm:pt modelId="{F1853806-0CE1-4D15-AE15-B62E5BC49E4F}" type="sibTrans" cxnId="{AC43ABB5-F5C0-46B1-A2C5-6D4594BE31F7}">
      <dgm:prSet/>
      <dgm:spPr/>
      <dgm:t>
        <a:bodyPr/>
        <a:lstStyle/>
        <a:p>
          <a:endParaRPr lang="zh-CN" altLang="en-US" sz="1800"/>
        </a:p>
      </dgm:t>
    </dgm:pt>
    <dgm:pt modelId="{92D8037E-3F7A-4276-939A-74D65B6178F9}">
      <dgm:prSet phldrT="[文本]" custT="1"/>
      <dgm:spPr/>
      <dgm:t>
        <a:bodyPr/>
        <a:lstStyle/>
        <a:p>
          <a:r>
            <a:rPr lang="zh-CN" altLang="en-US" sz="1800" dirty="0"/>
            <a:t>注册中心候选表</a:t>
          </a:r>
        </a:p>
      </dgm:t>
    </dgm:pt>
    <dgm:pt modelId="{D58CBE2E-1E31-49AB-A98A-036B2E63CE58}" type="parTrans" cxnId="{3DB269E2-CE95-4D02-85A9-798AE56A369C}">
      <dgm:prSet/>
      <dgm:spPr/>
      <dgm:t>
        <a:bodyPr/>
        <a:lstStyle/>
        <a:p>
          <a:endParaRPr lang="zh-CN" altLang="en-US" sz="1800"/>
        </a:p>
      </dgm:t>
    </dgm:pt>
    <dgm:pt modelId="{4831BB3B-F0DF-4065-95E5-E895F8D7C586}" type="sibTrans" cxnId="{3DB269E2-CE95-4D02-85A9-798AE56A369C}">
      <dgm:prSet/>
      <dgm:spPr/>
      <dgm:t>
        <a:bodyPr/>
        <a:lstStyle/>
        <a:p>
          <a:endParaRPr lang="zh-CN" altLang="en-US" sz="1800"/>
        </a:p>
      </dgm:t>
    </dgm:pt>
    <dgm:pt modelId="{C67FD69F-DDD1-4C54-82A8-C9A721839702}" type="pres">
      <dgm:prSet presAssocID="{54D97C0E-A4DF-4152-BBBE-4687BAD41F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979C91-50CC-4B8E-9827-7D35B905E974}" type="pres">
      <dgm:prSet presAssocID="{B5AAF640-8BB8-40F5-9461-361ABBE43296}" presName="hierRoot1" presStyleCnt="0"/>
      <dgm:spPr/>
    </dgm:pt>
    <dgm:pt modelId="{FFC4BB54-7824-40DA-9139-0450BCA34DF3}" type="pres">
      <dgm:prSet presAssocID="{B5AAF640-8BB8-40F5-9461-361ABBE43296}" presName="composite" presStyleCnt="0"/>
      <dgm:spPr/>
    </dgm:pt>
    <dgm:pt modelId="{3DA9AE6D-390A-4A98-93A6-9430ADCDB733}" type="pres">
      <dgm:prSet presAssocID="{B5AAF640-8BB8-40F5-9461-361ABBE43296}" presName="background" presStyleLbl="node0" presStyleIdx="0" presStyleCnt="1"/>
      <dgm:spPr/>
    </dgm:pt>
    <dgm:pt modelId="{4E977126-F17D-47A9-BE5B-F7796EBDEC10}" type="pres">
      <dgm:prSet presAssocID="{B5AAF640-8BB8-40F5-9461-361ABBE43296}" presName="text" presStyleLbl="fgAcc0" presStyleIdx="0" presStyleCnt="1" custScaleX="136408" custScaleY="30131">
        <dgm:presLayoutVars>
          <dgm:chPref val="3"/>
        </dgm:presLayoutVars>
      </dgm:prSet>
      <dgm:spPr/>
    </dgm:pt>
    <dgm:pt modelId="{87E9DD56-983B-4967-B46E-4091142558D3}" type="pres">
      <dgm:prSet presAssocID="{B5AAF640-8BB8-40F5-9461-361ABBE43296}" presName="hierChild2" presStyleCnt="0"/>
      <dgm:spPr/>
    </dgm:pt>
    <dgm:pt modelId="{95FADBC1-1AFA-4812-8A96-7CA352E7ADBD}" type="pres">
      <dgm:prSet presAssocID="{96BFC84D-DCBC-47E6-B861-6C6FF84966BF}" presName="Name10" presStyleLbl="parChTrans1D2" presStyleIdx="0" presStyleCnt="3"/>
      <dgm:spPr/>
    </dgm:pt>
    <dgm:pt modelId="{6FF109A8-0CB7-44F9-BEF7-72E3F5F7A892}" type="pres">
      <dgm:prSet presAssocID="{CD57CE35-69ED-4679-B5A3-2521F8DDB1B8}" presName="hierRoot2" presStyleCnt="0"/>
      <dgm:spPr/>
    </dgm:pt>
    <dgm:pt modelId="{09BC6882-1351-4C8F-A29E-8BECFC8C0502}" type="pres">
      <dgm:prSet presAssocID="{CD57CE35-69ED-4679-B5A3-2521F8DDB1B8}" presName="composite2" presStyleCnt="0"/>
      <dgm:spPr/>
    </dgm:pt>
    <dgm:pt modelId="{0BC1A5FB-FF72-43FC-A132-568B5445FC72}" type="pres">
      <dgm:prSet presAssocID="{CD57CE35-69ED-4679-B5A3-2521F8DDB1B8}" presName="background2" presStyleLbl="node2" presStyleIdx="0" presStyleCnt="3"/>
      <dgm:spPr/>
    </dgm:pt>
    <dgm:pt modelId="{3F56EBC7-6252-4C81-BF42-1D3FDF642232}" type="pres">
      <dgm:prSet presAssocID="{CD57CE35-69ED-4679-B5A3-2521F8DDB1B8}" presName="text2" presStyleLbl="fgAcc2" presStyleIdx="0" presStyleCnt="3" custScaleX="112261" custScaleY="30131">
        <dgm:presLayoutVars>
          <dgm:chPref val="3"/>
        </dgm:presLayoutVars>
      </dgm:prSet>
      <dgm:spPr/>
    </dgm:pt>
    <dgm:pt modelId="{F86D08CA-7D3C-49BD-9E19-73AB1E7FEFD3}" type="pres">
      <dgm:prSet presAssocID="{CD57CE35-69ED-4679-B5A3-2521F8DDB1B8}" presName="hierChild3" presStyleCnt="0"/>
      <dgm:spPr/>
    </dgm:pt>
    <dgm:pt modelId="{759161C5-6645-46C1-9751-044FA2C40E56}" type="pres">
      <dgm:prSet presAssocID="{E71BC2B7-FC24-4E06-8239-F34F9F985B92}" presName="Name17" presStyleLbl="parChTrans1D3" presStyleIdx="0" presStyleCnt="4"/>
      <dgm:spPr/>
    </dgm:pt>
    <dgm:pt modelId="{53296F17-AC84-40FC-A288-7DB7E159BC22}" type="pres">
      <dgm:prSet presAssocID="{066F7CC0-4C0D-4380-8937-4D2BC66D2432}" presName="hierRoot3" presStyleCnt="0"/>
      <dgm:spPr/>
    </dgm:pt>
    <dgm:pt modelId="{01004DD1-AC43-4CB4-A895-924861D2BBFA}" type="pres">
      <dgm:prSet presAssocID="{066F7CC0-4C0D-4380-8937-4D2BC66D2432}" presName="composite3" presStyleCnt="0"/>
      <dgm:spPr/>
    </dgm:pt>
    <dgm:pt modelId="{1E956784-EB51-4300-9113-403C67BC1E38}" type="pres">
      <dgm:prSet presAssocID="{066F7CC0-4C0D-4380-8937-4D2BC66D2432}" presName="background3" presStyleLbl="node3" presStyleIdx="0" presStyleCnt="4"/>
      <dgm:spPr/>
    </dgm:pt>
    <dgm:pt modelId="{D08591E2-EA7E-4AEE-9C4D-D5A8BF40F41E}" type="pres">
      <dgm:prSet presAssocID="{066F7CC0-4C0D-4380-8937-4D2BC66D2432}" presName="text3" presStyleLbl="fgAcc3" presStyleIdx="0" presStyleCnt="4" custScaleX="73294" custScaleY="30131">
        <dgm:presLayoutVars>
          <dgm:chPref val="3"/>
        </dgm:presLayoutVars>
      </dgm:prSet>
      <dgm:spPr/>
    </dgm:pt>
    <dgm:pt modelId="{668DD8BB-C1BD-48D2-8355-BB9933B201D3}" type="pres">
      <dgm:prSet presAssocID="{066F7CC0-4C0D-4380-8937-4D2BC66D2432}" presName="hierChild4" presStyleCnt="0"/>
      <dgm:spPr/>
    </dgm:pt>
    <dgm:pt modelId="{6D0CF34E-66A6-4E5C-A833-CDC1E243F18C}" type="pres">
      <dgm:prSet presAssocID="{07BE9D41-C756-4433-9411-D5828D96D4F9}" presName="Name17" presStyleLbl="parChTrans1D3" presStyleIdx="1" presStyleCnt="4"/>
      <dgm:spPr/>
    </dgm:pt>
    <dgm:pt modelId="{841772CD-E233-4DEB-86DA-42B3622CF000}" type="pres">
      <dgm:prSet presAssocID="{1A645571-FE8E-4C17-B120-3622A0C8D3C4}" presName="hierRoot3" presStyleCnt="0"/>
      <dgm:spPr/>
    </dgm:pt>
    <dgm:pt modelId="{6D8C6CE9-B685-4628-B3AA-2364544143B6}" type="pres">
      <dgm:prSet presAssocID="{1A645571-FE8E-4C17-B120-3622A0C8D3C4}" presName="composite3" presStyleCnt="0"/>
      <dgm:spPr/>
    </dgm:pt>
    <dgm:pt modelId="{A98CC4C1-3DAB-4C09-8409-D05AA4340325}" type="pres">
      <dgm:prSet presAssocID="{1A645571-FE8E-4C17-B120-3622A0C8D3C4}" presName="background3" presStyleLbl="node3" presStyleIdx="1" presStyleCnt="4"/>
      <dgm:spPr/>
    </dgm:pt>
    <dgm:pt modelId="{9BFA9223-A251-4E8E-80CD-84B217E6C6A1}" type="pres">
      <dgm:prSet presAssocID="{1A645571-FE8E-4C17-B120-3622A0C8D3C4}" presName="text3" presStyleLbl="fgAcc3" presStyleIdx="1" presStyleCnt="4" custScaleX="73294" custScaleY="30131">
        <dgm:presLayoutVars>
          <dgm:chPref val="3"/>
        </dgm:presLayoutVars>
      </dgm:prSet>
      <dgm:spPr/>
    </dgm:pt>
    <dgm:pt modelId="{56C2894E-0BBC-46BD-8112-153002D22859}" type="pres">
      <dgm:prSet presAssocID="{1A645571-FE8E-4C17-B120-3622A0C8D3C4}" presName="hierChild4" presStyleCnt="0"/>
      <dgm:spPr/>
    </dgm:pt>
    <dgm:pt modelId="{E84E6DBC-4F67-4565-803F-309E38420205}" type="pres">
      <dgm:prSet presAssocID="{2E3DF01D-6737-4712-A82A-532D01A3EFFF}" presName="Name17" presStyleLbl="parChTrans1D3" presStyleIdx="2" presStyleCnt="4"/>
      <dgm:spPr/>
    </dgm:pt>
    <dgm:pt modelId="{ECF62E17-AB00-4F49-8FF1-10EA9AC762BE}" type="pres">
      <dgm:prSet presAssocID="{FFF83678-B9C7-47A7-80E6-DB62A3561328}" presName="hierRoot3" presStyleCnt="0"/>
      <dgm:spPr/>
    </dgm:pt>
    <dgm:pt modelId="{0A34A2E7-C56A-4C89-98F8-0DD8412EB993}" type="pres">
      <dgm:prSet presAssocID="{FFF83678-B9C7-47A7-80E6-DB62A3561328}" presName="composite3" presStyleCnt="0"/>
      <dgm:spPr/>
    </dgm:pt>
    <dgm:pt modelId="{90CF29C0-D86F-4BD8-A248-B0B6B468B58A}" type="pres">
      <dgm:prSet presAssocID="{FFF83678-B9C7-47A7-80E6-DB62A3561328}" presName="background3" presStyleLbl="node3" presStyleIdx="2" presStyleCnt="4"/>
      <dgm:spPr/>
    </dgm:pt>
    <dgm:pt modelId="{A54A58B9-395D-463D-BBDB-5B9FFF6EB2BE}" type="pres">
      <dgm:prSet presAssocID="{FFF83678-B9C7-47A7-80E6-DB62A3561328}" presName="text3" presStyleLbl="fgAcc3" presStyleIdx="2" presStyleCnt="4" custScaleX="73294" custScaleY="30131">
        <dgm:presLayoutVars>
          <dgm:chPref val="3"/>
        </dgm:presLayoutVars>
      </dgm:prSet>
      <dgm:spPr/>
    </dgm:pt>
    <dgm:pt modelId="{4105A6D4-E6B9-4F6E-8428-15F018CB5EBD}" type="pres">
      <dgm:prSet presAssocID="{FFF83678-B9C7-47A7-80E6-DB62A3561328}" presName="hierChild4" presStyleCnt="0"/>
      <dgm:spPr/>
    </dgm:pt>
    <dgm:pt modelId="{441C5005-E8B0-4412-A89F-F8C60D583872}" type="pres">
      <dgm:prSet presAssocID="{D58CBE2E-1E31-49AB-A98A-036B2E63CE58}" presName="Name17" presStyleLbl="parChTrans1D3" presStyleIdx="3" presStyleCnt="4"/>
      <dgm:spPr/>
    </dgm:pt>
    <dgm:pt modelId="{330387CB-1EF1-4FF7-B069-4625104A3CDD}" type="pres">
      <dgm:prSet presAssocID="{92D8037E-3F7A-4276-939A-74D65B6178F9}" presName="hierRoot3" presStyleCnt="0"/>
      <dgm:spPr/>
    </dgm:pt>
    <dgm:pt modelId="{CB8C1428-409F-4468-9AEE-3F98367DDB18}" type="pres">
      <dgm:prSet presAssocID="{92D8037E-3F7A-4276-939A-74D65B6178F9}" presName="composite3" presStyleCnt="0"/>
      <dgm:spPr/>
    </dgm:pt>
    <dgm:pt modelId="{DEF7A202-425E-429A-A637-DC2B1FAB5606}" type="pres">
      <dgm:prSet presAssocID="{92D8037E-3F7A-4276-939A-74D65B6178F9}" presName="background3" presStyleLbl="node3" presStyleIdx="3" presStyleCnt="4"/>
      <dgm:spPr/>
    </dgm:pt>
    <dgm:pt modelId="{43C92266-F7D7-4836-9F7D-65792EA6950D}" type="pres">
      <dgm:prSet presAssocID="{92D8037E-3F7A-4276-939A-74D65B6178F9}" presName="text3" presStyleLbl="fgAcc3" presStyleIdx="3" presStyleCnt="4" custScaleX="116922" custScaleY="30131">
        <dgm:presLayoutVars>
          <dgm:chPref val="3"/>
        </dgm:presLayoutVars>
      </dgm:prSet>
      <dgm:spPr/>
    </dgm:pt>
    <dgm:pt modelId="{4BC54537-10A3-43EB-A76B-40C6489EEEE5}" type="pres">
      <dgm:prSet presAssocID="{92D8037E-3F7A-4276-939A-74D65B6178F9}" presName="hierChild4" presStyleCnt="0"/>
      <dgm:spPr/>
    </dgm:pt>
    <dgm:pt modelId="{5CA57958-CCC0-4CFA-A26E-1001A3ED5455}" type="pres">
      <dgm:prSet presAssocID="{254ACF51-2DC0-4169-8B49-A5E90ED92640}" presName="Name10" presStyleLbl="parChTrans1D2" presStyleIdx="1" presStyleCnt="3"/>
      <dgm:spPr/>
    </dgm:pt>
    <dgm:pt modelId="{3B4B62B3-98B1-4A55-B29E-99C267EC0943}" type="pres">
      <dgm:prSet presAssocID="{B45F6B6E-CBFD-49C7-A999-CEECE51DCB0C}" presName="hierRoot2" presStyleCnt="0"/>
      <dgm:spPr/>
    </dgm:pt>
    <dgm:pt modelId="{90007EAA-5E92-4996-8D64-377E2DDCC2EC}" type="pres">
      <dgm:prSet presAssocID="{B45F6B6E-CBFD-49C7-A999-CEECE51DCB0C}" presName="composite2" presStyleCnt="0"/>
      <dgm:spPr/>
    </dgm:pt>
    <dgm:pt modelId="{E8F676D5-99A8-4074-9692-0695A57FC10E}" type="pres">
      <dgm:prSet presAssocID="{B45F6B6E-CBFD-49C7-A999-CEECE51DCB0C}" presName="background2" presStyleLbl="node2" presStyleIdx="1" presStyleCnt="3"/>
      <dgm:spPr/>
    </dgm:pt>
    <dgm:pt modelId="{9A861837-626C-4084-BE48-FC82E015061D}" type="pres">
      <dgm:prSet presAssocID="{B45F6B6E-CBFD-49C7-A999-CEECE51DCB0C}" presName="text2" presStyleLbl="fgAcc2" presStyleIdx="1" presStyleCnt="3" custScaleX="106962" custScaleY="30131">
        <dgm:presLayoutVars>
          <dgm:chPref val="3"/>
        </dgm:presLayoutVars>
      </dgm:prSet>
      <dgm:spPr/>
    </dgm:pt>
    <dgm:pt modelId="{164F42CA-306C-4E18-9859-E8C46947F77F}" type="pres">
      <dgm:prSet presAssocID="{B45F6B6E-CBFD-49C7-A999-CEECE51DCB0C}" presName="hierChild3" presStyleCnt="0"/>
      <dgm:spPr/>
    </dgm:pt>
    <dgm:pt modelId="{BAE20A46-8127-44AB-8586-ABDF63FAC548}" type="pres">
      <dgm:prSet presAssocID="{9320A888-9CB9-4E51-8D87-A9E16E2264D6}" presName="Name10" presStyleLbl="parChTrans1D2" presStyleIdx="2" presStyleCnt="3"/>
      <dgm:spPr/>
    </dgm:pt>
    <dgm:pt modelId="{6972DD2E-9AD3-4C13-AD92-72CBD82896BB}" type="pres">
      <dgm:prSet presAssocID="{9A7D0F82-F041-4D1D-8490-14174A2DD924}" presName="hierRoot2" presStyleCnt="0"/>
      <dgm:spPr/>
    </dgm:pt>
    <dgm:pt modelId="{273417CB-F497-4DAF-AD80-D165D4136545}" type="pres">
      <dgm:prSet presAssocID="{9A7D0F82-F041-4D1D-8490-14174A2DD924}" presName="composite2" presStyleCnt="0"/>
      <dgm:spPr/>
    </dgm:pt>
    <dgm:pt modelId="{BBD2BF18-AB50-49FA-B28F-7E94ACE8DEC0}" type="pres">
      <dgm:prSet presAssocID="{9A7D0F82-F041-4D1D-8490-14174A2DD924}" presName="background2" presStyleLbl="node2" presStyleIdx="2" presStyleCnt="3"/>
      <dgm:spPr/>
    </dgm:pt>
    <dgm:pt modelId="{E4F33BFA-B482-425B-AAB6-2B8806194903}" type="pres">
      <dgm:prSet presAssocID="{9A7D0F82-F041-4D1D-8490-14174A2DD924}" presName="text2" presStyleLbl="fgAcc2" presStyleIdx="2" presStyleCnt="3" custScaleY="30131">
        <dgm:presLayoutVars>
          <dgm:chPref val="3"/>
        </dgm:presLayoutVars>
      </dgm:prSet>
      <dgm:spPr/>
    </dgm:pt>
    <dgm:pt modelId="{BB2DFF77-7B4C-4338-9E8E-7D2CA6C58E97}" type="pres">
      <dgm:prSet presAssocID="{9A7D0F82-F041-4D1D-8490-14174A2DD924}" presName="hierChild3" presStyleCnt="0"/>
      <dgm:spPr/>
    </dgm:pt>
  </dgm:ptLst>
  <dgm:cxnLst>
    <dgm:cxn modelId="{897AE904-BB1E-4B82-83D9-E9BA8D327C4A}" type="presOf" srcId="{07BE9D41-C756-4433-9411-D5828D96D4F9}" destId="{6D0CF34E-66A6-4E5C-A833-CDC1E243F18C}" srcOrd="0" destOrd="0" presId="urn:microsoft.com/office/officeart/2005/8/layout/hierarchy1"/>
    <dgm:cxn modelId="{C5422F0A-CF54-4A83-BE89-630052560C34}" type="presOf" srcId="{B45F6B6E-CBFD-49C7-A999-CEECE51DCB0C}" destId="{9A861837-626C-4084-BE48-FC82E015061D}" srcOrd="0" destOrd="0" presId="urn:microsoft.com/office/officeart/2005/8/layout/hierarchy1"/>
    <dgm:cxn modelId="{086FE741-55F9-4D79-BC8E-4085691C112D}" type="presOf" srcId="{1A645571-FE8E-4C17-B120-3622A0C8D3C4}" destId="{9BFA9223-A251-4E8E-80CD-84B217E6C6A1}" srcOrd="0" destOrd="0" presId="urn:microsoft.com/office/officeart/2005/8/layout/hierarchy1"/>
    <dgm:cxn modelId="{C800CA66-5163-497E-A249-5EE6D0C8563C}" type="presOf" srcId="{9A7D0F82-F041-4D1D-8490-14174A2DD924}" destId="{E4F33BFA-B482-425B-AAB6-2B8806194903}" srcOrd="0" destOrd="0" presId="urn:microsoft.com/office/officeart/2005/8/layout/hierarchy1"/>
    <dgm:cxn modelId="{02963C6B-A522-49DA-969D-DEA470C1B625}" type="presOf" srcId="{2E3DF01D-6737-4712-A82A-532D01A3EFFF}" destId="{E84E6DBC-4F67-4565-803F-309E38420205}" srcOrd="0" destOrd="0" presId="urn:microsoft.com/office/officeart/2005/8/layout/hierarchy1"/>
    <dgm:cxn modelId="{15D3914C-A202-44E7-BAD5-C520FEC70C1B}" type="presOf" srcId="{FFF83678-B9C7-47A7-80E6-DB62A3561328}" destId="{A54A58B9-395D-463D-BBDB-5B9FFF6EB2BE}" srcOrd="0" destOrd="0" presId="urn:microsoft.com/office/officeart/2005/8/layout/hierarchy1"/>
    <dgm:cxn modelId="{E865616D-DCED-4C88-9719-A8967F861408}" type="presOf" srcId="{D58CBE2E-1E31-49AB-A98A-036B2E63CE58}" destId="{441C5005-E8B0-4412-A89F-F8C60D583872}" srcOrd="0" destOrd="0" presId="urn:microsoft.com/office/officeart/2005/8/layout/hierarchy1"/>
    <dgm:cxn modelId="{0AAAA04E-A7EC-4E60-B820-724BF9435B15}" srcId="{CD57CE35-69ED-4679-B5A3-2521F8DDB1B8}" destId="{FFF83678-B9C7-47A7-80E6-DB62A3561328}" srcOrd="2" destOrd="0" parTransId="{2E3DF01D-6737-4712-A82A-532D01A3EFFF}" sibTransId="{5F1CCDBF-D1EA-4D66-9A49-E0E3F695C6E7}"/>
    <dgm:cxn modelId="{95E40A56-18E9-49C7-B47D-A25C7B64BB2F}" type="presOf" srcId="{E71BC2B7-FC24-4E06-8239-F34F9F985B92}" destId="{759161C5-6645-46C1-9751-044FA2C40E56}" srcOrd="0" destOrd="0" presId="urn:microsoft.com/office/officeart/2005/8/layout/hierarchy1"/>
    <dgm:cxn modelId="{BAF2A076-1EB6-403C-84C6-6DF9D865AAFF}" srcId="{B5AAF640-8BB8-40F5-9461-361ABBE43296}" destId="{CD57CE35-69ED-4679-B5A3-2521F8DDB1B8}" srcOrd="0" destOrd="0" parTransId="{96BFC84D-DCBC-47E6-B861-6C6FF84966BF}" sibTransId="{5BA910AD-2740-4991-B31B-98015FBBDB0E}"/>
    <dgm:cxn modelId="{E633B78B-0B89-4DD1-B863-555D72C8B456}" type="presOf" srcId="{B5AAF640-8BB8-40F5-9461-361ABBE43296}" destId="{4E977126-F17D-47A9-BE5B-F7796EBDEC10}" srcOrd="0" destOrd="0" presId="urn:microsoft.com/office/officeart/2005/8/layout/hierarchy1"/>
    <dgm:cxn modelId="{306D2093-66F1-4D94-B749-365677E58D93}" type="presOf" srcId="{96BFC84D-DCBC-47E6-B861-6C6FF84966BF}" destId="{95FADBC1-1AFA-4812-8A96-7CA352E7ADBD}" srcOrd="0" destOrd="0" presId="urn:microsoft.com/office/officeart/2005/8/layout/hierarchy1"/>
    <dgm:cxn modelId="{D52BB2A6-8FC7-41AE-B80F-1784323C58DB}" type="presOf" srcId="{92D8037E-3F7A-4276-939A-74D65B6178F9}" destId="{43C92266-F7D7-4836-9F7D-65792EA6950D}" srcOrd="0" destOrd="0" presId="urn:microsoft.com/office/officeart/2005/8/layout/hierarchy1"/>
    <dgm:cxn modelId="{AC43ABB5-F5C0-46B1-A2C5-6D4594BE31F7}" srcId="{B5AAF640-8BB8-40F5-9461-361ABBE43296}" destId="{9A7D0F82-F041-4D1D-8490-14174A2DD924}" srcOrd="2" destOrd="0" parTransId="{9320A888-9CB9-4E51-8D87-A9E16E2264D6}" sibTransId="{F1853806-0CE1-4D15-AE15-B62E5BC49E4F}"/>
    <dgm:cxn modelId="{6A2532C0-A136-4DDC-9E07-BCB289B0CE9A}" type="presOf" srcId="{54D97C0E-A4DF-4152-BBBE-4687BAD41FD7}" destId="{C67FD69F-DDD1-4C54-82A8-C9A721839702}" srcOrd="0" destOrd="0" presId="urn:microsoft.com/office/officeart/2005/8/layout/hierarchy1"/>
    <dgm:cxn modelId="{89B238C2-FC99-4E6F-8A5B-E3081128C792}" srcId="{CD57CE35-69ED-4679-B5A3-2521F8DDB1B8}" destId="{066F7CC0-4C0D-4380-8937-4D2BC66D2432}" srcOrd="0" destOrd="0" parTransId="{E71BC2B7-FC24-4E06-8239-F34F9F985B92}" sibTransId="{EA9FFE70-D75E-48AF-8756-CD2DD7D2885A}"/>
    <dgm:cxn modelId="{BED5E4D0-104E-44F3-9EE4-376295DA6C78}" type="presOf" srcId="{066F7CC0-4C0D-4380-8937-4D2BC66D2432}" destId="{D08591E2-EA7E-4AEE-9C4D-D5A8BF40F41E}" srcOrd="0" destOrd="0" presId="urn:microsoft.com/office/officeart/2005/8/layout/hierarchy1"/>
    <dgm:cxn modelId="{6FAB90DF-E9E9-447F-86F8-6684068F90D3}" type="presOf" srcId="{254ACF51-2DC0-4169-8B49-A5E90ED92640}" destId="{5CA57958-CCC0-4CFA-A26E-1001A3ED5455}" srcOrd="0" destOrd="0" presId="urn:microsoft.com/office/officeart/2005/8/layout/hierarchy1"/>
    <dgm:cxn modelId="{3DB269E2-CE95-4D02-85A9-798AE56A369C}" srcId="{CD57CE35-69ED-4679-B5A3-2521F8DDB1B8}" destId="{92D8037E-3F7A-4276-939A-74D65B6178F9}" srcOrd="3" destOrd="0" parTransId="{D58CBE2E-1E31-49AB-A98A-036B2E63CE58}" sibTransId="{4831BB3B-F0DF-4065-95E5-E895F8D7C586}"/>
    <dgm:cxn modelId="{65FC1FE4-4EB8-47B4-9BFF-6D2329A4C286}" srcId="{54D97C0E-A4DF-4152-BBBE-4687BAD41FD7}" destId="{B5AAF640-8BB8-40F5-9461-361ABBE43296}" srcOrd="0" destOrd="0" parTransId="{17FE015B-857E-495E-A707-1B921403140F}" sibTransId="{A1784393-E87C-451E-A2FE-E0A03E666544}"/>
    <dgm:cxn modelId="{60B991EA-3E3C-4055-8128-0CC80A02C117}" type="presOf" srcId="{9320A888-9CB9-4E51-8D87-A9E16E2264D6}" destId="{BAE20A46-8127-44AB-8586-ABDF63FAC548}" srcOrd="0" destOrd="0" presId="urn:microsoft.com/office/officeart/2005/8/layout/hierarchy1"/>
    <dgm:cxn modelId="{A5E44DED-0A99-4E44-82F9-8396D5A5BB0F}" srcId="{B5AAF640-8BB8-40F5-9461-361ABBE43296}" destId="{B45F6B6E-CBFD-49C7-A999-CEECE51DCB0C}" srcOrd="1" destOrd="0" parTransId="{254ACF51-2DC0-4169-8B49-A5E90ED92640}" sibTransId="{0CD2CC3F-A98E-4A11-A7D5-9C405EB14911}"/>
    <dgm:cxn modelId="{A607F0EF-EC67-4D19-823B-3E459CE1C6F4}" type="presOf" srcId="{CD57CE35-69ED-4679-B5A3-2521F8DDB1B8}" destId="{3F56EBC7-6252-4C81-BF42-1D3FDF642232}" srcOrd="0" destOrd="0" presId="urn:microsoft.com/office/officeart/2005/8/layout/hierarchy1"/>
    <dgm:cxn modelId="{F7B486F9-1A16-4B50-839B-C70DF2BED1A2}" srcId="{CD57CE35-69ED-4679-B5A3-2521F8DDB1B8}" destId="{1A645571-FE8E-4C17-B120-3622A0C8D3C4}" srcOrd="1" destOrd="0" parTransId="{07BE9D41-C756-4433-9411-D5828D96D4F9}" sibTransId="{CBC72BE1-9D81-4693-BA57-EF480D1E8311}"/>
    <dgm:cxn modelId="{D48994E2-FF75-47FF-BD41-ED978906DD69}" type="presParOf" srcId="{C67FD69F-DDD1-4C54-82A8-C9A721839702}" destId="{57979C91-50CC-4B8E-9827-7D35B905E974}" srcOrd="0" destOrd="0" presId="urn:microsoft.com/office/officeart/2005/8/layout/hierarchy1"/>
    <dgm:cxn modelId="{4AE866F2-201F-4E48-9386-D7674F2825C8}" type="presParOf" srcId="{57979C91-50CC-4B8E-9827-7D35B905E974}" destId="{FFC4BB54-7824-40DA-9139-0450BCA34DF3}" srcOrd="0" destOrd="0" presId="urn:microsoft.com/office/officeart/2005/8/layout/hierarchy1"/>
    <dgm:cxn modelId="{92C30F06-7A26-4E67-9986-7983419A4637}" type="presParOf" srcId="{FFC4BB54-7824-40DA-9139-0450BCA34DF3}" destId="{3DA9AE6D-390A-4A98-93A6-9430ADCDB733}" srcOrd="0" destOrd="0" presId="urn:microsoft.com/office/officeart/2005/8/layout/hierarchy1"/>
    <dgm:cxn modelId="{462034A9-E506-4A2C-8955-167706CE86A0}" type="presParOf" srcId="{FFC4BB54-7824-40DA-9139-0450BCA34DF3}" destId="{4E977126-F17D-47A9-BE5B-F7796EBDEC10}" srcOrd="1" destOrd="0" presId="urn:microsoft.com/office/officeart/2005/8/layout/hierarchy1"/>
    <dgm:cxn modelId="{1FA49158-2A8C-4E48-85BC-37AEBE2A66C2}" type="presParOf" srcId="{57979C91-50CC-4B8E-9827-7D35B905E974}" destId="{87E9DD56-983B-4967-B46E-4091142558D3}" srcOrd="1" destOrd="0" presId="urn:microsoft.com/office/officeart/2005/8/layout/hierarchy1"/>
    <dgm:cxn modelId="{AE7167A6-C8C1-41D4-B9BA-EB9E0C006428}" type="presParOf" srcId="{87E9DD56-983B-4967-B46E-4091142558D3}" destId="{95FADBC1-1AFA-4812-8A96-7CA352E7ADBD}" srcOrd="0" destOrd="0" presId="urn:microsoft.com/office/officeart/2005/8/layout/hierarchy1"/>
    <dgm:cxn modelId="{C99A2737-B192-41BF-986E-C8124BA0A83B}" type="presParOf" srcId="{87E9DD56-983B-4967-B46E-4091142558D3}" destId="{6FF109A8-0CB7-44F9-BEF7-72E3F5F7A892}" srcOrd="1" destOrd="0" presId="urn:microsoft.com/office/officeart/2005/8/layout/hierarchy1"/>
    <dgm:cxn modelId="{F09852C5-21A0-43AA-B2B0-603A2A21B8E2}" type="presParOf" srcId="{6FF109A8-0CB7-44F9-BEF7-72E3F5F7A892}" destId="{09BC6882-1351-4C8F-A29E-8BECFC8C0502}" srcOrd="0" destOrd="0" presId="urn:microsoft.com/office/officeart/2005/8/layout/hierarchy1"/>
    <dgm:cxn modelId="{463F1170-5CA7-4A65-9147-D092794B3083}" type="presParOf" srcId="{09BC6882-1351-4C8F-A29E-8BECFC8C0502}" destId="{0BC1A5FB-FF72-43FC-A132-568B5445FC72}" srcOrd="0" destOrd="0" presId="urn:microsoft.com/office/officeart/2005/8/layout/hierarchy1"/>
    <dgm:cxn modelId="{A78C8D8E-5940-4C29-9490-76F6D91F26D0}" type="presParOf" srcId="{09BC6882-1351-4C8F-A29E-8BECFC8C0502}" destId="{3F56EBC7-6252-4C81-BF42-1D3FDF642232}" srcOrd="1" destOrd="0" presId="urn:microsoft.com/office/officeart/2005/8/layout/hierarchy1"/>
    <dgm:cxn modelId="{237EF3D7-27D5-4CBD-AD7B-7F88BE30B51C}" type="presParOf" srcId="{6FF109A8-0CB7-44F9-BEF7-72E3F5F7A892}" destId="{F86D08CA-7D3C-49BD-9E19-73AB1E7FEFD3}" srcOrd="1" destOrd="0" presId="urn:microsoft.com/office/officeart/2005/8/layout/hierarchy1"/>
    <dgm:cxn modelId="{99380E23-393C-4AE5-BC4A-0D10B3EB832E}" type="presParOf" srcId="{F86D08CA-7D3C-49BD-9E19-73AB1E7FEFD3}" destId="{759161C5-6645-46C1-9751-044FA2C40E56}" srcOrd="0" destOrd="0" presId="urn:microsoft.com/office/officeart/2005/8/layout/hierarchy1"/>
    <dgm:cxn modelId="{98313379-E1DE-435B-ABF1-9EF33788826D}" type="presParOf" srcId="{F86D08CA-7D3C-49BD-9E19-73AB1E7FEFD3}" destId="{53296F17-AC84-40FC-A288-7DB7E159BC22}" srcOrd="1" destOrd="0" presId="urn:microsoft.com/office/officeart/2005/8/layout/hierarchy1"/>
    <dgm:cxn modelId="{44A6B9AB-C04C-4B0B-8227-08B11DE62B10}" type="presParOf" srcId="{53296F17-AC84-40FC-A288-7DB7E159BC22}" destId="{01004DD1-AC43-4CB4-A895-924861D2BBFA}" srcOrd="0" destOrd="0" presId="urn:microsoft.com/office/officeart/2005/8/layout/hierarchy1"/>
    <dgm:cxn modelId="{08D9F03C-4F61-481A-9C0C-CAB1C05DF9FA}" type="presParOf" srcId="{01004DD1-AC43-4CB4-A895-924861D2BBFA}" destId="{1E956784-EB51-4300-9113-403C67BC1E38}" srcOrd="0" destOrd="0" presId="urn:microsoft.com/office/officeart/2005/8/layout/hierarchy1"/>
    <dgm:cxn modelId="{0AAD22AC-3669-4104-9CEC-CC7608810C5C}" type="presParOf" srcId="{01004DD1-AC43-4CB4-A895-924861D2BBFA}" destId="{D08591E2-EA7E-4AEE-9C4D-D5A8BF40F41E}" srcOrd="1" destOrd="0" presId="urn:microsoft.com/office/officeart/2005/8/layout/hierarchy1"/>
    <dgm:cxn modelId="{76F5FB5E-5E51-4A04-A94C-04D5C7E9336D}" type="presParOf" srcId="{53296F17-AC84-40FC-A288-7DB7E159BC22}" destId="{668DD8BB-C1BD-48D2-8355-BB9933B201D3}" srcOrd="1" destOrd="0" presId="urn:microsoft.com/office/officeart/2005/8/layout/hierarchy1"/>
    <dgm:cxn modelId="{99455CCC-9CBA-40B1-B815-E80FBBDA6EC8}" type="presParOf" srcId="{F86D08CA-7D3C-49BD-9E19-73AB1E7FEFD3}" destId="{6D0CF34E-66A6-4E5C-A833-CDC1E243F18C}" srcOrd="2" destOrd="0" presId="urn:microsoft.com/office/officeart/2005/8/layout/hierarchy1"/>
    <dgm:cxn modelId="{3EA717BF-BD73-4F5E-A20A-EBA3DAEE8BF8}" type="presParOf" srcId="{F86D08CA-7D3C-49BD-9E19-73AB1E7FEFD3}" destId="{841772CD-E233-4DEB-86DA-42B3622CF000}" srcOrd="3" destOrd="0" presId="urn:microsoft.com/office/officeart/2005/8/layout/hierarchy1"/>
    <dgm:cxn modelId="{1AA29488-8681-426C-A6D0-197BA2E2DFEB}" type="presParOf" srcId="{841772CD-E233-4DEB-86DA-42B3622CF000}" destId="{6D8C6CE9-B685-4628-B3AA-2364544143B6}" srcOrd="0" destOrd="0" presId="urn:microsoft.com/office/officeart/2005/8/layout/hierarchy1"/>
    <dgm:cxn modelId="{DF76CB1B-8A36-4DDD-BDDE-BC61C709A816}" type="presParOf" srcId="{6D8C6CE9-B685-4628-B3AA-2364544143B6}" destId="{A98CC4C1-3DAB-4C09-8409-D05AA4340325}" srcOrd="0" destOrd="0" presId="urn:microsoft.com/office/officeart/2005/8/layout/hierarchy1"/>
    <dgm:cxn modelId="{499CC9B3-A497-49B0-B29E-F24F941C04E7}" type="presParOf" srcId="{6D8C6CE9-B685-4628-B3AA-2364544143B6}" destId="{9BFA9223-A251-4E8E-80CD-84B217E6C6A1}" srcOrd="1" destOrd="0" presId="urn:microsoft.com/office/officeart/2005/8/layout/hierarchy1"/>
    <dgm:cxn modelId="{D6F3C569-2A21-441B-B59B-357B6CF593BF}" type="presParOf" srcId="{841772CD-E233-4DEB-86DA-42B3622CF000}" destId="{56C2894E-0BBC-46BD-8112-153002D22859}" srcOrd="1" destOrd="0" presId="urn:microsoft.com/office/officeart/2005/8/layout/hierarchy1"/>
    <dgm:cxn modelId="{D21605AF-AA37-42C8-AA13-5E2F094BDC45}" type="presParOf" srcId="{F86D08CA-7D3C-49BD-9E19-73AB1E7FEFD3}" destId="{E84E6DBC-4F67-4565-803F-309E38420205}" srcOrd="4" destOrd="0" presId="urn:microsoft.com/office/officeart/2005/8/layout/hierarchy1"/>
    <dgm:cxn modelId="{B71CE9B7-1A70-40D0-9078-F9DED02E0847}" type="presParOf" srcId="{F86D08CA-7D3C-49BD-9E19-73AB1E7FEFD3}" destId="{ECF62E17-AB00-4F49-8FF1-10EA9AC762BE}" srcOrd="5" destOrd="0" presId="urn:microsoft.com/office/officeart/2005/8/layout/hierarchy1"/>
    <dgm:cxn modelId="{4EEAE36E-1E98-4CE4-8805-DE1AF603A19E}" type="presParOf" srcId="{ECF62E17-AB00-4F49-8FF1-10EA9AC762BE}" destId="{0A34A2E7-C56A-4C89-98F8-0DD8412EB993}" srcOrd="0" destOrd="0" presId="urn:microsoft.com/office/officeart/2005/8/layout/hierarchy1"/>
    <dgm:cxn modelId="{A7376E33-3C74-42E5-B83A-496280D70568}" type="presParOf" srcId="{0A34A2E7-C56A-4C89-98F8-0DD8412EB993}" destId="{90CF29C0-D86F-4BD8-A248-B0B6B468B58A}" srcOrd="0" destOrd="0" presId="urn:microsoft.com/office/officeart/2005/8/layout/hierarchy1"/>
    <dgm:cxn modelId="{F44A4C40-30CA-4EA6-8B98-1685837EEEE1}" type="presParOf" srcId="{0A34A2E7-C56A-4C89-98F8-0DD8412EB993}" destId="{A54A58B9-395D-463D-BBDB-5B9FFF6EB2BE}" srcOrd="1" destOrd="0" presId="urn:microsoft.com/office/officeart/2005/8/layout/hierarchy1"/>
    <dgm:cxn modelId="{75DE50A4-8A51-45A6-B9EF-C7B6E20E7356}" type="presParOf" srcId="{ECF62E17-AB00-4F49-8FF1-10EA9AC762BE}" destId="{4105A6D4-E6B9-4F6E-8428-15F018CB5EBD}" srcOrd="1" destOrd="0" presId="urn:microsoft.com/office/officeart/2005/8/layout/hierarchy1"/>
    <dgm:cxn modelId="{2C78E5F4-70EE-40ED-9406-56C8BD79F5AD}" type="presParOf" srcId="{F86D08CA-7D3C-49BD-9E19-73AB1E7FEFD3}" destId="{441C5005-E8B0-4412-A89F-F8C60D583872}" srcOrd="6" destOrd="0" presId="urn:microsoft.com/office/officeart/2005/8/layout/hierarchy1"/>
    <dgm:cxn modelId="{38AC4838-5442-462C-9B73-CDFB9B29F935}" type="presParOf" srcId="{F86D08CA-7D3C-49BD-9E19-73AB1E7FEFD3}" destId="{330387CB-1EF1-4FF7-B069-4625104A3CDD}" srcOrd="7" destOrd="0" presId="urn:microsoft.com/office/officeart/2005/8/layout/hierarchy1"/>
    <dgm:cxn modelId="{987A29EB-FB3A-4C17-BDFE-3BF1E6A4C9B0}" type="presParOf" srcId="{330387CB-1EF1-4FF7-B069-4625104A3CDD}" destId="{CB8C1428-409F-4468-9AEE-3F98367DDB18}" srcOrd="0" destOrd="0" presId="urn:microsoft.com/office/officeart/2005/8/layout/hierarchy1"/>
    <dgm:cxn modelId="{36223FEA-B34E-4625-AE9D-D3482CC8596B}" type="presParOf" srcId="{CB8C1428-409F-4468-9AEE-3F98367DDB18}" destId="{DEF7A202-425E-429A-A637-DC2B1FAB5606}" srcOrd="0" destOrd="0" presId="urn:microsoft.com/office/officeart/2005/8/layout/hierarchy1"/>
    <dgm:cxn modelId="{EDB459C6-6B41-4744-9348-24A774709E48}" type="presParOf" srcId="{CB8C1428-409F-4468-9AEE-3F98367DDB18}" destId="{43C92266-F7D7-4836-9F7D-65792EA6950D}" srcOrd="1" destOrd="0" presId="urn:microsoft.com/office/officeart/2005/8/layout/hierarchy1"/>
    <dgm:cxn modelId="{36ABE891-75E3-4729-A78E-3F10B769A87A}" type="presParOf" srcId="{330387CB-1EF1-4FF7-B069-4625104A3CDD}" destId="{4BC54537-10A3-43EB-A76B-40C6489EEEE5}" srcOrd="1" destOrd="0" presId="urn:microsoft.com/office/officeart/2005/8/layout/hierarchy1"/>
    <dgm:cxn modelId="{EEDD49E7-A043-4715-9009-7AF0F8862F34}" type="presParOf" srcId="{87E9DD56-983B-4967-B46E-4091142558D3}" destId="{5CA57958-CCC0-4CFA-A26E-1001A3ED5455}" srcOrd="2" destOrd="0" presId="urn:microsoft.com/office/officeart/2005/8/layout/hierarchy1"/>
    <dgm:cxn modelId="{A118B564-67B7-43B6-8A56-4273A6CF78D1}" type="presParOf" srcId="{87E9DD56-983B-4967-B46E-4091142558D3}" destId="{3B4B62B3-98B1-4A55-B29E-99C267EC0943}" srcOrd="3" destOrd="0" presId="urn:microsoft.com/office/officeart/2005/8/layout/hierarchy1"/>
    <dgm:cxn modelId="{8DEB9682-E319-4ADE-8830-6A06BBA4494C}" type="presParOf" srcId="{3B4B62B3-98B1-4A55-B29E-99C267EC0943}" destId="{90007EAA-5E92-4996-8D64-377E2DDCC2EC}" srcOrd="0" destOrd="0" presId="urn:microsoft.com/office/officeart/2005/8/layout/hierarchy1"/>
    <dgm:cxn modelId="{EF934F77-CA90-4B56-BD51-F23F89A3C85E}" type="presParOf" srcId="{90007EAA-5E92-4996-8D64-377E2DDCC2EC}" destId="{E8F676D5-99A8-4074-9692-0695A57FC10E}" srcOrd="0" destOrd="0" presId="urn:microsoft.com/office/officeart/2005/8/layout/hierarchy1"/>
    <dgm:cxn modelId="{4F186297-BC29-4C01-B7AF-549FFA7D4F0A}" type="presParOf" srcId="{90007EAA-5E92-4996-8D64-377E2DDCC2EC}" destId="{9A861837-626C-4084-BE48-FC82E015061D}" srcOrd="1" destOrd="0" presId="urn:microsoft.com/office/officeart/2005/8/layout/hierarchy1"/>
    <dgm:cxn modelId="{3E68CFC1-B157-4B32-A77E-A73208F176CF}" type="presParOf" srcId="{3B4B62B3-98B1-4A55-B29E-99C267EC0943}" destId="{164F42CA-306C-4E18-9859-E8C46947F77F}" srcOrd="1" destOrd="0" presId="urn:microsoft.com/office/officeart/2005/8/layout/hierarchy1"/>
    <dgm:cxn modelId="{923251D9-4C63-4360-9D03-79CA28A4B9B5}" type="presParOf" srcId="{87E9DD56-983B-4967-B46E-4091142558D3}" destId="{BAE20A46-8127-44AB-8586-ABDF63FAC548}" srcOrd="4" destOrd="0" presId="urn:microsoft.com/office/officeart/2005/8/layout/hierarchy1"/>
    <dgm:cxn modelId="{3EE2DD42-10EA-42C1-9FC8-A061632EAA1A}" type="presParOf" srcId="{87E9DD56-983B-4967-B46E-4091142558D3}" destId="{6972DD2E-9AD3-4C13-AD92-72CBD82896BB}" srcOrd="5" destOrd="0" presId="urn:microsoft.com/office/officeart/2005/8/layout/hierarchy1"/>
    <dgm:cxn modelId="{0C22A500-706F-4BB2-ABFC-8AECEA6A3759}" type="presParOf" srcId="{6972DD2E-9AD3-4C13-AD92-72CBD82896BB}" destId="{273417CB-F497-4DAF-AD80-D165D4136545}" srcOrd="0" destOrd="0" presId="urn:microsoft.com/office/officeart/2005/8/layout/hierarchy1"/>
    <dgm:cxn modelId="{78678BD1-8658-40F9-8755-35187F37B0AD}" type="presParOf" srcId="{273417CB-F497-4DAF-AD80-D165D4136545}" destId="{BBD2BF18-AB50-49FA-B28F-7E94ACE8DEC0}" srcOrd="0" destOrd="0" presId="urn:microsoft.com/office/officeart/2005/8/layout/hierarchy1"/>
    <dgm:cxn modelId="{F5BCBA54-F0F6-4AE4-A551-977DEB756B93}" type="presParOf" srcId="{273417CB-F497-4DAF-AD80-D165D4136545}" destId="{E4F33BFA-B482-425B-AAB6-2B8806194903}" srcOrd="1" destOrd="0" presId="urn:microsoft.com/office/officeart/2005/8/layout/hierarchy1"/>
    <dgm:cxn modelId="{E48C881D-B363-4900-BD71-7897FCF2F4C6}" type="presParOf" srcId="{6972DD2E-9AD3-4C13-AD92-72CBD82896BB}" destId="{BB2DFF77-7B4C-4338-9E8E-7D2CA6C58E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57958-CCC0-4CFA-A26E-1001A3ED5455}">
      <dsp:nvSpPr>
        <dsp:cNvPr id="0" name=""/>
        <dsp:cNvSpPr/>
      </dsp:nvSpPr>
      <dsp:spPr>
        <a:xfrm>
          <a:off x="3324480" y="612335"/>
          <a:ext cx="902173" cy="50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912"/>
              </a:lnTo>
              <a:lnTo>
                <a:pt x="902173" y="343912"/>
              </a:lnTo>
              <a:lnTo>
                <a:pt x="902173" y="5046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E6DBC-4F67-4565-803F-309E38420205}">
      <dsp:nvSpPr>
        <dsp:cNvPr id="0" name=""/>
        <dsp:cNvSpPr/>
      </dsp:nvSpPr>
      <dsp:spPr>
        <a:xfrm>
          <a:off x="2294620" y="1404938"/>
          <a:ext cx="1657424" cy="50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912"/>
              </a:lnTo>
              <a:lnTo>
                <a:pt x="1657424" y="343912"/>
              </a:lnTo>
              <a:lnTo>
                <a:pt x="1657424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F34E-66A6-4E5C-A833-CDC1E243F18C}">
      <dsp:nvSpPr>
        <dsp:cNvPr id="0" name=""/>
        <dsp:cNvSpPr/>
      </dsp:nvSpPr>
      <dsp:spPr>
        <a:xfrm>
          <a:off x="2248900" y="1404938"/>
          <a:ext cx="91440" cy="504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161C5-6645-46C1-9751-044FA2C40E56}">
      <dsp:nvSpPr>
        <dsp:cNvPr id="0" name=""/>
        <dsp:cNvSpPr/>
      </dsp:nvSpPr>
      <dsp:spPr>
        <a:xfrm>
          <a:off x="637196" y="1404938"/>
          <a:ext cx="1657424" cy="504662"/>
        </a:xfrm>
        <a:custGeom>
          <a:avLst/>
          <a:gdLst/>
          <a:ahLst/>
          <a:cxnLst/>
          <a:rect l="0" t="0" r="0" b="0"/>
          <a:pathLst>
            <a:path>
              <a:moveTo>
                <a:pt x="1657424" y="0"/>
              </a:moveTo>
              <a:lnTo>
                <a:pt x="1657424" y="343912"/>
              </a:lnTo>
              <a:lnTo>
                <a:pt x="0" y="343912"/>
              </a:lnTo>
              <a:lnTo>
                <a:pt x="0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ADBC1-1AFA-4812-8A96-7CA352E7ADBD}">
      <dsp:nvSpPr>
        <dsp:cNvPr id="0" name=""/>
        <dsp:cNvSpPr/>
      </dsp:nvSpPr>
      <dsp:spPr>
        <a:xfrm>
          <a:off x="2294620" y="612335"/>
          <a:ext cx="1029859" cy="504662"/>
        </a:xfrm>
        <a:custGeom>
          <a:avLst/>
          <a:gdLst/>
          <a:ahLst/>
          <a:cxnLst/>
          <a:rect l="0" t="0" r="0" b="0"/>
          <a:pathLst>
            <a:path>
              <a:moveTo>
                <a:pt x="1029859" y="0"/>
              </a:moveTo>
              <a:lnTo>
                <a:pt x="1029859" y="343912"/>
              </a:lnTo>
              <a:lnTo>
                <a:pt x="0" y="343912"/>
              </a:lnTo>
              <a:lnTo>
                <a:pt x="0" y="5046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AE6D-390A-4A98-93A6-9430ADCDB733}">
      <dsp:nvSpPr>
        <dsp:cNvPr id="0" name=""/>
        <dsp:cNvSpPr/>
      </dsp:nvSpPr>
      <dsp:spPr>
        <a:xfrm>
          <a:off x="2373922" y="324394"/>
          <a:ext cx="1901115" cy="287940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7126-F17D-47A9-BE5B-F7796EBDEC10}">
      <dsp:nvSpPr>
        <dsp:cNvPr id="0" name=""/>
        <dsp:cNvSpPr/>
      </dsp:nvSpPr>
      <dsp:spPr>
        <a:xfrm>
          <a:off x="2566725" y="507557"/>
          <a:ext cx="1901115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注册器轮询消息</a:t>
          </a:r>
        </a:p>
      </dsp:txBody>
      <dsp:txXfrm>
        <a:off x="2575158" y="515990"/>
        <a:ext cx="1884249" cy="271074"/>
      </dsp:txXfrm>
    </dsp:sp>
    <dsp:sp modelId="{0BC1A5FB-FF72-43FC-A132-568B5445FC72}">
      <dsp:nvSpPr>
        <dsp:cNvPr id="0" name=""/>
        <dsp:cNvSpPr/>
      </dsp:nvSpPr>
      <dsp:spPr>
        <a:xfrm>
          <a:off x="1585250" y="1116997"/>
          <a:ext cx="1418739" cy="287940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6EBC7-6252-4C81-BF42-1D3FDF642232}">
      <dsp:nvSpPr>
        <dsp:cNvPr id="0" name=""/>
        <dsp:cNvSpPr/>
      </dsp:nvSpPr>
      <dsp:spPr>
        <a:xfrm>
          <a:off x="1778053" y="1300160"/>
          <a:ext cx="1418739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注册器信息</a:t>
          </a:r>
        </a:p>
      </dsp:txBody>
      <dsp:txXfrm>
        <a:off x="1786486" y="1308593"/>
        <a:ext cx="1401873" cy="271074"/>
      </dsp:txXfrm>
    </dsp:sp>
    <dsp:sp modelId="{1E956784-EB51-4300-9113-403C67BC1E38}">
      <dsp:nvSpPr>
        <dsp:cNvPr id="0" name=""/>
        <dsp:cNvSpPr/>
      </dsp:nvSpPr>
      <dsp:spPr>
        <a:xfrm>
          <a:off x="1287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91E2-EA7E-4AEE-9C4D-D5A8BF40F41E}">
      <dsp:nvSpPr>
        <dsp:cNvPr id="0" name=""/>
        <dsp:cNvSpPr/>
      </dsp:nvSpPr>
      <dsp:spPr>
        <a:xfrm>
          <a:off x="194090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编号</a:t>
          </a:r>
        </a:p>
      </dsp:txBody>
      <dsp:txXfrm>
        <a:off x="202523" y="2101196"/>
        <a:ext cx="1254952" cy="271074"/>
      </dsp:txXfrm>
    </dsp:sp>
    <dsp:sp modelId="{A98CC4C1-3DAB-4C09-8409-D05AA4340325}">
      <dsp:nvSpPr>
        <dsp:cNvPr id="0" name=""/>
        <dsp:cNvSpPr/>
      </dsp:nvSpPr>
      <dsp:spPr>
        <a:xfrm>
          <a:off x="1658711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9223-A251-4E8E-80CD-84B217E6C6A1}">
      <dsp:nvSpPr>
        <dsp:cNvPr id="0" name=""/>
        <dsp:cNvSpPr/>
      </dsp:nvSpPr>
      <dsp:spPr>
        <a:xfrm>
          <a:off x="1851514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类型标记</a:t>
          </a:r>
        </a:p>
      </dsp:txBody>
      <dsp:txXfrm>
        <a:off x="1859947" y="2101196"/>
        <a:ext cx="1254952" cy="271074"/>
      </dsp:txXfrm>
    </dsp:sp>
    <dsp:sp modelId="{90CF29C0-D86F-4BD8-A248-B0B6B468B58A}">
      <dsp:nvSpPr>
        <dsp:cNvPr id="0" name=""/>
        <dsp:cNvSpPr/>
      </dsp:nvSpPr>
      <dsp:spPr>
        <a:xfrm>
          <a:off x="3316135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58B9-395D-463D-BBDB-5B9FFF6EB2BE}">
      <dsp:nvSpPr>
        <dsp:cNvPr id="0" name=""/>
        <dsp:cNvSpPr/>
      </dsp:nvSpPr>
      <dsp:spPr>
        <a:xfrm>
          <a:off x="3508938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响应设置</a:t>
          </a:r>
        </a:p>
      </dsp:txBody>
      <dsp:txXfrm>
        <a:off x="3517371" y="2101196"/>
        <a:ext cx="1254952" cy="271074"/>
      </dsp:txXfrm>
    </dsp:sp>
    <dsp:sp modelId="{E8F676D5-99A8-4074-9692-0695A57FC10E}">
      <dsp:nvSpPr>
        <dsp:cNvPr id="0" name=""/>
        <dsp:cNvSpPr/>
      </dsp:nvSpPr>
      <dsp:spPr>
        <a:xfrm>
          <a:off x="3389596" y="1116997"/>
          <a:ext cx="1674113" cy="287940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1837-626C-4084-BE48-FC82E015061D}">
      <dsp:nvSpPr>
        <dsp:cNvPr id="0" name=""/>
        <dsp:cNvSpPr/>
      </dsp:nvSpPr>
      <dsp:spPr>
        <a:xfrm>
          <a:off x="3582399" y="1300160"/>
          <a:ext cx="1674113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主动掉线标志</a:t>
          </a:r>
        </a:p>
      </dsp:txBody>
      <dsp:txXfrm>
        <a:off x="3590832" y="1308593"/>
        <a:ext cx="1657247" cy="271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20A46-8127-44AB-8586-ABDF63FAC548}">
      <dsp:nvSpPr>
        <dsp:cNvPr id="0" name=""/>
        <dsp:cNvSpPr/>
      </dsp:nvSpPr>
      <dsp:spPr>
        <a:xfrm>
          <a:off x="4931322" y="691327"/>
          <a:ext cx="1984428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1984428" y="298332"/>
              </a:lnTo>
              <a:lnTo>
                <a:pt x="1984428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7958-CCC0-4CFA-A26E-1001A3ED5455}">
      <dsp:nvSpPr>
        <dsp:cNvPr id="0" name=""/>
        <dsp:cNvSpPr/>
      </dsp:nvSpPr>
      <dsp:spPr>
        <a:xfrm>
          <a:off x="4931322" y="691327"/>
          <a:ext cx="92279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92279" y="298332"/>
              </a:lnTo>
              <a:lnTo>
                <a:pt x="92279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C5005-E8B0-4412-A89F-F8C60D583872}">
      <dsp:nvSpPr>
        <dsp:cNvPr id="0" name=""/>
        <dsp:cNvSpPr/>
      </dsp:nvSpPr>
      <dsp:spPr>
        <a:xfrm>
          <a:off x="3039172" y="1417106"/>
          <a:ext cx="2156638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2156638" y="298332"/>
              </a:lnTo>
              <a:lnTo>
                <a:pt x="2156638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E6DBC-4F67-4565-803F-309E38420205}">
      <dsp:nvSpPr>
        <dsp:cNvPr id="0" name=""/>
        <dsp:cNvSpPr/>
      </dsp:nvSpPr>
      <dsp:spPr>
        <a:xfrm>
          <a:off x="3039172" y="1417106"/>
          <a:ext cx="390524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390524" y="298332"/>
              </a:lnTo>
              <a:lnTo>
                <a:pt x="390524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F34E-66A6-4E5C-A833-CDC1E243F18C}">
      <dsp:nvSpPr>
        <dsp:cNvPr id="0" name=""/>
        <dsp:cNvSpPr/>
      </dsp:nvSpPr>
      <dsp:spPr>
        <a:xfrm>
          <a:off x="1991937" y="1417106"/>
          <a:ext cx="1047235" cy="437777"/>
        </a:xfrm>
        <a:custGeom>
          <a:avLst/>
          <a:gdLst/>
          <a:ahLst/>
          <a:cxnLst/>
          <a:rect l="0" t="0" r="0" b="0"/>
          <a:pathLst>
            <a:path>
              <a:moveTo>
                <a:pt x="1047235" y="0"/>
              </a:moveTo>
              <a:lnTo>
                <a:pt x="1047235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161C5-6645-46C1-9751-044FA2C40E56}">
      <dsp:nvSpPr>
        <dsp:cNvPr id="0" name=""/>
        <dsp:cNvSpPr/>
      </dsp:nvSpPr>
      <dsp:spPr>
        <a:xfrm>
          <a:off x="554178" y="1417106"/>
          <a:ext cx="2484994" cy="437777"/>
        </a:xfrm>
        <a:custGeom>
          <a:avLst/>
          <a:gdLst/>
          <a:ahLst/>
          <a:cxnLst/>
          <a:rect l="0" t="0" r="0" b="0"/>
          <a:pathLst>
            <a:path>
              <a:moveTo>
                <a:pt x="2484994" y="0"/>
              </a:moveTo>
              <a:lnTo>
                <a:pt x="2484994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ADBC1-1AFA-4812-8A96-7CA352E7ADBD}">
      <dsp:nvSpPr>
        <dsp:cNvPr id="0" name=""/>
        <dsp:cNvSpPr/>
      </dsp:nvSpPr>
      <dsp:spPr>
        <a:xfrm>
          <a:off x="3039172" y="691327"/>
          <a:ext cx="1892149" cy="437777"/>
        </a:xfrm>
        <a:custGeom>
          <a:avLst/>
          <a:gdLst/>
          <a:ahLst/>
          <a:cxnLst/>
          <a:rect l="0" t="0" r="0" b="0"/>
          <a:pathLst>
            <a:path>
              <a:moveTo>
                <a:pt x="1892149" y="0"/>
              </a:moveTo>
              <a:lnTo>
                <a:pt x="1892149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AE6D-390A-4A98-93A6-9430ADCDB733}">
      <dsp:nvSpPr>
        <dsp:cNvPr id="0" name=""/>
        <dsp:cNvSpPr/>
      </dsp:nvSpPr>
      <dsp:spPr>
        <a:xfrm>
          <a:off x="3904680" y="403324"/>
          <a:ext cx="2053283" cy="288002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7126-F17D-47A9-BE5B-F7796EBDEC10}">
      <dsp:nvSpPr>
        <dsp:cNvPr id="0" name=""/>
        <dsp:cNvSpPr/>
      </dsp:nvSpPr>
      <dsp:spPr>
        <a:xfrm>
          <a:off x="4071930" y="562212"/>
          <a:ext cx="2053283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注册中心响应消息</a:t>
          </a:r>
        </a:p>
      </dsp:txBody>
      <dsp:txXfrm>
        <a:off x="4080365" y="570647"/>
        <a:ext cx="2036413" cy="271132"/>
      </dsp:txXfrm>
    </dsp:sp>
    <dsp:sp modelId="{0BC1A5FB-FF72-43FC-A132-568B5445FC72}">
      <dsp:nvSpPr>
        <dsp:cNvPr id="0" name=""/>
        <dsp:cNvSpPr/>
      </dsp:nvSpPr>
      <dsp:spPr>
        <a:xfrm>
          <a:off x="2194267" y="1129104"/>
          <a:ext cx="1689810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6EBC7-6252-4C81-BF42-1D3FDF642232}">
      <dsp:nvSpPr>
        <dsp:cNvPr id="0" name=""/>
        <dsp:cNvSpPr/>
      </dsp:nvSpPr>
      <dsp:spPr>
        <a:xfrm>
          <a:off x="2361517" y="1287992"/>
          <a:ext cx="1689810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注册中心信息</a:t>
          </a:r>
        </a:p>
      </dsp:txBody>
      <dsp:txXfrm>
        <a:off x="2369952" y="1296427"/>
        <a:ext cx="1672940" cy="271132"/>
      </dsp:txXfrm>
    </dsp:sp>
    <dsp:sp modelId="{1E956784-EB51-4300-9113-403C67BC1E38}">
      <dsp:nvSpPr>
        <dsp:cNvPr id="0" name=""/>
        <dsp:cNvSpPr/>
      </dsp:nvSpPr>
      <dsp:spPr>
        <a:xfrm>
          <a:off x="2549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91E2-EA7E-4AEE-9C4D-D5A8BF40F41E}">
      <dsp:nvSpPr>
        <dsp:cNvPr id="0" name=""/>
        <dsp:cNvSpPr/>
      </dsp:nvSpPr>
      <dsp:spPr>
        <a:xfrm>
          <a:off x="169799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编号</a:t>
          </a:r>
        </a:p>
      </dsp:txBody>
      <dsp:txXfrm>
        <a:off x="178234" y="2022206"/>
        <a:ext cx="1086388" cy="271132"/>
      </dsp:txXfrm>
    </dsp:sp>
    <dsp:sp modelId="{A98CC4C1-3DAB-4C09-8409-D05AA4340325}">
      <dsp:nvSpPr>
        <dsp:cNvPr id="0" name=""/>
        <dsp:cNvSpPr/>
      </dsp:nvSpPr>
      <dsp:spPr>
        <a:xfrm>
          <a:off x="1440308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9223-A251-4E8E-80CD-84B217E6C6A1}">
      <dsp:nvSpPr>
        <dsp:cNvPr id="0" name=""/>
        <dsp:cNvSpPr/>
      </dsp:nvSpPr>
      <dsp:spPr>
        <a:xfrm>
          <a:off x="1607558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类型标记</a:t>
          </a:r>
        </a:p>
      </dsp:txBody>
      <dsp:txXfrm>
        <a:off x="1615993" y="2022206"/>
        <a:ext cx="1086388" cy="271132"/>
      </dsp:txXfrm>
    </dsp:sp>
    <dsp:sp modelId="{90CF29C0-D86F-4BD8-A248-B0B6B468B58A}">
      <dsp:nvSpPr>
        <dsp:cNvPr id="0" name=""/>
        <dsp:cNvSpPr/>
      </dsp:nvSpPr>
      <dsp:spPr>
        <a:xfrm>
          <a:off x="2878067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58B9-395D-463D-BBDB-5B9FFF6EB2BE}">
      <dsp:nvSpPr>
        <dsp:cNvPr id="0" name=""/>
        <dsp:cNvSpPr/>
      </dsp:nvSpPr>
      <dsp:spPr>
        <a:xfrm>
          <a:off x="3045317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响应设置</a:t>
          </a:r>
        </a:p>
      </dsp:txBody>
      <dsp:txXfrm>
        <a:off x="3053752" y="2022206"/>
        <a:ext cx="1086388" cy="271132"/>
      </dsp:txXfrm>
    </dsp:sp>
    <dsp:sp modelId="{DEF7A202-425E-429A-A637-DC2B1FAB5606}">
      <dsp:nvSpPr>
        <dsp:cNvPr id="0" name=""/>
        <dsp:cNvSpPr/>
      </dsp:nvSpPr>
      <dsp:spPr>
        <a:xfrm>
          <a:off x="4315826" y="1854884"/>
          <a:ext cx="1759969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92266-F7D7-4836-9F7D-65792EA6950D}">
      <dsp:nvSpPr>
        <dsp:cNvPr id="0" name=""/>
        <dsp:cNvSpPr/>
      </dsp:nvSpPr>
      <dsp:spPr>
        <a:xfrm>
          <a:off x="4483076" y="2013771"/>
          <a:ext cx="1759969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注册中心候选表</a:t>
          </a:r>
        </a:p>
      </dsp:txBody>
      <dsp:txXfrm>
        <a:off x="4491511" y="2022206"/>
        <a:ext cx="1743099" cy="271132"/>
      </dsp:txXfrm>
    </dsp:sp>
    <dsp:sp modelId="{E8F676D5-99A8-4074-9692-0695A57FC10E}">
      <dsp:nvSpPr>
        <dsp:cNvPr id="0" name=""/>
        <dsp:cNvSpPr/>
      </dsp:nvSpPr>
      <dsp:spPr>
        <a:xfrm>
          <a:off x="4218578" y="1129104"/>
          <a:ext cx="1610046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1837-626C-4084-BE48-FC82E015061D}">
      <dsp:nvSpPr>
        <dsp:cNvPr id="0" name=""/>
        <dsp:cNvSpPr/>
      </dsp:nvSpPr>
      <dsp:spPr>
        <a:xfrm>
          <a:off x="4385828" y="1287992"/>
          <a:ext cx="1610046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主动掉线标志</a:t>
          </a:r>
        </a:p>
      </dsp:txBody>
      <dsp:txXfrm>
        <a:off x="4394263" y="1296427"/>
        <a:ext cx="1593176" cy="271132"/>
      </dsp:txXfrm>
    </dsp:sp>
    <dsp:sp modelId="{BBD2BF18-AB50-49FA-B28F-7E94ACE8DEC0}">
      <dsp:nvSpPr>
        <dsp:cNvPr id="0" name=""/>
        <dsp:cNvSpPr/>
      </dsp:nvSpPr>
      <dsp:spPr>
        <a:xfrm>
          <a:off x="6163125" y="1129104"/>
          <a:ext cx="1505251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33BFA-B482-425B-AAB6-2B8806194903}">
      <dsp:nvSpPr>
        <dsp:cNvPr id="0" name=""/>
        <dsp:cNvSpPr/>
      </dsp:nvSpPr>
      <dsp:spPr>
        <a:xfrm>
          <a:off x="6330375" y="1287992"/>
          <a:ext cx="1505251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超时时限</a:t>
          </a:r>
        </a:p>
      </dsp:txBody>
      <dsp:txXfrm>
        <a:off x="6338810" y="1296427"/>
        <a:ext cx="1488381" cy="271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363F5-B918-4CB7-A45E-552E9DC0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AC2BE4-FC02-49F0-86F7-05432616F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2175F-1798-4006-AD8F-9A4EDBAF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E7143-9B03-4F82-AF70-554F2EC7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BBF9C-A700-4559-9C28-1B382D3C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785-9343-42B9-8FEC-06CA2993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BBA2F-D8B6-489F-B7C8-450FDEA4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5C363-067F-46E1-A598-A30B6BB0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10A0D-9B78-4EA2-BE77-5DF81B9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7B269-035C-4695-A3D9-5AEDD383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61D25-E2AA-4029-9585-5FFB0356C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F2C63-C6AF-44E3-A361-2E54F681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9666F-668D-420E-9398-64CEEF66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CB19B-3593-47AB-8F09-8F088993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4DD4B-94B5-46C7-A973-372B8116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6672-BCA5-473E-9DC0-4F0DB53B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F50EB-609B-4E63-A8DB-F8DF68CA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A03C4-51D0-4280-B9AF-49C01D7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D1C73-D31A-48A7-AB9D-4FD74F6D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88278-9E41-4CF5-AFA6-98BFB4F5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7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9A3A-FC73-4200-9AA7-7192BBA7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4034D-0630-4353-A86A-730494FF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3E89-4EBB-4A76-955E-85BF1496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2286B-6F6A-49DB-95CD-864E3B43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4F057-966F-45E5-B862-11FE9803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FEE3-9E43-47DA-8598-A87BA6EB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E911-3F04-4691-B658-721A47968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62552-3D6A-4D79-8A5F-3136FABF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F59EA-C465-4C18-B1BD-F85C02FA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CAD6C-D316-4426-8954-16643F0B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32C39-D0E4-4E70-8200-B277A313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2C65A-F341-4600-9ABD-57344A39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5C707-B0BE-4712-9562-8B09744C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59AA1-8C49-4272-8005-2F93DFA0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9DD347-0FAF-4CAA-BC89-4FBB3DE2D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385504-E5FB-4A40-A0B3-2078237FC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3CA21-774A-43E9-9365-7EF1FE75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F98734-7ACB-4340-9963-88840B15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3B8A5-610C-43EC-B7FD-A56DA16E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5866-8189-4776-BCBB-D3388B1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479D3-DB79-47FB-BB9C-D28F4AA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8A142-A444-4B72-8993-C32B9535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09280-7E0A-440C-BB40-AF9CA473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591CEC-AB8C-4E63-9A8F-686C8292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A1B0ED-1FDF-48A8-9D12-3AD84E9C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79F4E-C67E-4D9A-9443-EF3A3513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1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F7F9D-D300-4574-9BD0-492AF566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586E3-5955-47AE-A117-31E94F0A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61690-794D-45CA-816A-05454A99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482A5-5506-4133-94F6-FEA311A3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E56AD-883E-4157-840B-7C11F5F4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FE43E-4EFB-4CB5-ADB8-374B2DDF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9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F67F9-B0F2-414B-821C-EADFDC46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551FE3-E15A-4C79-ABFB-192A7D4A1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6138B-F31C-4106-979D-F72F0D381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A3E49-DE89-4597-A27D-2B3CCBE8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47E5A-1F8F-464C-98E7-12A2DC17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DC021-810C-4F44-9B94-4FDB1632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F440D7-E69A-449C-8B18-C71CEB24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316BA-9CB5-4D62-9B7F-23CC2E51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84959-3D87-47ED-9764-3B4A77290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EB54-5F57-4711-BF22-931FBFEA9000}" type="datetimeFigureOut">
              <a:rPr lang="zh-CN" altLang="en-US" smtClean="0"/>
              <a:t>2020/3/13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17A8D-81F0-4B71-93F6-BD781D92C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F0202-A28B-4A94-A36E-A04F328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68D7-3C87-460F-8C03-50B42C71C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gogistry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303FC-2A6A-4564-B8DF-7FA7248F3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服务注册框架</a:t>
            </a:r>
          </a:p>
        </p:txBody>
      </p:sp>
    </p:spTree>
    <p:extLst>
      <p:ext uri="{BB962C8B-B14F-4D97-AF65-F5344CB8AC3E}">
        <p14:creationId xmlns:p14="http://schemas.microsoft.com/office/powerpoint/2010/main" val="224235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23544F8C-1CC9-4EC7-8AE2-82ED588F7D3F}"/>
              </a:ext>
            </a:extLst>
          </p:cNvPr>
          <p:cNvSpPr/>
          <p:nvPr/>
        </p:nvSpPr>
        <p:spPr>
          <a:xfrm>
            <a:off x="595557" y="4015312"/>
            <a:ext cx="11000885" cy="247756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通讯层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2E31DA-DF34-4555-9792-F8946CCDE481}"/>
              </a:ext>
            </a:extLst>
          </p:cNvPr>
          <p:cNvSpPr/>
          <p:nvPr/>
        </p:nvSpPr>
        <p:spPr>
          <a:xfrm>
            <a:off x="595556" y="2739935"/>
            <a:ext cx="11000885" cy="1211756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控制层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40D52E6-264D-416C-8C0D-2B02598DF29C}"/>
              </a:ext>
            </a:extLst>
          </p:cNvPr>
          <p:cNvGrpSpPr/>
          <p:nvPr/>
        </p:nvGrpSpPr>
        <p:grpSpPr>
          <a:xfrm>
            <a:off x="838200" y="1690688"/>
            <a:ext cx="3600000" cy="3600000"/>
            <a:chOff x="838200" y="1690688"/>
            <a:chExt cx="3600000" cy="3600000"/>
          </a:xfrm>
        </p:grpSpPr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54D49378-423B-40AB-B28E-36B012EC3373}"/>
                </a:ext>
              </a:extLst>
            </p:cNvPr>
            <p:cNvSpPr/>
            <p:nvPr/>
          </p:nvSpPr>
          <p:spPr>
            <a:xfrm>
              <a:off x="838200" y="1690688"/>
              <a:ext cx="3600000" cy="3600000"/>
            </a:xfrm>
            <a:prstGeom prst="flowChartMagneticTap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3" name="流程图: 顺序访问存储器 12">
              <a:extLst>
                <a:ext uri="{FF2B5EF4-FFF2-40B4-BE49-F238E27FC236}">
                  <a16:creationId xmlns:a16="http://schemas.microsoft.com/office/drawing/2014/main" id="{EE8A55DE-3157-48C6-86A2-CAF8E74A1482}"/>
                </a:ext>
              </a:extLst>
            </p:cNvPr>
            <p:cNvSpPr/>
            <p:nvPr/>
          </p:nvSpPr>
          <p:spPr>
            <a:xfrm>
              <a:off x="2062200" y="4015312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响应器</a:t>
              </a:r>
            </a:p>
          </p:txBody>
        </p:sp>
        <p:sp>
          <p:nvSpPr>
            <p:cNvPr id="16" name="流程图: 顺序访问存储器 15">
              <a:extLst>
                <a:ext uri="{FF2B5EF4-FFF2-40B4-BE49-F238E27FC236}">
                  <a16:creationId xmlns:a16="http://schemas.microsoft.com/office/drawing/2014/main" id="{57DAE3BF-6A07-4F71-9390-98CE077E939B}"/>
                </a:ext>
              </a:extLst>
            </p:cNvPr>
            <p:cNvSpPr/>
            <p:nvPr/>
          </p:nvSpPr>
          <p:spPr>
            <a:xfrm>
              <a:off x="2062200" y="2739936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控制器</a:t>
              </a:r>
            </a:p>
          </p:txBody>
        </p:sp>
        <p:sp>
          <p:nvSpPr>
            <p:cNvPr id="6" name="箭头: 右弧形 5">
              <a:extLst>
                <a:ext uri="{FF2B5EF4-FFF2-40B4-BE49-F238E27FC236}">
                  <a16:creationId xmlns:a16="http://schemas.microsoft.com/office/drawing/2014/main" id="{F786A447-C588-41B6-A807-F58A69D7F5AC}"/>
                </a:ext>
              </a:extLst>
            </p:cNvPr>
            <p:cNvSpPr/>
            <p:nvPr/>
          </p:nvSpPr>
          <p:spPr>
            <a:xfrm>
              <a:off x="3214200" y="3222050"/>
              <a:ext cx="731520" cy="159058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控制信息</a:t>
              </a:r>
            </a:p>
          </p:txBody>
        </p:sp>
        <p:sp>
          <p:nvSpPr>
            <p:cNvPr id="21" name="箭头: 上弧形 20">
              <a:extLst>
                <a:ext uri="{FF2B5EF4-FFF2-40B4-BE49-F238E27FC236}">
                  <a16:creationId xmlns:a16="http://schemas.microsoft.com/office/drawing/2014/main" id="{6AAC5D6C-737F-416A-9B33-E313ABEAE769}"/>
                </a:ext>
              </a:extLst>
            </p:cNvPr>
            <p:cNvSpPr/>
            <p:nvPr/>
          </p:nvSpPr>
          <p:spPr>
            <a:xfrm rot="16200000">
              <a:off x="901149" y="3526176"/>
              <a:ext cx="1590582" cy="73152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轮询消息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7516F61-E42A-4B11-96D5-73ECB493FD13}"/>
              </a:ext>
            </a:extLst>
          </p:cNvPr>
          <p:cNvGrpSpPr/>
          <p:nvPr/>
        </p:nvGrpSpPr>
        <p:grpSpPr>
          <a:xfrm>
            <a:off x="7753802" y="1690688"/>
            <a:ext cx="3600000" cy="3600000"/>
            <a:chOff x="7753802" y="1690688"/>
            <a:chExt cx="3600000" cy="3600000"/>
          </a:xfrm>
        </p:grpSpPr>
        <p:sp>
          <p:nvSpPr>
            <p:cNvPr id="12" name="流程图: 顺序访问存储器 11">
              <a:extLst>
                <a:ext uri="{FF2B5EF4-FFF2-40B4-BE49-F238E27FC236}">
                  <a16:creationId xmlns:a16="http://schemas.microsoft.com/office/drawing/2014/main" id="{AC385FBC-6077-458C-BF98-59B12E608813}"/>
                </a:ext>
              </a:extLst>
            </p:cNvPr>
            <p:cNvSpPr/>
            <p:nvPr/>
          </p:nvSpPr>
          <p:spPr>
            <a:xfrm>
              <a:off x="7753802" y="1690688"/>
              <a:ext cx="3600000" cy="3600000"/>
            </a:xfrm>
            <a:prstGeom prst="flowChartMagneticTap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15" name="流程图: 顺序访问存储器 14">
              <a:extLst>
                <a:ext uri="{FF2B5EF4-FFF2-40B4-BE49-F238E27FC236}">
                  <a16:creationId xmlns:a16="http://schemas.microsoft.com/office/drawing/2014/main" id="{7C8F813A-927C-482A-9B9E-A47E11CC042E}"/>
                </a:ext>
              </a:extLst>
            </p:cNvPr>
            <p:cNvSpPr/>
            <p:nvPr/>
          </p:nvSpPr>
          <p:spPr>
            <a:xfrm>
              <a:off x="8977802" y="4015312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发送器</a:t>
              </a:r>
            </a:p>
          </p:txBody>
        </p:sp>
        <p:sp>
          <p:nvSpPr>
            <p:cNvPr id="17" name="流程图: 顺序访问存储器 16">
              <a:extLst>
                <a:ext uri="{FF2B5EF4-FFF2-40B4-BE49-F238E27FC236}">
                  <a16:creationId xmlns:a16="http://schemas.microsoft.com/office/drawing/2014/main" id="{D6EF6BCE-10C3-4D2A-B5E2-12835A3F5226}"/>
                </a:ext>
              </a:extLst>
            </p:cNvPr>
            <p:cNvSpPr/>
            <p:nvPr/>
          </p:nvSpPr>
          <p:spPr>
            <a:xfrm>
              <a:off x="8977800" y="2739936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控制器</a:t>
              </a:r>
            </a:p>
          </p:txBody>
        </p:sp>
        <p:sp>
          <p:nvSpPr>
            <p:cNvPr id="18" name="箭头: 右弧形 17">
              <a:extLst>
                <a:ext uri="{FF2B5EF4-FFF2-40B4-BE49-F238E27FC236}">
                  <a16:creationId xmlns:a16="http://schemas.microsoft.com/office/drawing/2014/main" id="{78A8C805-0969-4CD3-AAF4-88FD2B1AB1DF}"/>
                </a:ext>
              </a:extLst>
            </p:cNvPr>
            <p:cNvSpPr/>
            <p:nvPr/>
          </p:nvSpPr>
          <p:spPr>
            <a:xfrm>
              <a:off x="10129800" y="3222050"/>
              <a:ext cx="731520" cy="159058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控制信息</a:t>
              </a:r>
            </a:p>
          </p:txBody>
        </p:sp>
        <p:sp>
          <p:nvSpPr>
            <p:cNvPr id="23" name="箭头: 上弧形 22">
              <a:extLst>
                <a:ext uri="{FF2B5EF4-FFF2-40B4-BE49-F238E27FC236}">
                  <a16:creationId xmlns:a16="http://schemas.microsoft.com/office/drawing/2014/main" id="{6F3E90AE-BCEC-49BC-9272-B226FC0D0630}"/>
                </a:ext>
              </a:extLst>
            </p:cNvPr>
            <p:cNvSpPr/>
            <p:nvPr/>
          </p:nvSpPr>
          <p:spPr>
            <a:xfrm rot="16200000">
              <a:off x="7816753" y="3524147"/>
              <a:ext cx="1590582" cy="73152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轮询消息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CB80A09-B7F7-4BA9-A4E0-A29E3B4B7018}"/>
              </a:ext>
            </a:extLst>
          </p:cNvPr>
          <p:cNvSpPr/>
          <p:nvPr/>
        </p:nvSpPr>
        <p:spPr>
          <a:xfrm>
            <a:off x="7794206" y="4860647"/>
            <a:ext cx="1635675" cy="438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注册器轮询消息</a:t>
            </a:r>
            <a:endParaRPr lang="en-US" altLang="zh-CN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AC8B35-0AA3-4AD3-B066-C5D7E6DA657C}"/>
              </a:ext>
            </a:extLst>
          </p:cNvPr>
          <p:cNvSpPr/>
          <p:nvPr/>
        </p:nvSpPr>
        <p:spPr>
          <a:xfrm>
            <a:off x="878604" y="4860647"/>
            <a:ext cx="1635675" cy="437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400" dirty="0"/>
              <a:t>注册中心响应消息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A8A3C4C-E15A-4574-913B-86F28CDB51E1}"/>
              </a:ext>
            </a:extLst>
          </p:cNvPr>
          <p:cNvCxnSpPr>
            <a:cxnSpLocks/>
            <a:stCxn id="29" idx="2"/>
            <a:endCxn id="13" idx="2"/>
          </p:cNvCxnSpPr>
          <p:nvPr/>
        </p:nvCxnSpPr>
        <p:spPr>
          <a:xfrm rot="5400000" flipH="1">
            <a:off x="5559163" y="2246349"/>
            <a:ext cx="131917" cy="5973844"/>
          </a:xfrm>
          <a:prstGeom prst="bentConnector3">
            <a:avLst>
              <a:gd name="adj1" fmla="val -3484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08289D1-8212-4AFE-A1C6-6D23A3C499DB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5400000" flipH="1" flipV="1">
            <a:off x="5559832" y="1303922"/>
            <a:ext cx="130580" cy="7857360"/>
          </a:xfrm>
          <a:prstGeom prst="bentConnector3">
            <a:avLst>
              <a:gd name="adj1" fmla="val -7057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47E2A9D-69CC-49D6-8E4B-5C2AF8454F2D}"/>
              </a:ext>
            </a:extLst>
          </p:cNvPr>
          <p:cNvSpPr txBox="1"/>
          <p:nvPr/>
        </p:nvSpPr>
        <p:spPr>
          <a:xfrm>
            <a:off x="7965712" y="5383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648FE95-2777-48DF-8CB9-493321B5C002}"/>
              </a:ext>
            </a:extLst>
          </p:cNvPr>
          <p:cNvSpPr txBox="1"/>
          <p:nvPr/>
        </p:nvSpPr>
        <p:spPr>
          <a:xfrm>
            <a:off x="1696440" y="5839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2858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95BCD-2AA2-4FA4-BE03-14B6D2A2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通讯层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F9C39-7CAA-43F8-B6C3-F9F07884D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5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35A9AA0-B202-4876-B796-D4C411383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953408"/>
              </p:ext>
            </p:extLst>
          </p:nvPr>
        </p:nvGraphicFramePr>
        <p:xfrm>
          <a:off x="2939717" y="1296195"/>
          <a:ext cx="5257800" cy="270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19C99D3A-741A-4AF5-8785-D2A295A75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09462"/>
              </p:ext>
            </p:extLst>
          </p:nvPr>
        </p:nvGraphicFramePr>
        <p:xfrm>
          <a:off x="1100485" y="3787776"/>
          <a:ext cx="7838176" cy="270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注册器轮询消息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注册中心响应消息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轮询消息</a:t>
            </a:r>
          </a:p>
        </p:txBody>
      </p:sp>
    </p:spTree>
    <p:extLst>
      <p:ext uri="{BB962C8B-B14F-4D97-AF65-F5344CB8AC3E}">
        <p14:creationId xmlns:p14="http://schemas.microsoft.com/office/powerpoint/2010/main" val="390996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消息发送器（注册器端）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4EF6-A61C-4815-A0A1-8D1CB3DA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809"/>
          </a:xfrm>
        </p:spPr>
        <p:txBody>
          <a:bodyPr/>
          <a:lstStyle/>
          <a:p>
            <a:r>
              <a:rPr lang="zh-CN" altLang="en-US" dirty="0"/>
              <a:t>定时轮询、超时重试</a:t>
            </a:r>
            <a:endParaRPr lang="en-US" altLang="zh-CN" dirty="0"/>
          </a:p>
          <a:p>
            <a:r>
              <a:rPr lang="zh-CN" altLang="en-US" dirty="0"/>
              <a:t>运行时阻塞当前线程，多次重试连接失败时退出</a:t>
            </a:r>
            <a:endParaRPr lang="en-US" altLang="zh-CN" dirty="0"/>
          </a:p>
          <a:p>
            <a:r>
              <a:rPr lang="zh-CN" altLang="en-US" dirty="0"/>
              <a:t>轮询信息和主动退出流程由上层消息控制协议决定</a:t>
            </a:r>
            <a:endParaRPr lang="en-US" altLang="zh-CN" dirty="0"/>
          </a:p>
          <a:p>
            <a:r>
              <a:rPr lang="zh-CN" altLang="en-US" dirty="0"/>
              <a:t>消息控制协议通过接口注入</a:t>
            </a:r>
            <a:endParaRPr lang="en-US" altLang="zh-CN" dirty="0"/>
          </a:p>
          <a:p>
            <a:r>
              <a:rPr lang="zh-CN" altLang="en-US" dirty="0"/>
              <a:t>触发连接事件：</a:t>
            </a:r>
          </a:p>
          <a:p>
            <a:pPr lvl="1"/>
            <a:endParaRPr lang="zh-CN" altLang="en-US" sz="18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F2848E-2370-4DDC-9C80-38E805E40410}"/>
              </a:ext>
            </a:extLst>
          </p:cNvPr>
          <p:cNvGrpSpPr/>
          <p:nvPr/>
        </p:nvGrpSpPr>
        <p:grpSpPr>
          <a:xfrm>
            <a:off x="5286300" y="3465993"/>
            <a:ext cx="6824420" cy="3300567"/>
            <a:chOff x="5286300" y="3465993"/>
            <a:chExt cx="6824420" cy="3300567"/>
          </a:xfrm>
        </p:grpSpPr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85A5EE9A-10F3-47EA-A495-9C265F852DC8}"/>
                </a:ext>
              </a:extLst>
            </p:cNvPr>
            <p:cNvSpPr/>
            <p:nvPr/>
          </p:nvSpPr>
          <p:spPr>
            <a:xfrm>
              <a:off x="5286300" y="3465993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5" name="箭头: 左右 4">
              <a:extLst>
                <a:ext uri="{FF2B5EF4-FFF2-40B4-BE49-F238E27FC236}">
                  <a16:creationId xmlns:a16="http://schemas.microsoft.com/office/drawing/2014/main" id="{E4DF0D6C-4AF0-4F0C-BF44-D2D7CC8AB1A0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92CBCF95-BC73-4345-A479-25CA4ADB9E48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F28992-4112-41A5-9A22-D1BA9B394F89}"/>
                </a:ext>
              </a:extLst>
            </p:cNvPr>
            <p:cNvSpPr/>
            <p:nvPr/>
          </p:nvSpPr>
          <p:spPr>
            <a:xfrm>
              <a:off x="5409528" y="4501530"/>
              <a:ext cx="1597794" cy="565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消息控制器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43B6446-B05B-44F6-AC65-C92960FC722C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4" name="流程图: 顺序访问存储器 3">
                <a:extLst>
                  <a:ext uri="{FF2B5EF4-FFF2-40B4-BE49-F238E27FC236}">
                    <a16:creationId xmlns:a16="http://schemas.microsoft.com/office/drawing/2014/main" id="{3712DAC6-0630-459A-8D07-5EE20498C4E4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/>
                  <a:t>发送器</a:t>
                </a: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5399C63-A42B-4A96-A4C2-8F3C050FAF3C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99DE4ED3-8847-48BA-9C8F-8FE3AD127881}"/>
                </a:ext>
              </a:extLst>
            </p:cNvPr>
            <p:cNvCxnSpPr>
              <a:cxnSpLocks/>
              <a:stCxn id="10" idx="2"/>
              <a:endCxn id="7" idx="1"/>
            </p:cNvCxnSpPr>
            <p:nvPr/>
          </p:nvCxnSpPr>
          <p:spPr>
            <a:xfrm rot="16200000" flipH="1">
              <a:off x="6009407" y="5265917"/>
              <a:ext cx="619661" cy="2216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381B75B-1495-4596-A13F-859B91B92B27}"/>
                </a:ext>
              </a:extLst>
            </p:cNvPr>
            <p:cNvSpPr txBox="1"/>
            <p:nvPr/>
          </p:nvSpPr>
          <p:spPr>
            <a:xfrm>
              <a:off x="5641689" y="52629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注入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B46D11-A9E9-4A1A-BA90-C9E97124E246}"/>
                </a:ext>
              </a:extLst>
            </p:cNvPr>
            <p:cNvSpPr/>
            <p:nvPr/>
          </p:nvSpPr>
          <p:spPr>
            <a:xfrm>
              <a:off x="8283374" y="5046831"/>
              <a:ext cx="967346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B0CB96E-13B7-4022-9BA5-39132D119BB0}"/>
                </a:ext>
              </a:extLst>
            </p:cNvPr>
            <p:cNvSpPr/>
            <p:nvPr/>
          </p:nvSpPr>
          <p:spPr>
            <a:xfrm>
              <a:off x="8283375" y="6030929"/>
              <a:ext cx="967345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7387AD42-9661-4653-909E-E9DA76F8D627}"/>
                </a:ext>
              </a:extLst>
            </p:cNvPr>
            <p:cNvCxnSpPr>
              <a:stCxn id="17" idx="1"/>
              <a:endCxn id="7" idx="2"/>
            </p:cNvCxnSpPr>
            <p:nvPr/>
          </p:nvCxnSpPr>
          <p:spPr>
            <a:xfrm rot="10800000">
              <a:off x="7272261" y="5956069"/>
              <a:ext cx="1011114" cy="2208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EA860ADD-8C53-4439-8BB3-DC2D2BF72125}"/>
                </a:ext>
              </a:extLst>
            </p:cNvPr>
            <p:cNvCxnSpPr>
              <a:cxnSpLocks/>
              <a:stCxn id="7" idx="0"/>
              <a:endCxn id="16" idx="1"/>
            </p:cNvCxnSpPr>
            <p:nvPr/>
          </p:nvCxnSpPr>
          <p:spPr>
            <a:xfrm rot="5400000" flipH="1" flipV="1">
              <a:off x="7665723" y="4799403"/>
              <a:ext cx="224188" cy="10111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箭头: 左 26">
            <a:extLst>
              <a:ext uri="{FF2B5EF4-FFF2-40B4-BE49-F238E27FC236}">
                <a16:creationId xmlns:a16="http://schemas.microsoft.com/office/drawing/2014/main" id="{2ECB304D-7D6E-41B0-99E4-D2DE66EF5CB4}"/>
              </a:ext>
            </a:extLst>
          </p:cNvPr>
          <p:cNvSpPr/>
          <p:nvPr/>
        </p:nvSpPr>
        <p:spPr>
          <a:xfrm>
            <a:off x="5881516" y="5708507"/>
            <a:ext cx="978408" cy="69984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C83FCECC-6A21-4503-B985-D316C479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2537"/>
              </p:ext>
            </p:extLst>
          </p:nvPr>
        </p:nvGraphicFramePr>
        <p:xfrm>
          <a:off x="1107771" y="4332322"/>
          <a:ext cx="4148864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2492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546372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触发条件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第一次发送轮询消息并收到响应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第</a:t>
                      </a:r>
                      <a:r>
                        <a:rPr lang="en-US" altLang="zh-CN" sz="1600" dirty="0"/>
                        <a:t>2~n</a:t>
                      </a:r>
                      <a:r>
                        <a:rPr lang="zh-CN" altLang="en-US" sz="1600" dirty="0"/>
                        <a:t>次发送轮询消息并收到响应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某次发送未能在直到时间内收到响应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多次重试仍未能收到响应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7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消息响应器（注册中心端）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4EF6-A61C-4815-A0A1-8D1CB3DA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接收注册器轮询消息，发回轮询响应消息</a:t>
            </a:r>
            <a:endParaRPr lang="en-US" altLang="zh-CN" dirty="0"/>
          </a:p>
          <a:p>
            <a:r>
              <a:rPr lang="zh-CN" altLang="en-US" dirty="0"/>
              <a:t>轮询轮询响应消息由上层响应控制协议决定</a:t>
            </a:r>
            <a:endParaRPr lang="en-US" altLang="zh-CN" dirty="0"/>
          </a:p>
          <a:p>
            <a:r>
              <a:rPr lang="zh-CN" altLang="en-US" dirty="0"/>
              <a:t>响应控制协议通过接口注入</a:t>
            </a:r>
          </a:p>
          <a:p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04FC23-ECBF-4123-AD07-7A3402DD8D16}"/>
              </a:ext>
            </a:extLst>
          </p:cNvPr>
          <p:cNvGrpSpPr/>
          <p:nvPr/>
        </p:nvGrpSpPr>
        <p:grpSpPr>
          <a:xfrm>
            <a:off x="5286300" y="3465993"/>
            <a:ext cx="6824420" cy="3300567"/>
            <a:chOff x="5286300" y="3465993"/>
            <a:chExt cx="6824420" cy="3300567"/>
          </a:xfrm>
        </p:grpSpPr>
        <p:sp>
          <p:nvSpPr>
            <p:cNvPr id="16" name="流程图: 顺序访问存储器 15">
              <a:extLst>
                <a:ext uri="{FF2B5EF4-FFF2-40B4-BE49-F238E27FC236}">
                  <a16:creationId xmlns:a16="http://schemas.microsoft.com/office/drawing/2014/main" id="{3C87CC95-EB4F-4E95-9C0E-4CC59526D387}"/>
                </a:ext>
              </a:extLst>
            </p:cNvPr>
            <p:cNvSpPr/>
            <p:nvPr/>
          </p:nvSpPr>
          <p:spPr>
            <a:xfrm>
              <a:off x="5286300" y="3465993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7" name="箭头: 左右 16">
              <a:extLst>
                <a:ext uri="{FF2B5EF4-FFF2-40B4-BE49-F238E27FC236}">
                  <a16:creationId xmlns:a16="http://schemas.microsoft.com/office/drawing/2014/main" id="{B59B1E7A-AB61-4AEF-B882-B7337B0C010C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接收消息</a:t>
              </a:r>
              <a:endParaRPr lang="en-US" altLang="zh-CN" dirty="0"/>
            </a:p>
            <a:p>
              <a:pPr algn="ctr"/>
              <a:r>
                <a:rPr lang="zh-CN" altLang="en-US" dirty="0"/>
                <a:t>发回响应</a:t>
              </a:r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0A321BB4-AADC-430C-A5C8-3477EF7EE054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4DA23-91CF-460C-9842-DB634793B66E}"/>
                </a:ext>
              </a:extLst>
            </p:cNvPr>
            <p:cNvSpPr/>
            <p:nvPr/>
          </p:nvSpPr>
          <p:spPr>
            <a:xfrm>
              <a:off x="5409528" y="4501530"/>
              <a:ext cx="1597794" cy="565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消息控制器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DEC3BB-8D20-40FD-9278-8900A5E28ACE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27" name="流程图: 顺序访问存储器 26">
                <a:extLst>
                  <a:ext uri="{FF2B5EF4-FFF2-40B4-BE49-F238E27FC236}">
                    <a16:creationId xmlns:a16="http://schemas.microsoft.com/office/drawing/2014/main" id="{790CE3EF-CC40-4F76-B99B-5D5709695BD8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/>
                  <a:t>响应器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0032A3C1-AE0A-405A-98D5-354849DEE6AB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3B71CAB-B68A-453C-ACBC-6A2552CE1B1D}"/>
                </a:ext>
              </a:extLst>
            </p:cNvPr>
            <p:cNvCxnSpPr>
              <a:cxnSpLocks/>
              <a:stCxn id="19" idx="2"/>
              <a:endCxn id="28" idx="1"/>
            </p:cNvCxnSpPr>
            <p:nvPr/>
          </p:nvCxnSpPr>
          <p:spPr>
            <a:xfrm rot="16200000" flipH="1">
              <a:off x="6009407" y="5265917"/>
              <a:ext cx="619661" cy="2216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CA5FDB-8417-487F-8966-32E090FD8DC6}"/>
                </a:ext>
              </a:extLst>
            </p:cNvPr>
            <p:cNvSpPr txBox="1"/>
            <p:nvPr/>
          </p:nvSpPr>
          <p:spPr>
            <a:xfrm>
              <a:off x="5641689" y="52629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注入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0B857A-D110-4848-B38D-078542510D2D}"/>
                </a:ext>
              </a:extLst>
            </p:cNvPr>
            <p:cNvSpPr/>
            <p:nvPr/>
          </p:nvSpPr>
          <p:spPr>
            <a:xfrm>
              <a:off x="8283374" y="5046831"/>
              <a:ext cx="967346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AA14A0D-8487-4930-BDB3-C421AC06AD94}"/>
                </a:ext>
              </a:extLst>
            </p:cNvPr>
            <p:cNvSpPr/>
            <p:nvPr/>
          </p:nvSpPr>
          <p:spPr>
            <a:xfrm>
              <a:off x="8283375" y="6030929"/>
              <a:ext cx="967345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83D989D2-918C-4CC0-9E9C-8D1DCEE02098}"/>
                </a:ext>
              </a:extLst>
            </p:cNvPr>
            <p:cNvCxnSpPr>
              <a:stCxn id="24" idx="1"/>
              <a:endCxn id="28" idx="2"/>
            </p:cNvCxnSpPr>
            <p:nvPr/>
          </p:nvCxnSpPr>
          <p:spPr>
            <a:xfrm rot="10800000">
              <a:off x="7272261" y="5956069"/>
              <a:ext cx="1011114" cy="220895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B81752EF-B718-40A3-BD51-2AD4E2D2FA0F}"/>
                </a:ext>
              </a:extLst>
            </p:cNvPr>
            <p:cNvCxnSpPr>
              <a:cxnSpLocks/>
              <a:stCxn id="28" idx="0"/>
              <a:endCxn id="23" idx="1"/>
            </p:cNvCxnSpPr>
            <p:nvPr/>
          </p:nvCxnSpPr>
          <p:spPr>
            <a:xfrm rot="5400000" flipH="1" flipV="1">
              <a:off x="7665723" y="4799403"/>
              <a:ext cx="224188" cy="1011113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6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注册器控制层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2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注册器控制层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0C13A578-D4BD-41D9-A3FB-E74A8480AA26}"/>
              </a:ext>
            </a:extLst>
          </p:cNvPr>
          <p:cNvSpPr/>
          <p:nvPr/>
        </p:nvSpPr>
        <p:spPr>
          <a:xfrm>
            <a:off x="1361262" y="1481754"/>
            <a:ext cx="4788000" cy="4788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983856-B414-4F8E-B274-94004CE3B670}"/>
              </a:ext>
            </a:extLst>
          </p:cNvPr>
          <p:cNvGrpSpPr/>
          <p:nvPr/>
        </p:nvGrpSpPr>
        <p:grpSpPr>
          <a:xfrm>
            <a:off x="4925855" y="4346398"/>
            <a:ext cx="7184865" cy="2420162"/>
            <a:chOff x="4925855" y="4346398"/>
            <a:chExt cx="7184865" cy="2420162"/>
          </a:xfrm>
        </p:grpSpPr>
        <p:sp>
          <p:nvSpPr>
            <p:cNvPr id="8" name="箭头: 左右 7">
              <a:extLst>
                <a:ext uri="{FF2B5EF4-FFF2-40B4-BE49-F238E27FC236}">
                  <a16:creationId xmlns:a16="http://schemas.microsoft.com/office/drawing/2014/main" id="{C11E4D3B-5F46-4F64-B747-67B16846E809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3010FA4B-6A58-4965-94F8-6290E4959EA6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2784A10-2180-4DDE-A687-8B311DBE37E2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18" name="流程图: 顺序访问存储器 17">
                <a:extLst>
                  <a:ext uri="{FF2B5EF4-FFF2-40B4-BE49-F238E27FC236}">
                    <a16:creationId xmlns:a16="http://schemas.microsoft.com/office/drawing/2014/main" id="{F00F57C6-7DD9-4021-B8AE-7D93B7BE2A77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600" dirty="0"/>
                  <a:t>发送器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55FBFBC-AFE5-4975-8936-572DA6B01EA1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1A2B7C-E6C5-4F0C-8CA1-6421D54B1A35}"/>
                </a:ext>
              </a:extLst>
            </p:cNvPr>
            <p:cNvSpPr/>
            <p:nvPr/>
          </p:nvSpPr>
          <p:spPr>
            <a:xfrm>
              <a:off x="4925855" y="4361351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2F25B8-CFE2-4C4F-9544-C5A4DE69DB25}"/>
                </a:ext>
              </a:extLst>
            </p:cNvPr>
            <p:cNvSpPr/>
            <p:nvPr/>
          </p:nvSpPr>
          <p:spPr>
            <a:xfrm>
              <a:off x="6257995" y="4346398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</p:grpSp>
      <p:sp>
        <p:nvSpPr>
          <p:cNvPr id="22" name="圆柱体 21">
            <a:extLst>
              <a:ext uri="{FF2B5EF4-FFF2-40B4-BE49-F238E27FC236}">
                <a16:creationId xmlns:a16="http://schemas.microsoft.com/office/drawing/2014/main" id="{F746E98F-C354-4AC0-972A-9F7A45C9AD07}"/>
              </a:ext>
            </a:extLst>
          </p:cNvPr>
          <p:cNvSpPr/>
          <p:nvPr/>
        </p:nvSpPr>
        <p:spPr>
          <a:xfrm>
            <a:off x="2277230" y="2529342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连接列表</a:t>
            </a:r>
          </a:p>
        </p:txBody>
      </p:sp>
      <p:sp>
        <p:nvSpPr>
          <p:cNvPr id="23" name="流程图: 顺序访问存储器 22">
            <a:extLst>
              <a:ext uri="{FF2B5EF4-FFF2-40B4-BE49-F238E27FC236}">
                <a16:creationId xmlns:a16="http://schemas.microsoft.com/office/drawing/2014/main" id="{91BDF930-4522-4DF9-AED5-41679E946C33}"/>
              </a:ext>
            </a:extLst>
          </p:cNvPr>
          <p:cNvSpPr/>
          <p:nvPr/>
        </p:nvSpPr>
        <p:spPr>
          <a:xfrm>
            <a:off x="2287571" y="325326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看门狗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ABAB1239-2FDE-4A35-B71C-1DA01F0EAF5F}"/>
              </a:ext>
            </a:extLst>
          </p:cNvPr>
          <p:cNvSpPr/>
          <p:nvPr/>
        </p:nvSpPr>
        <p:spPr>
          <a:xfrm>
            <a:off x="2016469" y="4785926"/>
            <a:ext cx="1694205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注册中心候选表</a:t>
            </a:r>
          </a:p>
        </p:txBody>
      </p:sp>
      <p:sp>
        <p:nvSpPr>
          <p:cNvPr id="25" name="箭头: 虚尾 24">
            <a:extLst>
              <a:ext uri="{FF2B5EF4-FFF2-40B4-BE49-F238E27FC236}">
                <a16:creationId xmlns:a16="http://schemas.microsoft.com/office/drawing/2014/main" id="{0DBEA4FD-BCC0-410A-A935-447B643DA93A}"/>
              </a:ext>
            </a:extLst>
          </p:cNvPr>
          <p:cNvSpPr/>
          <p:nvPr/>
        </p:nvSpPr>
        <p:spPr>
          <a:xfrm rot="16200000">
            <a:off x="4473151" y="-53412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08B0116-122C-4228-AA0C-B3D2E9E08F5F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rot="10800000">
            <a:off x="2277231" y="2853342"/>
            <a:ext cx="10341" cy="975920"/>
          </a:xfrm>
          <a:prstGeom prst="bentConnector3">
            <a:avLst>
              <a:gd name="adj1" fmla="val 48237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435DBC-44FA-442D-A466-C9D5A378D8EF}"/>
              </a:ext>
            </a:extLst>
          </p:cNvPr>
          <p:cNvSpPr txBox="1"/>
          <p:nvPr/>
        </p:nvSpPr>
        <p:spPr>
          <a:xfrm>
            <a:off x="1705346" y="3506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监测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4C1786A-EBE1-4730-B068-AF7D9293B6A6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 flipV="1">
            <a:off x="2016469" y="3829262"/>
            <a:ext cx="271102" cy="1280664"/>
          </a:xfrm>
          <a:prstGeom prst="bentConnector3">
            <a:avLst>
              <a:gd name="adj1" fmla="val 1807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7369872-69F3-4F55-A20F-38EA36CBF6FF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2863573" y="4507384"/>
            <a:ext cx="2062283" cy="2785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021AFB3-B6DD-482A-83CC-9AFEA591D71B}"/>
              </a:ext>
            </a:extLst>
          </p:cNvPr>
          <p:cNvCxnSpPr>
            <a:cxnSpLocks/>
            <a:stCxn id="24" idx="4"/>
            <a:endCxn id="19" idx="1"/>
          </p:cNvCxnSpPr>
          <p:nvPr/>
        </p:nvCxnSpPr>
        <p:spPr>
          <a:xfrm>
            <a:off x="3710674" y="5109926"/>
            <a:ext cx="2719376" cy="576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0C4ED95-CFB7-41A8-8F89-747177491214}"/>
              </a:ext>
            </a:extLst>
          </p:cNvPr>
          <p:cNvSpPr txBox="1"/>
          <p:nvPr/>
        </p:nvSpPr>
        <p:spPr>
          <a:xfrm>
            <a:off x="3449910" y="41617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读取候选信息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D59AFE-AD53-473E-8E98-D266F13F730A}"/>
              </a:ext>
            </a:extLst>
          </p:cNvPr>
          <p:cNvSpPr txBox="1"/>
          <p:nvPr/>
        </p:nvSpPr>
        <p:spPr>
          <a:xfrm>
            <a:off x="3710890" y="479275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提供重启设置</a:t>
            </a: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C4744F4-5E09-40B6-9D03-05A41309194B}"/>
              </a:ext>
            </a:extLst>
          </p:cNvPr>
          <p:cNvCxnSpPr>
            <a:cxnSpLocks/>
            <a:stCxn id="14" idx="0"/>
            <a:endCxn id="22" idx="4"/>
          </p:cNvCxnSpPr>
          <p:nvPr/>
        </p:nvCxnSpPr>
        <p:spPr>
          <a:xfrm rot="16200000" flipV="1">
            <a:off x="3667879" y="2635374"/>
            <a:ext cx="1508009" cy="19439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53F80A0-B7F4-4819-8AD0-0B7A6377192A}"/>
              </a:ext>
            </a:extLst>
          </p:cNvPr>
          <p:cNvSpPr txBox="1"/>
          <p:nvPr/>
        </p:nvSpPr>
        <p:spPr>
          <a:xfrm>
            <a:off x="4371857" y="2847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更新连接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AD3482BA-1133-4661-8F0A-DF5070BFF217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rot="16200000" flipV="1">
            <a:off x="4857777" y="2373616"/>
            <a:ext cx="2481023" cy="2344865"/>
          </a:xfrm>
          <a:prstGeom prst="bentConnector3">
            <a:avLst>
              <a:gd name="adj1" fmla="val 88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131434-F9B6-48F7-88B0-C75C18B077F5}"/>
              </a:ext>
            </a:extLst>
          </p:cNvPr>
          <p:cNvSpPr txBox="1"/>
          <p:nvPr/>
        </p:nvSpPr>
        <p:spPr>
          <a:xfrm>
            <a:off x="6155621" y="2274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传递事件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E2CB2F0A-FCB5-4678-AE1F-5B7CC47C8E2A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6149262" y="3875754"/>
            <a:ext cx="576733" cy="47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49D96958-FB81-4810-B5CE-CDA13B7B63A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609835" y="4754626"/>
            <a:ext cx="778587" cy="546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8DB5EC-40BE-45AA-B415-EFCCFA015F56}"/>
              </a:ext>
            </a:extLst>
          </p:cNvPr>
          <p:cNvSpPr txBox="1"/>
          <p:nvPr/>
        </p:nvSpPr>
        <p:spPr>
          <a:xfrm>
            <a:off x="6214482" y="3520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538A566E-CB99-4613-AC45-27360DAD76C4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rot="10800000">
            <a:off x="5861856" y="4507385"/>
            <a:ext cx="568195" cy="1179176"/>
          </a:xfrm>
          <a:prstGeom prst="bentConnector3">
            <a:avLst>
              <a:gd name="adj1" fmla="val 398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09140BF4-621E-4C6C-9F65-0D872BEE1D44}"/>
              </a:ext>
            </a:extLst>
          </p:cNvPr>
          <p:cNvCxnSpPr>
            <a:cxnSpLocks/>
            <a:stCxn id="22" idx="1"/>
            <a:endCxn id="128" idx="3"/>
          </p:cNvCxnSpPr>
          <p:nvPr/>
        </p:nvCxnSpPr>
        <p:spPr>
          <a:xfrm rot="16200000" flipV="1">
            <a:off x="1977525" y="1643296"/>
            <a:ext cx="467815" cy="13042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2C38F3D4-4E68-4CCC-8FE6-516D5DA7495E}"/>
              </a:ext>
            </a:extLst>
          </p:cNvPr>
          <p:cNvSpPr/>
          <p:nvPr/>
        </p:nvSpPr>
        <p:spPr>
          <a:xfrm>
            <a:off x="239803" y="1817518"/>
            <a:ext cx="1319490" cy="488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获取接口</a:t>
            </a:r>
          </a:p>
        </p:txBody>
      </p:sp>
    </p:spTree>
    <p:extLst>
      <p:ext uri="{BB962C8B-B14F-4D97-AF65-F5344CB8AC3E}">
        <p14:creationId xmlns:p14="http://schemas.microsoft.com/office/powerpoint/2010/main" val="287347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记录处于连接状态的注册中心</a:t>
            </a:r>
            <a:endParaRPr lang="en-US" altLang="zh-CN" dirty="0"/>
          </a:p>
          <a:p>
            <a:r>
              <a:rPr lang="zh-CN" altLang="en-US" dirty="0"/>
              <a:t>接收发送器上传的响应或是连接失败事件，从而更新连接状态</a:t>
            </a:r>
            <a:endParaRPr lang="en-US" altLang="zh-CN" dirty="0"/>
          </a:p>
          <a:p>
            <a:r>
              <a:rPr lang="zh-CN" altLang="en-US" dirty="0"/>
              <a:t>通过接口从外部获取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BFC4FF12-6857-46D4-BEE4-D34F035A9084}"/>
              </a:ext>
            </a:extLst>
          </p:cNvPr>
          <p:cNvSpPr/>
          <p:nvPr/>
        </p:nvSpPr>
        <p:spPr>
          <a:xfrm>
            <a:off x="10181120" y="5528963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连接列表</a:t>
            </a:r>
          </a:p>
        </p:txBody>
      </p:sp>
    </p:spTree>
    <p:extLst>
      <p:ext uri="{BB962C8B-B14F-4D97-AF65-F5344CB8AC3E}">
        <p14:creationId xmlns:p14="http://schemas.microsoft.com/office/powerpoint/2010/main" val="249914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事件触发器组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将发送器的连接事件转换为注册器的事件</a:t>
            </a:r>
            <a:endParaRPr lang="en-US" altLang="zh-CN" dirty="0"/>
          </a:p>
          <a:p>
            <a:r>
              <a:rPr lang="zh-CN" altLang="en-US" dirty="0"/>
              <a:t>通过外部接口指定的事件处理器进行处理操作</a:t>
            </a:r>
            <a:endParaRPr lang="en-US" altLang="zh-CN" dirty="0"/>
          </a:p>
          <a:p>
            <a:r>
              <a:rPr lang="zh-CN" altLang="en-US" dirty="0"/>
              <a:t>事件转化列表：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38241C8-8BEC-4BE0-B67C-81104367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41740"/>
              </p:ext>
            </p:extLst>
          </p:nvPr>
        </p:nvGraphicFramePr>
        <p:xfrm>
          <a:off x="1174281" y="3429000"/>
          <a:ext cx="39944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677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发送器连接事件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注册器事件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注册中心上线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连接重试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注册中心下线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  <p:sp>
        <p:nvSpPr>
          <p:cNvPr id="6" name="箭头: 虚尾 5">
            <a:extLst>
              <a:ext uri="{FF2B5EF4-FFF2-40B4-BE49-F238E27FC236}">
                <a16:creationId xmlns:a16="http://schemas.microsoft.com/office/drawing/2014/main" id="{E546F290-6CCF-4ADE-A89C-3A7738B52F48}"/>
              </a:ext>
            </a:extLst>
          </p:cNvPr>
          <p:cNvSpPr/>
          <p:nvPr/>
        </p:nvSpPr>
        <p:spPr>
          <a:xfrm rot="16200000">
            <a:off x="8994851" y="3818014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</p:spTree>
    <p:extLst>
      <p:ext uri="{BB962C8B-B14F-4D97-AF65-F5344CB8AC3E}">
        <p14:creationId xmlns:p14="http://schemas.microsoft.com/office/powerpoint/2010/main" val="311122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注册中心候选表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读取并存储响应消息中的注册中心候选表</a:t>
            </a:r>
            <a:endParaRPr lang="en-US" altLang="zh-CN" dirty="0"/>
          </a:p>
          <a:p>
            <a:r>
              <a:rPr lang="zh-CN" altLang="en-US" dirty="0"/>
              <a:t>当有消息响应器连接失败时，为其提供新的注册中心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43A5A9EF-E94D-42FC-8A8B-7A7C519A20B2}"/>
              </a:ext>
            </a:extLst>
          </p:cNvPr>
          <p:cNvSpPr/>
          <p:nvPr/>
        </p:nvSpPr>
        <p:spPr>
          <a:xfrm>
            <a:off x="9659595" y="5528963"/>
            <a:ext cx="1694205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注册中心候选表</a:t>
            </a:r>
          </a:p>
        </p:txBody>
      </p:sp>
    </p:spTree>
    <p:extLst>
      <p:ext uri="{BB962C8B-B14F-4D97-AF65-F5344CB8AC3E}">
        <p14:creationId xmlns:p14="http://schemas.microsoft.com/office/powerpoint/2010/main" val="20322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注册器连接注册中心</a:t>
            </a:r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看门狗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监控连接列表和注册中心候选表的状态</a:t>
            </a:r>
            <a:endParaRPr lang="en-US" altLang="zh-CN" dirty="0"/>
          </a:p>
          <a:p>
            <a:r>
              <a:rPr lang="zh-CN" altLang="en-US" dirty="0"/>
              <a:t>若同时满足以下两个条件，则强制注册器退出：</a:t>
            </a:r>
            <a:endParaRPr lang="en-US" altLang="zh-CN" dirty="0"/>
          </a:p>
          <a:p>
            <a:pPr lvl="1"/>
            <a:r>
              <a:rPr lang="zh-CN" altLang="en-US" dirty="0"/>
              <a:t>连接列表为空</a:t>
            </a:r>
            <a:endParaRPr lang="en-US" altLang="zh-CN" dirty="0"/>
          </a:p>
          <a:p>
            <a:pPr lvl="1"/>
            <a:r>
              <a:rPr lang="zh-CN" altLang="en-US" dirty="0"/>
              <a:t>注册中心候选表为空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流程图: 顺序访问存储器 3">
            <a:extLst>
              <a:ext uri="{FF2B5EF4-FFF2-40B4-BE49-F238E27FC236}">
                <a16:creationId xmlns:a16="http://schemas.microsoft.com/office/drawing/2014/main" id="{ECC6272A-86F4-4FE3-8481-32A959DE61AE}"/>
              </a:ext>
            </a:extLst>
          </p:cNvPr>
          <p:cNvSpPr/>
          <p:nvPr/>
        </p:nvSpPr>
        <p:spPr>
          <a:xfrm>
            <a:off x="10201800" y="5024963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看门狗</a:t>
            </a:r>
          </a:p>
        </p:txBody>
      </p:sp>
    </p:spTree>
    <p:extLst>
      <p:ext uri="{BB962C8B-B14F-4D97-AF65-F5344CB8AC3E}">
        <p14:creationId xmlns:p14="http://schemas.microsoft.com/office/powerpoint/2010/main" val="330925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注册中心控制层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94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注册中心控制层</a:t>
            </a:r>
          </a:p>
        </p:txBody>
      </p:sp>
      <p:sp>
        <p:nvSpPr>
          <p:cNvPr id="29" name="流程图: 顺序访问存储器 28">
            <a:extLst>
              <a:ext uri="{FF2B5EF4-FFF2-40B4-BE49-F238E27FC236}">
                <a16:creationId xmlns:a16="http://schemas.microsoft.com/office/drawing/2014/main" id="{BC8456C3-54E4-49DA-832D-F6B2680F0A97}"/>
              </a:ext>
            </a:extLst>
          </p:cNvPr>
          <p:cNvSpPr/>
          <p:nvPr/>
        </p:nvSpPr>
        <p:spPr>
          <a:xfrm>
            <a:off x="1361262" y="1481754"/>
            <a:ext cx="4788000" cy="4788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30" name="圆柱体 29">
            <a:extLst>
              <a:ext uri="{FF2B5EF4-FFF2-40B4-BE49-F238E27FC236}">
                <a16:creationId xmlns:a16="http://schemas.microsoft.com/office/drawing/2014/main" id="{F84E78C4-5969-46E8-AF42-0BE1534A8465}"/>
              </a:ext>
            </a:extLst>
          </p:cNvPr>
          <p:cNvSpPr/>
          <p:nvPr/>
        </p:nvSpPr>
        <p:spPr>
          <a:xfrm>
            <a:off x="2219479" y="3551754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超时表</a:t>
            </a:r>
          </a:p>
        </p:txBody>
      </p:sp>
      <p:sp>
        <p:nvSpPr>
          <p:cNvPr id="31" name="箭头: 虚尾 30">
            <a:extLst>
              <a:ext uri="{FF2B5EF4-FFF2-40B4-BE49-F238E27FC236}">
                <a16:creationId xmlns:a16="http://schemas.microsoft.com/office/drawing/2014/main" id="{5EA2D6A8-2CCA-400B-B2AC-D70ED76834D3}"/>
              </a:ext>
            </a:extLst>
          </p:cNvPr>
          <p:cNvSpPr/>
          <p:nvPr/>
        </p:nvSpPr>
        <p:spPr>
          <a:xfrm rot="16200000">
            <a:off x="4473151" y="-53412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9C57EE-D345-4A42-B44D-B51A02CB9B2D}"/>
              </a:ext>
            </a:extLst>
          </p:cNvPr>
          <p:cNvGrpSpPr/>
          <p:nvPr/>
        </p:nvGrpSpPr>
        <p:grpSpPr>
          <a:xfrm>
            <a:off x="4925855" y="4346398"/>
            <a:ext cx="7184865" cy="2420162"/>
            <a:chOff x="4925855" y="4346398"/>
            <a:chExt cx="7184865" cy="2420162"/>
          </a:xfrm>
        </p:grpSpPr>
        <p:sp>
          <p:nvSpPr>
            <p:cNvPr id="17" name="箭头: 左右 16">
              <a:extLst>
                <a:ext uri="{FF2B5EF4-FFF2-40B4-BE49-F238E27FC236}">
                  <a16:creationId xmlns:a16="http://schemas.microsoft.com/office/drawing/2014/main" id="{B59B1E7A-AB61-4AEF-B882-B7337B0C010C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0A321BB4-AADC-430C-A5C8-3477EF7EE054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DEC3BB-8D20-40FD-9278-8900A5E28ACE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27" name="流程图: 顺序访问存储器 26">
                <a:extLst>
                  <a:ext uri="{FF2B5EF4-FFF2-40B4-BE49-F238E27FC236}">
                    <a16:creationId xmlns:a16="http://schemas.microsoft.com/office/drawing/2014/main" id="{790CE3EF-CC40-4F76-B99B-5D5709695BD8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600" dirty="0"/>
                  <a:t>响应器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0032A3C1-AE0A-405A-98D5-354849DEE6AB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F91F7B-ED09-4579-B41A-3769EB5B5D35}"/>
                </a:ext>
              </a:extLst>
            </p:cNvPr>
            <p:cNvSpPr/>
            <p:nvPr/>
          </p:nvSpPr>
          <p:spPr>
            <a:xfrm>
              <a:off x="4925855" y="4361351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9D9BD6-2F93-47E0-917D-8EB763DBBF0F}"/>
                </a:ext>
              </a:extLst>
            </p:cNvPr>
            <p:cNvSpPr/>
            <p:nvPr/>
          </p:nvSpPr>
          <p:spPr>
            <a:xfrm>
              <a:off x="6257995" y="4346398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</p:grp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6570B34-D48C-4386-A83E-4DE9FFE71264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rot="16200000" flipH="1">
            <a:off x="6609835" y="4754626"/>
            <a:ext cx="778587" cy="546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47166B3-C1F7-4BCF-8CE5-AA5FD3E1C14A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rot="10800000">
            <a:off x="5861856" y="4507385"/>
            <a:ext cx="568195" cy="1179176"/>
          </a:xfrm>
          <a:prstGeom prst="bentConnector3">
            <a:avLst>
              <a:gd name="adj1" fmla="val 381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89B1A08-65EB-4506-901E-86D59D2DA1DC}"/>
              </a:ext>
            </a:extLst>
          </p:cNvPr>
          <p:cNvCxnSpPr>
            <a:cxnSpLocks/>
            <a:stCxn id="32" idx="1"/>
            <a:endCxn id="30" idx="4"/>
          </p:cNvCxnSpPr>
          <p:nvPr/>
        </p:nvCxnSpPr>
        <p:spPr>
          <a:xfrm rot="10800000">
            <a:off x="3392159" y="3875755"/>
            <a:ext cx="1533696" cy="63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01FFA6-B155-4536-9018-354C056C1DDC}"/>
              </a:ext>
            </a:extLst>
          </p:cNvPr>
          <p:cNvSpPr txBox="1"/>
          <p:nvPr/>
        </p:nvSpPr>
        <p:spPr>
          <a:xfrm>
            <a:off x="3208223" y="44948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更新超时时间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1BD872C-EF00-42A2-B6EA-88F2489A0DA7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5400000" flipH="1" flipV="1">
            <a:off x="3242729" y="1868628"/>
            <a:ext cx="1246217" cy="2120036"/>
          </a:xfrm>
          <a:prstGeom prst="bentConnector5">
            <a:avLst>
              <a:gd name="adj1" fmla="val 18344"/>
              <a:gd name="adj2" fmla="val 53152"/>
              <a:gd name="adj3" fmla="val 816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0727168-2CFD-4554-B0DE-12895BB15A3F}"/>
              </a:ext>
            </a:extLst>
          </p:cNvPr>
          <p:cNvSpPr txBox="1"/>
          <p:nvPr/>
        </p:nvSpPr>
        <p:spPr>
          <a:xfrm>
            <a:off x="3928589" y="2536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触发事件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2E762ED-2C88-43AE-AF4C-4A9BD61DA190}"/>
              </a:ext>
            </a:extLst>
          </p:cNvPr>
          <p:cNvCxnSpPr>
            <a:cxnSpLocks/>
            <a:stCxn id="30" idx="2"/>
            <a:endCxn id="44" idx="3"/>
          </p:cNvCxnSpPr>
          <p:nvPr/>
        </p:nvCxnSpPr>
        <p:spPr>
          <a:xfrm rot="10800000">
            <a:off x="1559293" y="2061528"/>
            <a:ext cx="660186" cy="1814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447F3CD-9308-4405-A580-24769065D118}"/>
              </a:ext>
            </a:extLst>
          </p:cNvPr>
          <p:cNvSpPr/>
          <p:nvPr/>
        </p:nvSpPr>
        <p:spPr>
          <a:xfrm>
            <a:off x="239803" y="1817518"/>
            <a:ext cx="1319490" cy="488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获取接口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310B8F5-C218-4708-92EA-FA8F11B319F5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6149262" y="3875754"/>
            <a:ext cx="576733" cy="47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F58F668-844E-406D-912E-C9A3877BF561}"/>
              </a:ext>
            </a:extLst>
          </p:cNvPr>
          <p:cNvSpPr txBox="1"/>
          <p:nvPr/>
        </p:nvSpPr>
        <p:spPr>
          <a:xfrm>
            <a:off x="6214482" y="35203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04168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存储当前收到的注册器信息，并为每个注册器信息计时</a:t>
            </a:r>
            <a:endParaRPr lang="en-US" altLang="zh-CN" dirty="0"/>
          </a:p>
          <a:p>
            <a:r>
              <a:rPr lang="zh-CN" altLang="en-US" dirty="0"/>
              <a:t>一段时间内未能收到某个注册器的轮询消息，则删除注册器信息</a:t>
            </a:r>
            <a:endParaRPr lang="en-US" altLang="zh-CN" dirty="0"/>
          </a:p>
          <a:p>
            <a:r>
              <a:rPr lang="zh-CN" altLang="en-US" dirty="0"/>
              <a:t>触发事件：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45A72D8-11C6-464F-B767-DC4B3A9C0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67202"/>
              </p:ext>
            </p:extLst>
          </p:nvPr>
        </p:nvGraphicFramePr>
        <p:xfrm>
          <a:off x="1155032" y="3429000"/>
          <a:ext cx="602541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0643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4594770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事件名称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触发条件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新增注册器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收到未在超时表中的注册器发来的轮询消息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更新注册器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收到已在超时表中的注册器发来的轮询消息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一段时间内未能收到某个注册器的轮询消息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某个注册器被删除（包括超时和主动下线）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  <p:sp>
        <p:nvSpPr>
          <p:cNvPr id="6" name="圆柱体 5">
            <a:extLst>
              <a:ext uri="{FF2B5EF4-FFF2-40B4-BE49-F238E27FC236}">
                <a16:creationId xmlns:a16="http://schemas.microsoft.com/office/drawing/2014/main" id="{81A355F1-9A8F-492E-B45B-03A02B4F88B8}"/>
              </a:ext>
            </a:extLst>
          </p:cNvPr>
          <p:cNvSpPr/>
          <p:nvPr/>
        </p:nvSpPr>
        <p:spPr>
          <a:xfrm>
            <a:off x="10181120" y="5528963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超时表</a:t>
            </a:r>
          </a:p>
        </p:txBody>
      </p:sp>
    </p:spTree>
    <p:extLst>
      <p:ext uri="{BB962C8B-B14F-4D97-AF65-F5344CB8AC3E}">
        <p14:creationId xmlns:p14="http://schemas.microsoft.com/office/powerpoint/2010/main" val="3142850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事件触发器组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将超时表中的事件转化为注册中心的事件</a:t>
            </a:r>
            <a:endParaRPr lang="en-US" altLang="zh-CN" dirty="0"/>
          </a:p>
          <a:p>
            <a:r>
              <a:rPr lang="zh-CN" altLang="en-US" dirty="0"/>
              <a:t>通过外部接口指定的事件处理器进行处理操作</a:t>
            </a:r>
            <a:endParaRPr lang="en-US" altLang="zh-CN" dirty="0"/>
          </a:p>
          <a:p>
            <a:r>
              <a:rPr lang="zh-CN" altLang="en-US" dirty="0"/>
              <a:t>事件转化列表：</a:t>
            </a:r>
          </a:p>
        </p:txBody>
      </p:sp>
      <p:sp>
        <p:nvSpPr>
          <p:cNvPr id="4" name="箭头: 虚尾 3">
            <a:extLst>
              <a:ext uri="{FF2B5EF4-FFF2-40B4-BE49-F238E27FC236}">
                <a16:creationId xmlns:a16="http://schemas.microsoft.com/office/drawing/2014/main" id="{D6CD11D7-214B-4B50-8EE4-EADBAED8DC09}"/>
              </a:ext>
            </a:extLst>
          </p:cNvPr>
          <p:cNvSpPr/>
          <p:nvPr/>
        </p:nvSpPr>
        <p:spPr>
          <a:xfrm rot="16200000">
            <a:off x="8994851" y="3818014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EFDCC3-3804-46B1-BBAE-D7E820FF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17259"/>
              </p:ext>
            </p:extLst>
          </p:nvPr>
        </p:nvGraphicFramePr>
        <p:xfrm>
          <a:off x="1174281" y="3395664"/>
          <a:ext cx="39944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677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超时表事件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新增注册器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上线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更新注册器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下线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0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F8327-4E66-4009-BB04-3D06E087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相关算法和数据结构应用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7664D-DE3E-4072-B024-DACF729C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有序集</a:t>
            </a:r>
            <a:r>
              <a:rPr lang="en-US" altLang="zh-CN" dirty="0"/>
              <a:t>	sorted set		</a:t>
            </a:r>
            <a:r>
              <a:rPr lang="zh-CN" altLang="en-US" dirty="0"/>
              <a:t>跳表实现，用于候选列表动态排序</a:t>
            </a:r>
            <a:endParaRPr lang="en-US" altLang="zh-CN" dirty="0"/>
          </a:p>
          <a:p>
            <a:r>
              <a:rPr lang="zh-CN" altLang="en-US" dirty="0"/>
              <a:t>超时表</a:t>
            </a:r>
            <a:r>
              <a:rPr lang="en-US" altLang="zh-CN" dirty="0"/>
              <a:t>	timeout map	</a:t>
            </a:r>
            <a:r>
              <a:rPr lang="zh-CN" altLang="en-US" dirty="0"/>
              <a:t>用于注册中心超时表</a:t>
            </a:r>
            <a:endParaRPr lang="en-US" altLang="zh-CN" dirty="0"/>
          </a:p>
          <a:p>
            <a:r>
              <a:rPr lang="zh-CN" altLang="en-US" dirty="0"/>
              <a:t>触发器</a:t>
            </a:r>
            <a:r>
              <a:rPr lang="en-US" altLang="zh-CN" dirty="0"/>
              <a:t>	emitter		</a:t>
            </a:r>
            <a:r>
              <a:rPr lang="zh-CN" altLang="en-US" dirty="0"/>
              <a:t>用于注册器和注册中心的事件系统</a:t>
            </a:r>
          </a:p>
        </p:txBody>
      </p:sp>
    </p:spTree>
    <p:extLst>
      <p:ext uri="{BB962C8B-B14F-4D97-AF65-F5344CB8AC3E}">
        <p14:creationId xmlns:p14="http://schemas.microsoft.com/office/powerpoint/2010/main" val="24360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注册中心和注册器之间的连接轮询</a:t>
            </a:r>
            <a:endParaRPr lang="en-US" altLang="zh-CN" dirty="0"/>
          </a:p>
          <a:p>
            <a:pPr lvl="1"/>
            <a:r>
              <a:rPr lang="zh-CN" altLang="en-US" dirty="0"/>
              <a:t>注册器将轮询信息发送到注册中心</a:t>
            </a:r>
            <a:endParaRPr lang="en-US" altLang="zh-CN" dirty="0"/>
          </a:p>
          <a:p>
            <a:pPr lvl="1"/>
            <a:r>
              <a:rPr lang="zh-CN" altLang="en-US" dirty="0"/>
              <a:t>注册中心发回轮询信息</a:t>
            </a:r>
            <a:endParaRPr lang="en-US" altLang="zh-CN" dirty="0"/>
          </a:p>
          <a:p>
            <a:r>
              <a:rPr lang="zh-CN" altLang="en-US" dirty="0"/>
              <a:t>注册器中的连接超时和重试</a:t>
            </a:r>
            <a:endParaRPr lang="en-US" altLang="zh-CN" dirty="0"/>
          </a:p>
          <a:p>
            <a:pPr lvl="1"/>
            <a:r>
              <a:rPr lang="zh-CN" altLang="en-US" dirty="0"/>
              <a:t>一段时间内没有收到注册中心回信，则取消发送</a:t>
            </a:r>
            <a:endParaRPr lang="en-US" altLang="zh-CN" dirty="0"/>
          </a:p>
          <a:p>
            <a:pPr lvl="1"/>
            <a:r>
              <a:rPr lang="zh-CN" altLang="en-US" dirty="0"/>
              <a:t>发送超时或失败自动进行重新发送</a:t>
            </a:r>
            <a:endParaRPr lang="en-US" altLang="zh-CN" dirty="0"/>
          </a:p>
          <a:p>
            <a:pPr lvl="1"/>
            <a:r>
              <a:rPr lang="zh-CN" altLang="en-US" dirty="0"/>
              <a:t>连续多次重试无回信，则判定连接断开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功能：连接控制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注册中心的注册器表：记录已连接的注册器</a:t>
            </a:r>
            <a:endParaRPr lang="en-US" altLang="zh-CN" dirty="0"/>
          </a:p>
          <a:p>
            <a:pPr lvl="1"/>
            <a:r>
              <a:rPr lang="zh-CN" altLang="en-US" dirty="0"/>
              <a:t>有注册器连接成功，将其轮询信息放入表中</a:t>
            </a:r>
            <a:endParaRPr lang="en-US" altLang="zh-CN" dirty="0"/>
          </a:p>
          <a:p>
            <a:pPr lvl="1"/>
            <a:r>
              <a:rPr lang="zh-CN" altLang="en-US" dirty="0"/>
              <a:t>一段时间内没有收到注册器的信息，则删除轮询信息</a:t>
            </a:r>
            <a:endParaRPr lang="en-US" altLang="zh-CN" dirty="0"/>
          </a:p>
          <a:p>
            <a:pPr lvl="1"/>
            <a:r>
              <a:rPr lang="zh-CN" altLang="en-US" dirty="0"/>
              <a:t>通过接口读取注册器表</a:t>
            </a:r>
            <a:endParaRPr lang="en-US" altLang="zh-CN" dirty="0"/>
          </a:p>
          <a:p>
            <a:r>
              <a:rPr lang="zh-CN" altLang="en-US" dirty="0"/>
              <a:t>注册器的注册中心表：记录已连接的注册中心</a:t>
            </a:r>
            <a:endParaRPr lang="en-US" altLang="zh-CN" dirty="0"/>
          </a:p>
          <a:p>
            <a:pPr lvl="1"/>
            <a:r>
              <a:rPr lang="zh-CN" altLang="en-US" dirty="0"/>
              <a:t>有注册中心连接成功，将其轮询信息放入表中</a:t>
            </a:r>
            <a:endParaRPr lang="en-US" altLang="zh-CN" dirty="0"/>
          </a:p>
          <a:p>
            <a:pPr lvl="1"/>
            <a:r>
              <a:rPr lang="zh-CN" altLang="en-US" dirty="0"/>
              <a:t>注册中心连接失败，则删除轮询信息</a:t>
            </a:r>
            <a:endParaRPr lang="en-US" altLang="zh-CN" dirty="0"/>
          </a:p>
          <a:p>
            <a:pPr lvl="1"/>
            <a:r>
              <a:rPr lang="zh-CN" altLang="en-US" dirty="0"/>
              <a:t>通过接口读取注册中心表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功能：连接记录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89D5E1-A8E9-4DDC-8716-BE24A9108F46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29" name="流程图: 顺序访问存储器 28">
              <a:extLst>
                <a:ext uri="{FF2B5EF4-FFF2-40B4-BE49-F238E27FC236}">
                  <a16:creationId xmlns:a16="http://schemas.microsoft.com/office/drawing/2014/main" id="{CC64EEB6-4C2D-47EF-BC7C-5C045C732370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31" name="流程图: 顺序访问存储器 30">
              <a:extLst>
                <a:ext uri="{FF2B5EF4-FFF2-40B4-BE49-F238E27FC236}">
                  <a16:creationId xmlns:a16="http://schemas.microsoft.com/office/drawing/2014/main" id="{33AD1FC9-5A12-4487-9B99-BC2E52CC9CDF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3" name="圆柱体 2">
            <a:extLst>
              <a:ext uri="{FF2B5EF4-FFF2-40B4-BE49-F238E27FC236}">
                <a16:creationId xmlns:a16="http://schemas.microsoft.com/office/drawing/2014/main" id="{3A7BD846-94A6-4324-8890-4EF98F802B88}"/>
              </a:ext>
            </a:extLst>
          </p:cNvPr>
          <p:cNvSpPr/>
          <p:nvPr/>
        </p:nvSpPr>
        <p:spPr>
          <a:xfrm>
            <a:off x="6471520" y="5946507"/>
            <a:ext cx="12384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注册器表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D4B2C5AC-954C-4E7A-96D4-87C460AA278E}"/>
              </a:ext>
            </a:extLst>
          </p:cNvPr>
          <p:cNvSpPr/>
          <p:nvPr/>
        </p:nvSpPr>
        <p:spPr>
          <a:xfrm>
            <a:off x="10411520" y="5946507"/>
            <a:ext cx="12384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注册中心表</a:t>
            </a:r>
          </a:p>
        </p:txBody>
      </p:sp>
      <p:sp>
        <p:nvSpPr>
          <p:cNvPr id="40" name="箭头: 左 39">
            <a:extLst>
              <a:ext uri="{FF2B5EF4-FFF2-40B4-BE49-F238E27FC236}">
                <a16:creationId xmlns:a16="http://schemas.microsoft.com/office/drawing/2014/main" id="{60D4D02A-6FA7-42DC-BDD8-A40724335010}"/>
              </a:ext>
            </a:extLst>
          </p:cNvPr>
          <p:cNvSpPr/>
          <p:nvPr/>
        </p:nvSpPr>
        <p:spPr>
          <a:xfrm>
            <a:off x="4876800" y="5339084"/>
            <a:ext cx="837800" cy="69495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sp>
        <p:nvSpPr>
          <p:cNvPr id="41" name="箭头: 左 40">
            <a:extLst>
              <a:ext uri="{FF2B5EF4-FFF2-40B4-BE49-F238E27FC236}">
                <a16:creationId xmlns:a16="http://schemas.microsoft.com/office/drawing/2014/main" id="{1F1929B5-AB45-45CA-B04C-0BA49E3AE377}"/>
              </a:ext>
            </a:extLst>
          </p:cNvPr>
          <p:cNvSpPr/>
          <p:nvPr/>
        </p:nvSpPr>
        <p:spPr>
          <a:xfrm>
            <a:off x="8816800" y="5339084"/>
            <a:ext cx="837800" cy="69495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5155C4A-DDA7-44BF-A283-D3BEB15E5151}"/>
              </a:ext>
            </a:extLst>
          </p:cNvPr>
          <p:cNvCxnSpPr>
            <a:stCxn id="3" idx="2"/>
            <a:endCxn id="40" idx="3"/>
          </p:cNvCxnSpPr>
          <p:nvPr/>
        </p:nvCxnSpPr>
        <p:spPr>
          <a:xfrm rot="10800000">
            <a:off x="5714600" y="5686561"/>
            <a:ext cx="756920" cy="4904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FA567A9-6293-4635-92B5-1C6DD3DF85EB}"/>
              </a:ext>
            </a:extLst>
          </p:cNvPr>
          <p:cNvCxnSpPr>
            <a:cxnSpLocks/>
            <a:stCxn id="32" idx="2"/>
            <a:endCxn id="41" idx="3"/>
          </p:cNvCxnSpPr>
          <p:nvPr/>
        </p:nvCxnSpPr>
        <p:spPr>
          <a:xfrm rot="10800000">
            <a:off x="9654600" y="5686561"/>
            <a:ext cx="756920" cy="49040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3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注册中心的候选注册中心表</a:t>
            </a:r>
            <a:endParaRPr lang="en-US" altLang="zh-CN" dirty="0"/>
          </a:p>
          <a:p>
            <a:pPr lvl="1"/>
            <a:r>
              <a:rPr lang="zh-CN" altLang="en-US" dirty="0"/>
              <a:t>注册中心在轮询信息中放入候选注册中心信息</a:t>
            </a:r>
            <a:endParaRPr lang="en-US" altLang="zh-CN" dirty="0"/>
          </a:p>
          <a:p>
            <a:pPr lvl="1"/>
            <a:r>
              <a:rPr lang="zh-CN" altLang="en-US" dirty="0"/>
              <a:t>注册中心发回的轮询信息中包含候选注册中心信息</a:t>
            </a:r>
            <a:endParaRPr lang="en-US" altLang="zh-CN" dirty="0"/>
          </a:p>
          <a:p>
            <a:r>
              <a:rPr lang="zh-CN" altLang="en-US" dirty="0"/>
              <a:t>注册器的候选注册中心表</a:t>
            </a:r>
            <a:endParaRPr lang="en-US" altLang="zh-CN" dirty="0"/>
          </a:p>
          <a:p>
            <a:pPr lvl="1"/>
            <a:r>
              <a:rPr lang="zh-CN" altLang="en-US" dirty="0"/>
              <a:t>当和某个注册中心连接断开时，依照候选表自动连接其他注册中心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功能：注册中心候选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1AD774-7154-4818-9780-DCF44F498CD0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AD2A56F6-7098-4556-BD23-7D618B7411A9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5632B5EC-47D4-42E3-9837-7BD1E7305739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7" name="圆柱体 6">
            <a:extLst>
              <a:ext uri="{FF2B5EF4-FFF2-40B4-BE49-F238E27FC236}">
                <a16:creationId xmlns:a16="http://schemas.microsoft.com/office/drawing/2014/main" id="{80D5BE8E-9F4B-4EE8-BDE5-BFE245ECC6B5}"/>
              </a:ext>
            </a:extLst>
          </p:cNvPr>
          <p:cNvSpPr/>
          <p:nvPr/>
        </p:nvSpPr>
        <p:spPr>
          <a:xfrm>
            <a:off x="6241120" y="5946507"/>
            <a:ext cx="16992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候选注册中心表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F1301D54-C1EB-4884-AFDD-F531FEC0EDFD}"/>
              </a:ext>
            </a:extLst>
          </p:cNvPr>
          <p:cNvSpPr/>
          <p:nvPr/>
        </p:nvSpPr>
        <p:spPr>
          <a:xfrm>
            <a:off x="8170720" y="5023779"/>
            <a:ext cx="1780000" cy="13255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轮询信息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767AB0C-6E28-42DB-A93B-36B66F4F159B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 flipV="1">
            <a:off x="7940320" y="5686560"/>
            <a:ext cx="2010400" cy="490403"/>
          </a:xfrm>
          <a:prstGeom prst="bentConnector3">
            <a:avLst>
              <a:gd name="adj1" fmla="val 4039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78F12DD-C3C3-49F2-B599-FD7665244803}"/>
              </a:ext>
            </a:extLst>
          </p:cNvPr>
          <p:cNvSpPr txBox="1"/>
          <p:nvPr/>
        </p:nvSpPr>
        <p:spPr>
          <a:xfrm>
            <a:off x="9060720" y="4146279"/>
            <a:ext cx="135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自动连接候选注册中心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28E03CC-0E8C-4739-9691-0C06322BE9CF}"/>
              </a:ext>
            </a:extLst>
          </p:cNvPr>
          <p:cNvCxnSpPr>
            <a:cxnSpLocks/>
            <a:stCxn id="6" idx="0"/>
            <a:endCxn id="17" idx="3"/>
          </p:cNvCxnSpPr>
          <p:nvPr/>
        </p:nvCxnSpPr>
        <p:spPr>
          <a:xfrm rot="16200000" flipV="1">
            <a:off x="10652797" y="4228636"/>
            <a:ext cx="137115" cy="6187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9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注册中心的多重连接</a:t>
            </a:r>
            <a:endParaRPr lang="en-US" altLang="zh-CN" dirty="0"/>
          </a:p>
          <a:p>
            <a:pPr lvl="1"/>
            <a:r>
              <a:rPr lang="zh-CN" altLang="en-US" dirty="0"/>
              <a:t>注册中心同时维护与多个注册器的连接</a:t>
            </a:r>
            <a:endParaRPr lang="en-US" altLang="zh-CN" dirty="0"/>
          </a:p>
          <a:p>
            <a:r>
              <a:rPr lang="zh-CN" altLang="en-US" dirty="0"/>
              <a:t>注册器的多重连接</a:t>
            </a:r>
            <a:endParaRPr lang="en-US" altLang="zh-CN" dirty="0"/>
          </a:p>
          <a:p>
            <a:pPr lvl="1"/>
            <a:r>
              <a:rPr lang="zh-CN" altLang="en-US" dirty="0"/>
              <a:t>注册器同时连接多个注册中心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功能：多重连接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11B994CA-FB0E-477D-9D94-24DF05C1FE64}"/>
              </a:ext>
            </a:extLst>
          </p:cNvPr>
          <p:cNvSpPr/>
          <p:nvPr/>
        </p:nvSpPr>
        <p:spPr>
          <a:xfrm>
            <a:off x="7573000" y="4664963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47A0AAFA-B6DA-4C90-9AD6-73A1A553FBCD}"/>
              </a:ext>
            </a:extLst>
          </p:cNvPr>
          <p:cNvSpPr/>
          <p:nvPr/>
        </p:nvSpPr>
        <p:spPr>
          <a:xfrm>
            <a:off x="9841800" y="4664963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sp>
        <p:nvSpPr>
          <p:cNvPr id="13" name="流程图: 顺序访问存储器 12">
            <a:extLst>
              <a:ext uri="{FF2B5EF4-FFF2-40B4-BE49-F238E27FC236}">
                <a16:creationId xmlns:a16="http://schemas.microsoft.com/office/drawing/2014/main" id="{4296EDAC-CE80-4684-8C53-026DC1031B36}"/>
              </a:ext>
            </a:extLst>
          </p:cNvPr>
          <p:cNvSpPr/>
          <p:nvPr/>
        </p:nvSpPr>
        <p:spPr>
          <a:xfrm>
            <a:off x="7573000" y="3018026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15" name="流程图: 顺序访问存储器 14">
            <a:extLst>
              <a:ext uri="{FF2B5EF4-FFF2-40B4-BE49-F238E27FC236}">
                <a16:creationId xmlns:a16="http://schemas.microsoft.com/office/drawing/2014/main" id="{1C37EB2B-5C5A-4ABC-8B0B-FE8F15D6D427}"/>
              </a:ext>
            </a:extLst>
          </p:cNvPr>
          <p:cNvSpPr/>
          <p:nvPr/>
        </p:nvSpPr>
        <p:spPr>
          <a:xfrm>
            <a:off x="9841800" y="3018026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sp>
        <p:nvSpPr>
          <p:cNvPr id="21" name="流程图: 顺序访问存储器 20">
            <a:extLst>
              <a:ext uri="{FF2B5EF4-FFF2-40B4-BE49-F238E27FC236}">
                <a16:creationId xmlns:a16="http://schemas.microsoft.com/office/drawing/2014/main" id="{67F43CCC-0F0A-492E-BE95-2D733612B262}"/>
              </a:ext>
            </a:extLst>
          </p:cNvPr>
          <p:cNvSpPr/>
          <p:nvPr/>
        </p:nvSpPr>
        <p:spPr>
          <a:xfrm>
            <a:off x="7573000" y="1371089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22" name="流程图: 顺序访问存储器 21">
            <a:extLst>
              <a:ext uri="{FF2B5EF4-FFF2-40B4-BE49-F238E27FC236}">
                <a16:creationId xmlns:a16="http://schemas.microsoft.com/office/drawing/2014/main" id="{229E12DE-A5BF-4F8C-B44B-318C7DEB85D1}"/>
              </a:ext>
            </a:extLst>
          </p:cNvPr>
          <p:cNvSpPr/>
          <p:nvPr/>
        </p:nvSpPr>
        <p:spPr>
          <a:xfrm>
            <a:off x="9841800" y="1371089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266244A-3694-43DB-974D-6B4AD0B082F6}"/>
              </a:ext>
            </a:extLst>
          </p:cNvPr>
          <p:cNvCxnSpPr>
            <a:stCxn id="15" idx="1"/>
            <a:endCxn id="21" idx="3"/>
          </p:cNvCxnSpPr>
          <p:nvPr/>
        </p:nvCxnSpPr>
        <p:spPr>
          <a:xfrm flipH="1" flipV="1">
            <a:off x="9085000" y="2127089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FFA76D-C9D5-4BFD-B3EA-CC4C081873E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9085000" y="3774026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486F99-40F7-4B4E-B69E-4C4606A8A3D5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9085000" y="3774026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8953EF7-F4D5-44D0-9022-6797AF55D01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9085000" y="2127089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F89D50-12C8-4E0E-AD34-29A9BDA3E480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>
            <a:off x="9085000" y="2127089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DD7724-9DAB-4D33-A525-A6A6AF259FC6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9085000" y="5420963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注册器和注册中心都有各自的类型标记</a:t>
            </a:r>
            <a:endParaRPr lang="en-US" altLang="zh-CN" dirty="0"/>
          </a:p>
          <a:p>
            <a:r>
              <a:rPr lang="zh-CN" altLang="en-US" dirty="0"/>
              <a:t>类型标记随轮询信息发送</a:t>
            </a:r>
            <a:endParaRPr lang="en-US" altLang="zh-CN" dirty="0"/>
          </a:p>
          <a:p>
            <a:r>
              <a:rPr lang="zh-CN" altLang="en-US" dirty="0"/>
              <a:t>注册中心只接受和自己类型相同的注册器</a:t>
            </a:r>
            <a:endParaRPr lang="en-US" altLang="zh-CN" dirty="0"/>
          </a:p>
          <a:p>
            <a:r>
              <a:rPr lang="zh-CN" altLang="en-US" dirty="0"/>
              <a:t>注册器只连接和自己类型相同的注册中心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功能：类型验证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1AD774-7154-4818-9780-DCF44F498CD0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AD2A56F6-7098-4556-BD23-7D618B7411A9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5632B5EC-47D4-42E3-9837-7BD1E7305739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7" name="圆柱体 6">
            <a:extLst>
              <a:ext uri="{FF2B5EF4-FFF2-40B4-BE49-F238E27FC236}">
                <a16:creationId xmlns:a16="http://schemas.microsoft.com/office/drawing/2014/main" id="{80D5BE8E-9F4B-4EE8-BDE5-BFE245ECC6B5}"/>
              </a:ext>
            </a:extLst>
          </p:cNvPr>
          <p:cNvSpPr/>
          <p:nvPr/>
        </p:nvSpPr>
        <p:spPr>
          <a:xfrm>
            <a:off x="6504380" y="5946507"/>
            <a:ext cx="117268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类型标记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F1301D54-C1EB-4884-AFDD-F531FEC0EDFD}"/>
              </a:ext>
            </a:extLst>
          </p:cNvPr>
          <p:cNvSpPr/>
          <p:nvPr/>
        </p:nvSpPr>
        <p:spPr>
          <a:xfrm>
            <a:off x="8170720" y="5023779"/>
            <a:ext cx="1780000" cy="13255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轮询信息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8F12DD-C3C3-49F2-B599-FD7665244803}"/>
              </a:ext>
            </a:extLst>
          </p:cNvPr>
          <p:cNvSpPr txBox="1"/>
          <p:nvPr/>
        </p:nvSpPr>
        <p:spPr>
          <a:xfrm>
            <a:off x="9060720" y="4146279"/>
            <a:ext cx="135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自动连接候选注册中心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28E03CC-0E8C-4739-9691-0C06322BE9CF}"/>
              </a:ext>
            </a:extLst>
          </p:cNvPr>
          <p:cNvCxnSpPr>
            <a:cxnSpLocks/>
            <a:stCxn id="6" idx="0"/>
            <a:endCxn id="17" idx="3"/>
          </p:cNvCxnSpPr>
          <p:nvPr/>
        </p:nvCxnSpPr>
        <p:spPr>
          <a:xfrm rot="16200000" flipV="1">
            <a:off x="10652797" y="4228636"/>
            <a:ext cx="137115" cy="6187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柱体 14">
            <a:extLst>
              <a:ext uri="{FF2B5EF4-FFF2-40B4-BE49-F238E27FC236}">
                <a16:creationId xmlns:a16="http://schemas.microsoft.com/office/drawing/2014/main" id="{FFEB81FF-2F90-47C7-A1CC-B071500C73DF}"/>
              </a:ext>
            </a:extLst>
          </p:cNvPr>
          <p:cNvSpPr/>
          <p:nvPr/>
        </p:nvSpPr>
        <p:spPr>
          <a:xfrm>
            <a:off x="10444380" y="5945522"/>
            <a:ext cx="117268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类型标记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2A3B04-AB98-404B-BB79-395BECFCB0D8}"/>
              </a:ext>
            </a:extLst>
          </p:cNvPr>
          <p:cNvCxnSpPr>
            <a:cxnSpLocks/>
            <a:stCxn id="15" idx="2"/>
            <a:endCxn id="7" idx="4"/>
          </p:cNvCxnSpPr>
          <p:nvPr/>
        </p:nvCxnSpPr>
        <p:spPr>
          <a:xfrm flipH="1">
            <a:off x="7677060" y="6175978"/>
            <a:ext cx="2767320" cy="98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9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注册中心事件</a:t>
            </a:r>
            <a:endParaRPr lang="en-US" altLang="zh-CN" dirty="0"/>
          </a:p>
          <a:p>
            <a:pPr lvl="1"/>
            <a:r>
              <a:rPr lang="zh-CN" altLang="en-US" dirty="0"/>
              <a:t>注册器的连接、更新、超时、掉线</a:t>
            </a:r>
            <a:endParaRPr lang="en-US" altLang="zh-CN" dirty="0"/>
          </a:p>
          <a:p>
            <a:r>
              <a:rPr lang="zh-CN" altLang="en-US" dirty="0"/>
              <a:t>注册器事件</a:t>
            </a:r>
            <a:endParaRPr lang="en-US" altLang="zh-CN" dirty="0"/>
          </a:p>
          <a:p>
            <a:pPr lvl="1"/>
            <a:r>
              <a:rPr lang="zh-CN" altLang="en-US" dirty="0"/>
              <a:t>注册中心连接成功、更新、重试、掉线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功能：事件触发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B2D00B-CA48-4E42-913E-B7A5325BFD7D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15" name="流程图: 顺序访问存储器 14">
              <a:extLst>
                <a:ext uri="{FF2B5EF4-FFF2-40B4-BE49-F238E27FC236}">
                  <a16:creationId xmlns:a16="http://schemas.microsoft.com/office/drawing/2014/main" id="{0F41C721-A9B0-4393-905C-33D3B2DC9DD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6" name="箭头: 左右 15">
              <a:extLst>
                <a:ext uri="{FF2B5EF4-FFF2-40B4-BE49-F238E27FC236}">
                  <a16:creationId xmlns:a16="http://schemas.microsoft.com/office/drawing/2014/main" id="{D97133E0-AB53-46FB-9A0B-9EA63FED3D3F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17" name="流程图: 顺序访问存储器 16">
              <a:extLst>
                <a:ext uri="{FF2B5EF4-FFF2-40B4-BE49-F238E27FC236}">
                  <a16:creationId xmlns:a16="http://schemas.microsoft.com/office/drawing/2014/main" id="{CDD2CDE2-5DFB-410D-B160-4D44B99C42D1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4" name="箭头: 上 3">
            <a:extLst>
              <a:ext uri="{FF2B5EF4-FFF2-40B4-BE49-F238E27FC236}">
                <a16:creationId xmlns:a16="http://schemas.microsoft.com/office/drawing/2014/main" id="{C918BE67-3F9C-4A3E-A18C-E32258EE8D26}"/>
              </a:ext>
            </a:extLst>
          </p:cNvPr>
          <p:cNvSpPr/>
          <p:nvPr/>
        </p:nvSpPr>
        <p:spPr>
          <a:xfrm>
            <a:off x="6486200" y="3860800"/>
            <a:ext cx="1209040" cy="9784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239B54B5-87D7-42BC-B1DF-E5CF1130C6BB}"/>
              </a:ext>
            </a:extLst>
          </p:cNvPr>
          <p:cNvSpPr/>
          <p:nvPr/>
        </p:nvSpPr>
        <p:spPr>
          <a:xfrm>
            <a:off x="10430240" y="3860800"/>
            <a:ext cx="1209040" cy="9784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28043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1141</Words>
  <Application>Microsoft Office PowerPoint</Application>
  <PresentationFormat>宽屏</PresentationFormat>
  <Paragraphs>311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gogistry</vt:lpstr>
      <vt:lpstr>功能</vt:lpstr>
      <vt:lpstr>功能：连接控制</vt:lpstr>
      <vt:lpstr>功能：连接记录</vt:lpstr>
      <vt:lpstr>功能：注册中心候选</vt:lpstr>
      <vt:lpstr>功能：多重连接</vt:lpstr>
      <vt:lpstr>功能：类型验证</vt:lpstr>
      <vt:lpstr>功能：事件触发</vt:lpstr>
      <vt:lpstr>基本结构</vt:lpstr>
      <vt:lpstr>基本结构</vt:lpstr>
      <vt:lpstr>通讯层</vt:lpstr>
      <vt:lpstr>轮询消息</vt:lpstr>
      <vt:lpstr>消息发送器（注册器端）</vt:lpstr>
      <vt:lpstr>消息响应器（注册中心端）</vt:lpstr>
      <vt:lpstr>注册器控制层</vt:lpstr>
      <vt:lpstr>注册器控制层</vt:lpstr>
      <vt:lpstr>连接列表</vt:lpstr>
      <vt:lpstr>事件触发器组</vt:lpstr>
      <vt:lpstr>注册中心候选表</vt:lpstr>
      <vt:lpstr>看门狗</vt:lpstr>
      <vt:lpstr>注册中心控制层</vt:lpstr>
      <vt:lpstr>注册中心控制层</vt:lpstr>
      <vt:lpstr>超时表</vt:lpstr>
      <vt:lpstr>事件触发器组</vt:lpstr>
      <vt:lpstr>相关算法和数据结构应用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gogistry</dc:title>
  <dc:creator>Daheng Yin</dc:creator>
  <cp:lastModifiedBy>Yin Daheng</cp:lastModifiedBy>
  <cp:revision>175</cp:revision>
  <dcterms:created xsi:type="dcterms:W3CDTF">2020-01-13T15:19:15Z</dcterms:created>
  <dcterms:modified xsi:type="dcterms:W3CDTF">2020-03-13T06:37:10Z</dcterms:modified>
</cp:coreProperties>
</file>