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CA7AE-C208-4749-BA64-B2B847EF6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1C7AD4-EDA3-4612-BE34-241CB4B23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3FDF44-45D2-47CC-A257-66F5151D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D85C-C48A-41F1-8350-099DBBFB1725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16AA34-2B97-4DA8-96BA-7611F77B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823505-C6E0-45C6-B332-1F83ED87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35FE-111F-48BD-B729-5CCDD40253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53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3DAE6-1F29-4A8B-9FF2-1DBED0CC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C3147F-D6D1-46BA-9EA5-129D6F22A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966672-9B86-4615-9CB8-3A09DA13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D85C-C48A-41F1-8350-099DBBFB1725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B40946-8231-42BF-B235-2B5C42CC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4FA30E-4AF7-46DC-9A4F-5A6CA852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35FE-111F-48BD-B729-5CCDD40253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27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DB9895-7C63-4480-B557-B8009E338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4EEF19-7DFC-4DEA-BCA9-308FE31E4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BAB4D1-CF80-4822-BCAA-67BC52365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D85C-C48A-41F1-8350-099DBBFB1725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30E00C-0F5B-4158-9E59-5EFD9851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7B7599-ED18-4B45-9F0D-601D77E0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35FE-111F-48BD-B729-5CCDD40253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81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458E8-7016-4E87-8DFB-8C1AA6E5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046311-43F7-40F4-9E0A-A23FF3BC3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1A789A-70E7-403C-934E-EE59D20B9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D85C-C48A-41F1-8350-099DBBFB1725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9033FF-5402-4B15-83CC-B061064B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07DB0B-35B2-4C7A-A4D5-B2993426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35FE-111F-48BD-B729-5CCDD40253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62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55331-847A-4063-B483-19677BD41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4E23C6-6E06-4909-81A4-A4B8CBC10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37125B-77B3-4C52-A21D-517BC939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D85C-C48A-41F1-8350-099DBBFB1725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657FDD-47B7-4020-8962-C3C8234E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B01738-3835-4772-88A7-D0D5842D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35FE-111F-48BD-B729-5CCDD40253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73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CD11D-DFE4-461C-8799-BCEF5756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3B4A2F-0143-46E1-AFEC-4AB33F8B7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2B1B54-364C-4D31-B0C9-31A504FE5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FD82EB-345E-40B6-BDC7-911EEEBEB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D85C-C48A-41F1-8350-099DBBFB1725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40E63A-BA85-40CC-B264-DE474696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4D1DA-DA5E-4EC6-942A-9C3B6FBA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35FE-111F-48BD-B729-5CCDD40253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86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79540-D3DD-4148-A7CE-159DD5074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F7A680-7EBE-4C4F-8039-CC46C9066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D6D4F6-1B5D-49F7-A78E-B0AAF3DAB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E3CA5D-CB62-4A37-B30C-953997C93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66534B-2EC0-4BFC-AEA8-B6725FA80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29692D-BC73-487D-95EE-B419674F4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D85C-C48A-41F1-8350-099DBBFB1725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530F2A-2FFE-4811-BAC5-F70E2EC0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E38629-C1BB-4DFC-8399-9F3A6BE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35FE-111F-48BD-B729-5CCDD40253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50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22D3A-20E1-426D-8488-EB8B814C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CC22EB-E04E-42E3-9ACB-660CE2BB2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D85C-C48A-41F1-8350-099DBBFB1725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05F32F-6CC8-4521-BFBA-CEFFB31A3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8177D6-CCC7-4AAA-BCC2-EBC046B9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35FE-111F-48BD-B729-5CCDD40253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36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E98001-66EC-4DD3-839A-530B979B6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D85C-C48A-41F1-8350-099DBBFB1725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4E47C2-46F4-4F37-AFC8-BCDE9958F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87F2F1-3CDC-455F-8654-58915A99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35FE-111F-48BD-B729-5CCDD40253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76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8EF68-AD92-445A-93B5-48511F3AD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156781-3102-465B-9142-79D78EB0D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FBC1C9-E0C7-46EC-AAE0-0D5D2E373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8BB0F5-4920-4E24-BE9B-E87DA55E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D85C-C48A-41F1-8350-099DBBFB1725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D998EE-43D0-4460-A926-D2F7301AE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F6996F-6C8B-4E97-88DA-DE995C48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35FE-111F-48BD-B729-5CCDD40253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88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AA496-AC78-42A0-91FE-55AB11E9F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8C0265-7416-40FC-9A1E-5ABF13022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C0CD7D-A127-4027-8C93-5B0D9891C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F5C972-BEDF-491F-A53E-50FC7B7B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D85C-C48A-41F1-8350-099DBBFB1725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5DD721-56B6-44C2-8B44-8881D61ED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9A903A-7863-4096-9B29-C125B64B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35FE-111F-48BD-B729-5CCDD40253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74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8D9CA5-979B-4938-B610-B585CA1A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8F8AF8-FAE6-48FB-A984-A6F897031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725D14-D1AB-4B85-B9B0-42AAF6AF2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3D85C-C48A-41F1-8350-099DBBFB1725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3C9C43-0175-414B-B7BF-035F98625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FBA381-D53B-4DD1-BCAD-9996B442A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035FE-111F-48BD-B729-5CCDD40253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07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3E4B6B8-7C19-4E10-B917-B56F0BF791B2}"/>
              </a:ext>
            </a:extLst>
          </p:cNvPr>
          <p:cNvSpPr/>
          <p:nvPr/>
        </p:nvSpPr>
        <p:spPr>
          <a:xfrm>
            <a:off x="668941" y="2611704"/>
            <a:ext cx="3269182" cy="1634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FC</a:t>
            </a:r>
            <a:r>
              <a:rPr lang="zh-CN" altLang="en-US" dirty="0"/>
              <a:t>网络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9FE1E6F-43FE-4ECB-8790-5FAEE81505D1}"/>
              </a:ext>
            </a:extLst>
          </p:cNvPr>
          <p:cNvSpPr/>
          <p:nvPr/>
        </p:nvSpPr>
        <p:spPr>
          <a:xfrm>
            <a:off x="8252528" y="2611704"/>
            <a:ext cx="3269182" cy="1634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FC</a:t>
            </a:r>
            <a:r>
              <a:rPr lang="zh-CN" altLang="en-US" dirty="0"/>
              <a:t>网络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2ADA03D-BBDF-48E5-B5B5-0F62A0DF2E9F}"/>
              </a:ext>
            </a:extLst>
          </p:cNvPr>
          <p:cNvSpPr/>
          <p:nvPr/>
        </p:nvSpPr>
        <p:spPr>
          <a:xfrm>
            <a:off x="4764860" y="1393853"/>
            <a:ext cx="2662280" cy="40702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TCP/IP</a:t>
            </a:r>
            <a:r>
              <a:rPr lang="zh-CN" altLang="en-US" dirty="0"/>
              <a:t>网络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7" name="箭头: 左右 6">
            <a:extLst>
              <a:ext uri="{FF2B5EF4-FFF2-40B4-BE49-F238E27FC236}">
                <a16:creationId xmlns:a16="http://schemas.microsoft.com/office/drawing/2014/main" id="{11154AC5-5841-4DE7-8C6C-B4099F025D78}"/>
              </a:ext>
            </a:extLst>
          </p:cNvPr>
          <p:cNvSpPr/>
          <p:nvPr/>
        </p:nvSpPr>
        <p:spPr>
          <a:xfrm>
            <a:off x="3939472" y="3178147"/>
            <a:ext cx="825388" cy="501707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FCIP</a:t>
            </a:r>
            <a:endParaRPr lang="zh-CN" altLang="en-US" sz="1600" dirty="0"/>
          </a:p>
        </p:txBody>
      </p:sp>
      <p:sp>
        <p:nvSpPr>
          <p:cNvPr id="8" name="箭头: 左右 7">
            <a:extLst>
              <a:ext uri="{FF2B5EF4-FFF2-40B4-BE49-F238E27FC236}">
                <a16:creationId xmlns:a16="http://schemas.microsoft.com/office/drawing/2014/main" id="{66727C26-0645-4621-8115-899ED1FB0E66}"/>
              </a:ext>
            </a:extLst>
          </p:cNvPr>
          <p:cNvSpPr/>
          <p:nvPr/>
        </p:nvSpPr>
        <p:spPr>
          <a:xfrm>
            <a:off x="7427140" y="3178147"/>
            <a:ext cx="825388" cy="501707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FCIP</a:t>
            </a:r>
            <a:endParaRPr lang="zh-CN" altLang="en-US" dirty="0"/>
          </a:p>
        </p:txBody>
      </p:sp>
      <p:sp>
        <p:nvSpPr>
          <p:cNvPr id="9" name="箭头: 左右 8">
            <a:extLst>
              <a:ext uri="{FF2B5EF4-FFF2-40B4-BE49-F238E27FC236}">
                <a16:creationId xmlns:a16="http://schemas.microsoft.com/office/drawing/2014/main" id="{674D34A1-D35C-4454-A426-A110CDD6ADC7}"/>
              </a:ext>
            </a:extLst>
          </p:cNvPr>
          <p:cNvSpPr/>
          <p:nvPr/>
        </p:nvSpPr>
        <p:spPr>
          <a:xfrm>
            <a:off x="3525429" y="2673406"/>
            <a:ext cx="5092589" cy="1511188"/>
          </a:xfrm>
          <a:prstGeom prst="leftRightArrow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1"/>
                </a:solidFill>
              </a:rPr>
              <a:t>虚拟通道</a:t>
            </a:r>
          </a:p>
        </p:txBody>
      </p:sp>
    </p:spTree>
    <p:extLst>
      <p:ext uri="{BB962C8B-B14F-4D97-AF65-F5344CB8AC3E}">
        <p14:creationId xmlns:p14="http://schemas.microsoft.com/office/powerpoint/2010/main" val="429177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C92F707-BF0F-4169-935C-DDF71B86DBDD}"/>
              </a:ext>
            </a:extLst>
          </p:cNvPr>
          <p:cNvSpPr/>
          <p:nvPr/>
        </p:nvSpPr>
        <p:spPr>
          <a:xfrm>
            <a:off x="2322413" y="1132884"/>
            <a:ext cx="2019679" cy="952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FC</a:t>
            </a:r>
            <a:r>
              <a:rPr lang="zh-CN" altLang="en-US" dirty="0"/>
              <a:t>设备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98646EC-6756-4650-8D9B-270E6845B14E}"/>
              </a:ext>
            </a:extLst>
          </p:cNvPr>
          <p:cNvSpPr/>
          <p:nvPr/>
        </p:nvSpPr>
        <p:spPr>
          <a:xfrm>
            <a:off x="4554466" y="2085722"/>
            <a:ext cx="2880000" cy="288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TCP/IP</a:t>
            </a:r>
            <a:r>
              <a:rPr lang="zh-CN" altLang="en-US" dirty="0"/>
              <a:t>网络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E48696-C16B-47FA-BE21-9A9573DBEC39}"/>
              </a:ext>
            </a:extLst>
          </p:cNvPr>
          <p:cNvSpPr/>
          <p:nvPr/>
        </p:nvSpPr>
        <p:spPr>
          <a:xfrm>
            <a:off x="7646838" y="1132884"/>
            <a:ext cx="2019679" cy="952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FC</a:t>
            </a:r>
            <a:r>
              <a:rPr lang="zh-CN" altLang="en-US" dirty="0"/>
              <a:t>设备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49E7EE-49BD-4C55-8AD6-2B082BDFE0E4}"/>
              </a:ext>
            </a:extLst>
          </p:cNvPr>
          <p:cNvSpPr/>
          <p:nvPr/>
        </p:nvSpPr>
        <p:spPr>
          <a:xfrm>
            <a:off x="7646839" y="4965722"/>
            <a:ext cx="2019679" cy="952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FC</a:t>
            </a:r>
            <a:r>
              <a:rPr lang="zh-CN" altLang="en-US" dirty="0"/>
              <a:t>设备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47C6EE-DA2C-443C-A5E2-F7826C4D18CB}"/>
              </a:ext>
            </a:extLst>
          </p:cNvPr>
          <p:cNvSpPr/>
          <p:nvPr/>
        </p:nvSpPr>
        <p:spPr>
          <a:xfrm>
            <a:off x="2322412" y="4965722"/>
            <a:ext cx="2019679" cy="952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FC</a:t>
            </a:r>
            <a:r>
              <a:rPr lang="zh-CN" altLang="en-US" dirty="0"/>
              <a:t>设备</a:t>
            </a:r>
          </a:p>
        </p:txBody>
      </p:sp>
      <p:sp>
        <p:nvSpPr>
          <p:cNvPr id="9" name="箭头: 左右 8">
            <a:extLst>
              <a:ext uri="{FF2B5EF4-FFF2-40B4-BE49-F238E27FC236}">
                <a16:creationId xmlns:a16="http://schemas.microsoft.com/office/drawing/2014/main" id="{64DDC5A0-AA66-4B35-9DC0-5029A9AB99AA}"/>
              </a:ext>
            </a:extLst>
          </p:cNvPr>
          <p:cNvSpPr/>
          <p:nvPr/>
        </p:nvSpPr>
        <p:spPr>
          <a:xfrm rot="2354429">
            <a:off x="4054356" y="1959165"/>
            <a:ext cx="1365266" cy="812838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iFCP</a:t>
            </a:r>
            <a:endParaRPr lang="en-US" altLang="zh-CN" sz="1400" dirty="0"/>
          </a:p>
          <a:p>
            <a:pPr algn="ctr"/>
            <a:r>
              <a:rPr lang="zh-CN" altLang="en-US" sz="1400" dirty="0"/>
              <a:t>协议转换</a:t>
            </a:r>
          </a:p>
        </p:txBody>
      </p:sp>
      <p:sp>
        <p:nvSpPr>
          <p:cNvPr id="10" name="箭头: 左右 9">
            <a:extLst>
              <a:ext uri="{FF2B5EF4-FFF2-40B4-BE49-F238E27FC236}">
                <a16:creationId xmlns:a16="http://schemas.microsoft.com/office/drawing/2014/main" id="{D008D1FA-AE35-41A8-B507-38A119B5207E}"/>
              </a:ext>
            </a:extLst>
          </p:cNvPr>
          <p:cNvSpPr/>
          <p:nvPr/>
        </p:nvSpPr>
        <p:spPr>
          <a:xfrm rot="19182641">
            <a:off x="6591971" y="1954318"/>
            <a:ext cx="1365266" cy="812838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iFCP</a:t>
            </a:r>
            <a:endParaRPr lang="en-US" altLang="zh-CN" sz="1400" dirty="0"/>
          </a:p>
          <a:p>
            <a:pPr algn="ctr"/>
            <a:r>
              <a:rPr lang="zh-CN" altLang="en-US" sz="1400" dirty="0"/>
              <a:t>协议转换</a:t>
            </a:r>
          </a:p>
        </p:txBody>
      </p:sp>
      <p:sp>
        <p:nvSpPr>
          <p:cNvPr id="11" name="箭头: 左右 10">
            <a:extLst>
              <a:ext uri="{FF2B5EF4-FFF2-40B4-BE49-F238E27FC236}">
                <a16:creationId xmlns:a16="http://schemas.microsoft.com/office/drawing/2014/main" id="{724FD7E5-60C4-497F-9498-0B08A015D289}"/>
              </a:ext>
            </a:extLst>
          </p:cNvPr>
          <p:cNvSpPr/>
          <p:nvPr/>
        </p:nvSpPr>
        <p:spPr>
          <a:xfrm rot="2354429">
            <a:off x="6594244" y="4289134"/>
            <a:ext cx="1365266" cy="812838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iFCP</a:t>
            </a:r>
            <a:endParaRPr lang="en-US" altLang="zh-CN" sz="1400" dirty="0"/>
          </a:p>
          <a:p>
            <a:pPr algn="ctr"/>
            <a:r>
              <a:rPr lang="zh-CN" altLang="en-US" sz="1400" dirty="0"/>
              <a:t>协议转换</a:t>
            </a:r>
          </a:p>
        </p:txBody>
      </p:sp>
      <p:sp>
        <p:nvSpPr>
          <p:cNvPr id="12" name="箭头: 左右 11">
            <a:extLst>
              <a:ext uri="{FF2B5EF4-FFF2-40B4-BE49-F238E27FC236}">
                <a16:creationId xmlns:a16="http://schemas.microsoft.com/office/drawing/2014/main" id="{ACCE6873-B55E-4BE9-8664-A2279AC0F62C}"/>
              </a:ext>
            </a:extLst>
          </p:cNvPr>
          <p:cNvSpPr/>
          <p:nvPr/>
        </p:nvSpPr>
        <p:spPr>
          <a:xfrm rot="19182641">
            <a:off x="3939791" y="4365860"/>
            <a:ext cx="1365266" cy="812838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iFCP</a:t>
            </a:r>
            <a:endParaRPr lang="en-US" altLang="zh-CN" sz="1400" dirty="0"/>
          </a:p>
          <a:p>
            <a:pPr algn="ctr"/>
            <a:r>
              <a:rPr lang="zh-CN" altLang="en-US" sz="1400" dirty="0"/>
              <a:t>协议转换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45E8507-8F07-4C1B-B583-B929DE79A0F0}"/>
              </a:ext>
            </a:extLst>
          </p:cNvPr>
          <p:cNvCxnSpPr>
            <a:stCxn id="9" idx="7"/>
            <a:endCxn id="10" idx="3"/>
          </p:cNvCxnSpPr>
          <p:nvPr/>
        </p:nvCxnSpPr>
        <p:spPr>
          <a:xfrm>
            <a:off x="5265687" y="2797402"/>
            <a:ext cx="1488212" cy="4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6782658-4A9F-4FE1-BEB6-D3AEF8CF206D}"/>
              </a:ext>
            </a:extLst>
          </p:cNvPr>
          <p:cNvCxnSpPr>
            <a:cxnSpLocks/>
            <a:stCxn id="12" idx="7"/>
            <a:endCxn id="10" idx="3"/>
          </p:cNvCxnSpPr>
          <p:nvPr/>
        </p:nvCxnSpPr>
        <p:spPr>
          <a:xfrm flipV="1">
            <a:off x="5143129" y="2802160"/>
            <a:ext cx="1610770" cy="15286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E2DB588-B458-41C7-AA8E-46E00E32235D}"/>
              </a:ext>
            </a:extLst>
          </p:cNvPr>
          <p:cNvCxnSpPr>
            <a:cxnSpLocks/>
            <a:stCxn id="11" idx="3"/>
            <a:endCxn id="9" idx="7"/>
          </p:cNvCxnSpPr>
          <p:nvPr/>
        </p:nvCxnSpPr>
        <p:spPr>
          <a:xfrm flipH="1" flipV="1">
            <a:off x="5265687" y="2797402"/>
            <a:ext cx="1482492" cy="14663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17FD491-452C-42AE-8AF5-850526AFC54A}"/>
              </a:ext>
            </a:extLst>
          </p:cNvPr>
          <p:cNvCxnSpPr>
            <a:cxnSpLocks/>
            <a:stCxn id="11" idx="3"/>
            <a:endCxn id="10" idx="3"/>
          </p:cNvCxnSpPr>
          <p:nvPr/>
        </p:nvCxnSpPr>
        <p:spPr>
          <a:xfrm flipV="1">
            <a:off x="6748179" y="2802160"/>
            <a:ext cx="5720" cy="14615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0D88180-0BFD-443D-B989-639CBD6F409B}"/>
              </a:ext>
            </a:extLst>
          </p:cNvPr>
          <p:cNvCxnSpPr>
            <a:cxnSpLocks/>
            <a:stCxn id="12" idx="7"/>
            <a:endCxn id="9" idx="7"/>
          </p:cNvCxnSpPr>
          <p:nvPr/>
        </p:nvCxnSpPr>
        <p:spPr>
          <a:xfrm flipV="1">
            <a:off x="5143129" y="2797402"/>
            <a:ext cx="122558" cy="15334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36D42AA-A7B4-4426-A1AD-C0F822FED234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5143129" y="4263735"/>
            <a:ext cx="1605050" cy="671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147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36</Words>
  <Application>Microsoft Office PowerPoint</Application>
  <PresentationFormat>宽屏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 Daheng</dc:creator>
  <cp:lastModifiedBy>Yin Daheng</cp:lastModifiedBy>
  <cp:revision>2</cp:revision>
  <dcterms:created xsi:type="dcterms:W3CDTF">2019-11-18T09:14:18Z</dcterms:created>
  <dcterms:modified xsi:type="dcterms:W3CDTF">2019-11-18T09:31:39Z</dcterms:modified>
</cp:coreProperties>
</file>