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C5738-EA73-4C8C-8160-8B8DE380B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A8F630-E926-4EE2-B0DC-C09502F12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FB3B51-3918-40C4-BD45-3EF060BD5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09A8-F559-420B-9375-5D7F5466D8F4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4CD15F-A882-4659-9034-A5F67C699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3543C3-249C-4206-8D3D-29E3A5ED9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32E3-E569-4EE8-B969-D1B22C914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66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E4102-B484-4C66-A5E1-CB164F1E0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26E79F-BF0C-46C0-B9CA-282FDB446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AA4CB6-19E3-4EB7-AE34-1DEE135FD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09A8-F559-420B-9375-5D7F5466D8F4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1F0CA7-B9FB-4B8B-B935-DA2B012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FEC85C-516E-4FB7-B7D0-F02477420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32E3-E569-4EE8-B969-D1B22C914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98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842AB4-FBAA-4022-AF94-C6153265D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97C8A5-6A28-4662-B83D-9563996C3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B203F1-3A9E-472C-AEF2-442B3436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09A8-F559-420B-9375-5D7F5466D8F4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4C42BD-C615-42F8-881B-C5A78A6EA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35A378-861C-4382-BD1C-BFB3D1B72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32E3-E569-4EE8-B969-D1B22C914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28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A8D8F-276E-491E-A7D8-2107A969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066B30-D8BC-4563-938D-9ACEC000F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5F7D8A-77E0-4CA0-821B-54F712D4E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09A8-F559-420B-9375-5D7F5466D8F4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109B58-359B-4A64-A218-38FA6D90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4DF303-35D5-4C6C-9BCC-29A2A6F0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32E3-E569-4EE8-B969-D1B22C914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30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6D093-58B7-4AFB-94B5-C6869D33C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512882-231C-4807-888A-8BE5CA3E4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EF16CD-F526-4BA1-9FC1-36F268E4F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09A8-F559-420B-9375-5D7F5466D8F4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DBF8B2-129D-40BD-89AB-775AD34BF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091C66-EEDA-42DF-9062-C85ED0ED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32E3-E569-4EE8-B969-D1B22C914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53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1FAEA-4D77-4CD6-B981-026F56046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CA620C-163A-4F6A-8073-F7662ABE9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6BB234-F715-4298-8926-1BDFBBAA7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C43119-89E7-4548-98D6-6726D784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09A8-F559-420B-9375-5D7F5466D8F4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517A43-1170-43DC-A4E2-277B8825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9ECD3F-01EC-4881-8284-55185A36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32E3-E569-4EE8-B969-D1B22C914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88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FE3B5-D52B-4409-80D2-B90BB0257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ABFC0F-C79D-40A0-BF8E-5572779BF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594B0D-79EF-40EE-BC9F-F930C370B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F00490-784D-4CDE-AD56-E2431F9F6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3E0C04-B052-4AD7-A4E8-F9FE55E88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263963-7CBE-48E3-9933-38C0ECC4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09A8-F559-420B-9375-5D7F5466D8F4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B2CBFF-BE9E-4D03-961E-EFB877B4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186CD5-4BE1-4F1F-85D9-5AB18132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32E3-E569-4EE8-B969-D1B22C914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05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C9180-94EB-4B28-ABE7-BAC534C5C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6D9327-3A02-45C3-9E5A-52DC9AA82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09A8-F559-420B-9375-5D7F5466D8F4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ACE8BC-1EEE-486B-BAEB-40709B7B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ACA17A-FC44-4B08-BAAA-970010697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32E3-E569-4EE8-B969-D1B22C914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773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C16563-B52C-428D-B98C-E47AECD1F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09A8-F559-420B-9375-5D7F5466D8F4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885876-4274-47DF-979B-727D415DD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5C9098-C942-4FA4-BEF8-FACCB611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32E3-E569-4EE8-B969-D1B22C914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26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C30E9-39BB-4EE5-A727-5C1C92109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908A10-16F4-45B2-91AD-D61F5F6CE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24D487-087D-4CC0-A8B1-A9DACB366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E66E7A-FD2E-47F6-A072-59049DE29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09A8-F559-420B-9375-5D7F5466D8F4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C8029E-78AE-41BE-BFB5-5BFEF2006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140217-6E29-407E-9280-84E65A5E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32E3-E569-4EE8-B969-D1B22C914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15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5BFCA-B3F8-4538-B091-28324D7E4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47013B-A5D2-45F0-9769-5A258D3BF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02A909-88E4-4302-B4FC-AEF784192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88DD6B-E1FE-4740-ACC5-8797D05E4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09A8-F559-420B-9375-5D7F5466D8F4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D7F46C-DB6A-4840-ADCB-440657BF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21D9D4-6B3E-46A6-9A6E-C46748E5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32E3-E569-4EE8-B969-D1B22C914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79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F86378-B867-4572-8A23-A1D3A894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B2F3D7-1ED1-46D7-AC8A-264EAE119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EB2A6D-A56F-4140-BB0B-D7279E2A3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309A8-F559-420B-9375-5D7F5466D8F4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371429-1F8B-4CF2-BA30-5E0614086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D6B0FE-4FA6-4DBD-975C-23547515D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232E3-E569-4EE8-B969-D1B22C914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35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8643AA1-6199-497E-9E57-F8F67FC2F2E9}"/>
              </a:ext>
            </a:extLst>
          </p:cNvPr>
          <p:cNvSpPr/>
          <p:nvPr/>
        </p:nvSpPr>
        <p:spPr>
          <a:xfrm>
            <a:off x="1202267" y="264159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4265363-1254-4B0D-81E0-6258BB8BBB5E}"/>
              </a:ext>
            </a:extLst>
          </p:cNvPr>
          <p:cNvSpPr/>
          <p:nvPr/>
        </p:nvSpPr>
        <p:spPr>
          <a:xfrm>
            <a:off x="3234267" y="18118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DA84A82-0325-4BEC-8A4B-2479124F275B}"/>
              </a:ext>
            </a:extLst>
          </p:cNvPr>
          <p:cNvSpPr/>
          <p:nvPr/>
        </p:nvSpPr>
        <p:spPr>
          <a:xfrm>
            <a:off x="3454400" y="42672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C649957-4423-47EE-B658-8DF76B06D1DB}"/>
              </a:ext>
            </a:extLst>
          </p:cNvPr>
          <p:cNvSpPr/>
          <p:nvPr/>
        </p:nvSpPr>
        <p:spPr>
          <a:xfrm>
            <a:off x="5757334" y="209973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5B57D2E-AAA7-48AF-8867-B72A56D5DE06}"/>
              </a:ext>
            </a:extLst>
          </p:cNvPr>
          <p:cNvSpPr/>
          <p:nvPr/>
        </p:nvSpPr>
        <p:spPr>
          <a:xfrm>
            <a:off x="7501467" y="34290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275E502-959F-4CB0-99DE-053728BF4686}"/>
              </a:ext>
            </a:extLst>
          </p:cNvPr>
          <p:cNvCxnSpPr>
            <a:stCxn id="4" idx="7"/>
            <a:endCxn id="5" idx="2"/>
          </p:cNvCxnSpPr>
          <p:nvPr/>
        </p:nvCxnSpPr>
        <p:spPr>
          <a:xfrm flipV="1">
            <a:off x="1982756" y="2269065"/>
            <a:ext cx="1251511" cy="506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854FBF2-D4D5-4BF6-AC3C-4DDAD7A0A34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982756" y="3422088"/>
            <a:ext cx="1605555" cy="979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002AC2B-CB11-4650-9D87-D0BDBCE429E9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 flipV="1">
            <a:off x="4148667" y="2233643"/>
            <a:ext cx="1742578" cy="3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F058BB9-89FA-4F02-91F3-82469BC5BB9B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6671734" y="2556932"/>
            <a:ext cx="963644" cy="1005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DA8DD5A-E27B-4488-9D54-BF0F5E465E20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4234889" y="2880221"/>
            <a:ext cx="1656356" cy="1520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CE81F21-1521-4176-9FE3-BE97855B3F4E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4368800" y="3886200"/>
            <a:ext cx="3132667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A0542E2-2895-4703-976D-29F3E787B855}"/>
              </a:ext>
            </a:extLst>
          </p:cNvPr>
          <p:cNvSpPr txBox="1"/>
          <p:nvPr/>
        </p:nvSpPr>
        <p:spPr>
          <a:xfrm>
            <a:off x="2363184" y="223364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C97491A-BDAE-40AF-90F8-DA4ABB4AD8F5}"/>
              </a:ext>
            </a:extLst>
          </p:cNvPr>
          <p:cNvSpPr txBox="1"/>
          <p:nvPr/>
        </p:nvSpPr>
        <p:spPr>
          <a:xfrm>
            <a:off x="4781951" y="193044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DE23309-0A56-4E4F-A989-0853A71635A0}"/>
              </a:ext>
            </a:extLst>
          </p:cNvPr>
          <p:cNvSpPr txBox="1"/>
          <p:nvPr/>
        </p:nvSpPr>
        <p:spPr>
          <a:xfrm>
            <a:off x="7040835" y="275486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417E354-8857-4B00-9BCF-B6D5FB053524}"/>
              </a:ext>
            </a:extLst>
          </p:cNvPr>
          <p:cNvSpPr txBox="1"/>
          <p:nvPr/>
        </p:nvSpPr>
        <p:spPr>
          <a:xfrm>
            <a:off x="4969157" y="317055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40071B3-6751-4C33-B5C1-BDB2A9F09A45}"/>
              </a:ext>
            </a:extLst>
          </p:cNvPr>
          <p:cNvSpPr txBox="1"/>
          <p:nvPr/>
        </p:nvSpPr>
        <p:spPr>
          <a:xfrm>
            <a:off x="5891245" y="395242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793B667-A23E-4AC6-A460-5FF6F771FCE1}"/>
              </a:ext>
            </a:extLst>
          </p:cNvPr>
          <p:cNvSpPr txBox="1"/>
          <p:nvPr/>
        </p:nvSpPr>
        <p:spPr>
          <a:xfrm>
            <a:off x="2624667" y="3630643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024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8643AA1-6199-497E-9E57-F8F67FC2F2E9}"/>
              </a:ext>
            </a:extLst>
          </p:cNvPr>
          <p:cNvSpPr/>
          <p:nvPr/>
        </p:nvSpPr>
        <p:spPr>
          <a:xfrm>
            <a:off x="1202267" y="264159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4265363-1254-4B0D-81E0-6258BB8BBB5E}"/>
              </a:ext>
            </a:extLst>
          </p:cNvPr>
          <p:cNvSpPr/>
          <p:nvPr/>
        </p:nvSpPr>
        <p:spPr>
          <a:xfrm>
            <a:off x="3234267" y="18118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DA84A82-0325-4BEC-8A4B-2479124F275B}"/>
              </a:ext>
            </a:extLst>
          </p:cNvPr>
          <p:cNvSpPr/>
          <p:nvPr/>
        </p:nvSpPr>
        <p:spPr>
          <a:xfrm>
            <a:off x="3454400" y="42672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C649957-4423-47EE-B658-8DF76B06D1DB}"/>
              </a:ext>
            </a:extLst>
          </p:cNvPr>
          <p:cNvSpPr/>
          <p:nvPr/>
        </p:nvSpPr>
        <p:spPr>
          <a:xfrm>
            <a:off x="5757334" y="209973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5B57D2E-AAA7-48AF-8867-B72A56D5DE06}"/>
              </a:ext>
            </a:extLst>
          </p:cNvPr>
          <p:cNvSpPr/>
          <p:nvPr/>
        </p:nvSpPr>
        <p:spPr>
          <a:xfrm>
            <a:off x="7501467" y="34290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275E502-959F-4CB0-99DE-053728BF4686}"/>
              </a:ext>
            </a:extLst>
          </p:cNvPr>
          <p:cNvCxnSpPr>
            <a:stCxn id="4" idx="7"/>
            <a:endCxn id="5" idx="2"/>
          </p:cNvCxnSpPr>
          <p:nvPr/>
        </p:nvCxnSpPr>
        <p:spPr>
          <a:xfrm flipV="1">
            <a:off x="1982756" y="2269065"/>
            <a:ext cx="1251511" cy="506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002AC2B-CB11-4650-9D87-D0BDBCE429E9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 flipV="1">
            <a:off x="4148667" y="2233643"/>
            <a:ext cx="1742578" cy="3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CE81F21-1521-4176-9FE3-BE97855B3F4E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4368800" y="3886200"/>
            <a:ext cx="3132667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A0542E2-2895-4703-976D-29F3E787B855}"/>
              </a:ext>
            </a:extLst>
          </p:cNvPr>
          <p:cNvSpPr txBox="1"/>
          <p:nvPr/>
        </p:nvSpPr>
        <p:spPr>
          <a:xfrm>
            <a:off x="2363184" y="223364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C97491A-BDAE-40AF-90F8-DA4ABB4AD8F5}"/>
              </a:ext>
            </a:extLst>
          </p:cNvPr>
          <p:cNvSpPr txBox="1"/>
          <p:nvPr/>
        </p:nvSpPr>
        <p:spPr>
          <a:xfrm>
            <a:off x="4781951" y="193044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40071B3-6751-4C33-B5C1-BDB2A9F09A45}"/>
              </a:ext>
            </a:extLst>
          </p:cNvPr>
          <p:cNvSpPr txBox="1"/>
          <p:nvPr/>
        </p:nvSpPr>
        <p:spPr>
          <a:xfrm>
            <a:off x="5891245" y="395242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96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8643AA1-6199-497E-9E57-F8F67FC2F2E9}"/>
              </a:ext>
            </a:extLst>
          </p:cNvPr>
          <p:cNvSpPr/>
          <p:nvPr/>
        </p:nvSpPr>
        <p:spPr>
          <a:xfrm>
            <a:off x="1202267" y="264159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4265363-1254-4B0D-81E0-6258BB8BBB5E}"/>
              </a:ext>
            </a:extLst>
          </p:cNvPr>
          <p:cNvSpPr/>
          <p:nvPr/>
        </p:nvSpPr>
        <p:spPr>
          <a:xfrm>
            <a:off x="3234267" y="18118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DA84A82-0325-4BEC-8A4B-2479124F275B}"/>
              </a:ext>
            </a:extLst>
          </p:cNvPr>
          <p:cNvSpPr/>
          <p:nvPr/>
        </p:nvSpPr>
        <p:spPr>
          <a:xfrm>
            <a:off x="3454400" y="42672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C649957-4423-47EE-B658-8DF76B06D1DB}"/>
              </a:ext>
            </a:extLst>
          </p:cNvPr>
          <p:cNvSpPr/>
          <p:nvPr/>
        </p:nvSpPr>
        <p:spPr>
          <a:xfrm>
            <a:off x="5757334" y="209973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5B57D2E-AAA7-48AF-8867-B72A56D5DE06}"/>
              </a:ext>
            </a:extLst>
          </p:cNvPr>
          <p:cNvSpPr/>
          <p:nvPr/>
        </p:nvSpPr>
        <p:spPr>
          <a:xfrm>
            <a:off x="7501467" y="34290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275E502-959F-4CB0-99DE-053728BF4686}"/>
              </a:ext>
            </a:extLst>
          </p:cNvPr>
          <p:cNvCxnSpPr>
            <a:stCxn id="4" idx="7"/>
            <a:endCxn id="5" idx="2"/>
          </p:cNvCxnSpPr>
          <p:nvPr/>
        </p:nvCxnSpPr>
        <p:spPr>
          <a:xfrm flipV="1">
            <a:off x="1982756" y="2269065"/>
            <a:ext cx="1251511" cy="506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854FBF2-D4D5-4BF6-AC3C-4DDAD7A0A34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982756" y="3422088"/>
            <a:ext cx="1605555" cy="979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002AC2B-CB11-4650-9D87-D0BDBCE429E9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 flipV="1">
            <a:off x="4148667" y="2233643"/>
            <a:ext cx="1742578" cy="3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F058BB9-89FA-4F02-91F3-82469BC5BB9B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6671734" y="2556932"/>
            <a:ext cx="963644" cy="1005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DA8DD5A-E27B-4488-9D54-BF0F5E465E20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4234889" y="2880221"/>
            <a:ext cx="1656356" cy="1520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CE81F21-1521-4176-9FE3-BE97855B3F4E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4368800" y="3886200"/>
            <a:ext cx="3132667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A0542E2-2895-4703-976D-29F3E787B855}"/>
              </a:ext>
            </a:extLst>
          </p:cNvPr>
          <p:cNvSpPr txBox="1"/>
          <p:nvPr/>
        </p:nvSpPr>
        <p:spPr>
          <a:xfrm>
            <a:off x="2363184" y="223364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C97491A-BDAE-40AF-90F8-DA4ABB4AD8F5}"/>
              </a:ext>
            </a:extLst>
          </p:cNvPr>
          <p:cNvSpPr txBox="1"/>
          <p:nvPr/>
        </p:nvSpPr>
        <p:spPr>
          <a:xfrm>
            <a:off x="4781951" y="193044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DE23309-0A56-4E4F-A989-0853A71635A0}"/>
              </a:ext>
            </a:extLst>
          </p:cNvPr>
          <p:cNvSpPr txBox="1"/>
          <p:nvPr/>
        </p:nvSpPr>
        <p:spPr>
          <a:xfrm>
            <a:off x="7040835" y="275486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417E354-8857-4B00-9BCF-B6D5FB053524}"/>
              </a:ext>
            </a:extLst>
          </p:cNvPr>
          <p:cNvSpPr txBox="1"/>
          <p:nvPr/>
        </p:nvSpPr>
        <p:spPr>
          <a:xfrm>
            <a:off x="4969157" y="317055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40071B3-6751-4C33-B5C1-BDB2A9F09A45}"/>
              </a:ext>
            </a:extLst>
          </p:cNvPr>
          <p:cNvSpPr txBox="1"/>
          <p:nvPr/>
        </p:nvSpPr>
        <p:spPr>
          <a:xfrm>
            <a:off x="5891245" y="395242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793B667-A23E-4AC6-A460-5FF6F771FCE1}"/>
              </a:ext>
            </a:extLst>
          </p:cNvPr>
          <p:cNvSpPr txBox="1"/>
          <p:nvPr/>
        </p:nvSpPr>
        <p:spPr>
          <a:xfrm>
            <a:off x="2624667" y="3630643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511C19A-6D44-4945-BB56-79304C1C7E35}"/>
              </a:ext>
            </a:extLst>
          </p:cNvPr>
          <p:cNvCxnSpPr>
            <a:cxnSpLocks/>
            <a:stCxn id="5" idx="3"/>
            <a:endCxn id="4" idx="6"/>
          </p:cNvCxnSpPr>
          <p:nvPr/>
        </p:nvCxnSpPr>
        <p:spPr>
          <a:xfrm flipH="1">
            <a:off x="2116667" y="2592354"/>
            <a:ext cx="1251511" cy="506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246E926-98CA-4009-BFE5-7D1C51FF73DD}"/>
              </a:ext>
            </a:extLst>
          </p:cNvPr>
          <p:cNvCxnSpPr>
            <a:cxnSpLocks/>
            <a:stCxn id="6" idx="2"/>
            <a:endCxn id="4" idx="4"/>
          </p:cNvCxnSpPr>
          <p:nvPr/>
        </p:nvCxnSpPr>
        <p:spPr>
          <a:xfrm flipH="1" flipV="1">
            <a:off x="1659467" y="3555999"/>
            <a:ext cx="1794933" cy="1168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B38672F-B7E0-429A-A0D4-F5CD1FE2DAF5}"/>
              </a:ext>
            </a:extLst>
          </p:cNvPr>
          <p:cNvCxnSpPr>
            <a:cxnSpLocks/>
            <a:stCxn id="7" idx="2"/>
            <a:endCxn id="5" idx="5"/>
          </p:cNvCxnSpPr>
          <p:nvPr/>
        </p:nvCxnSpPr>
        <p:spPr>
          <a:xfrm flipH="1">
            <a:off x="4014756" y="2556932"/>
            <a:ext cx="1742578" cy="3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8ACCAE4-2DE2-4A76-8162-7B3A2C0527B3}"/>
              </a:ext>
            </a:extLst>
          </p:cNvPr>
          <p:cNvCxnSpPr>
            <a:cxnSpLocks/>
            <a:stCxn id="7" idx="4"/>
            <a:endCxn id="6" idx="6"/>
          </p:cNvCxnSpPr>
          <p:nvPr/>
        </p:nvCxnSpPr>
        <p:spPr>
          <a:xfrm flipH="1">
            <a:off x="4368800" y="3014132"/>
            <a:ext cx="1845734" cy="1710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793C6B5-B035-4DD9-8695-B79903B88D42}"/>
              </a:ext>
            </a:extLst>
          </p:cNvPr>
          <p:cNvCxnSpPr>
            <a:cxnSpLocks/>
            <a:stCxn id="8" idx="2"/>
            <a:endCxn id="7" idx="5"/>
          </p:cNvCxnSpPr>
          <p:nvPr/>
        </p:nvCxnSpPr>
        <p:spPr>
          <a:xfrm flipH="1" flipV="1">
            <a:off x="6537823" y="2880221"/>
            <a:ext cx="963644" cy="1005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C80927F-4B0A-4E55-90CC-3263BFE8A0FB}"/>
              </a:ext>
            </a:extLst>
          </p:cNvPr>
          <p:cNvCxnSpPr>
            <a:cxnSpLocks/>
            <a:stCxn id="8" idx="3"/>
            <a:endCxn id="6" idx="5"/>
          </p:cNvCxnSpPr>
          <p:nvPr/>
        </p:nvCxnSpPr>
        <p:spPr>
          <a:xfrm flipH="1">
            <a:off x="4234889" y="4209489"/>
            <a:ext cx="3400489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8C651671-0F97-4E8B-94DB-B0FFD08EEE9F}"/>
              </a:ext>
            </a:extLst>
          </p:cNvPr>
          <p:cNvSpPr txBox="1"/>
          <p:nvPr/>
        </p:nvSpPr>
        <p:spPr>
          <a:xfrm>
            <a:off x="2707571" y="27415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7DEC49B-147C-42C3-9EBC-B1896849B8B4}"/>
              </a:ext>
            </a:extLst>
          </p:cNvPr>
          <p:cNvSpPr txBox="1"/>
          <p:nvPr/>
        </p:nvSpPr>
        <p:spPr>
          <a:xfrm>
            <a:off x="4838768" y="24569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438846A-2EB4-4A2A-B83D-1FF016909576}"/>
              </a:ext>
            </a:extLst>
          </p:cNvPr>
          <p:cNvSpPr txBox="1"/>
          <p:nvPr/>
        </p:nvSpPr>
        <p:spPr>
          <a:xfrm>
            <a:off x="2412084" y="41064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663BED1-D90E-4ACA-95ED-9C429F9DD88E}"/>
              </a:ext>
            </a:extLst>
          </p:cNvPr>
          <p:cNvSpPr txBox="1"/>
          <p:nvPr/>
        </p:nvSpPr>
        <p:spPr>
          <a:xfrm>
            <a:off x="5364549" y="36144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C591599-6456-47E7-B288-A7CFBE5E205B}"/>
              </a:ext>
            </a:extLst>
          </p:cNvPr>
          <p:cNvSpPr txBox="1"/>
          <p:nvPr/>
        </p:nvSpPr>
        <p:spPr>
          <a:xfrm>
            <a:off x="6754478" y="32060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D6678AD-D2B6-4378-A549-3848C6F0498C}"/>
              </a:ext>
            </a:extLst>
          </p:cNvPr>
          <p:cNvSpPr txBox="1"/>
          <p:nvPr/>
        </p:nvSpPr>
        <p:spPr>
          <a:xfrm>
            <a:off x="6128175" y="44889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0512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8643AA1-6199-497E-9E57-F8F67FC2F2E9}"/>
              </a:ext>
            </a:extLst>
          </p:cNvPr>
          <p:cNvSpPr/>
          <p:nvPr/>
        </p:nvSpPr>
        <p:spPr>
          <a:xfrm>
            <a:off x="1202267" y="264159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4265363-1254-4B0D-81E0-6258BB8BBB5E}"/>
              </a:ext>
            </a:extLst>
          </p:cNvPr>
          <p:cNvSpPr/>
          <p:nvPr/>
        </p:nvSpPr>
        <p:spPr>
          <a:xfrm>
            <a:off x="3234267" y="18118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DA84A82-0325-4BEC-8A4B-2479124F275B}"/>
              </a:ext>
            </a:extLst>
          </p:cNvPr>
          <p:cNvSpPr/>
          <p:nvPr/>
        </p:nvSpPr>
        <p:spPr>
          <a:xfrm>
            <a:off x="3454400" y="42672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C649957-4423-47EE-B658-8DF76B06D1DB}"/>
              </a:ext>
            </a:extLst>
          </p:cNvPr>
          <p:cNvSpPr/>
          <p:nvPr/>
        </p:nvSpPr>
        <p:spPr>
          <a:xfrm>
            <a:off x="5757334" y="209973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5B57D2E-AAA7-48AF-8867-B72A56D5DE06}"/>
              </a:ext>
            </a:extLst>
          </p:cNvPr>
          <p:cNvSpPr/>
          <p:nvPr/>
        </p:nvSpPr>
        <p:spPr>
          <a:xfrm>
            <a:off x="7501467" y="34290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275E502-959F-4CB0-99DE-053728BF4686}"/>
              </a:ext>
            </a:extLst>
          </p:cNvPr>
          <p:cNvCxnSpPr>
            <a:stCxn id="4" idx="7"/>
            <a:endCxn id="5" idx="2"/>
          </p:cNvCxnSpPr>
          <p:nvPr/>
        </p:nvCxnSpPr>
        <p:spPr>
          <a:xfrm flipV="1">
            <a:off x="1982756" y="2269065"/>
            <a:ext cx="1251511" cy="506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854FBF2-D4D5-4BF6-AC3C-4DDAD7A0A34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982756" y="3422088"/>
            <a:ext cx="1605555" cy="979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002AC2B-CB11-4650-9D87-D0BDBCE429E9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 flipV="1">
            <a:off x="4148667" y="2233643"/>
            <a:ext cx="1742578" cy="3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F058BB9-89FA-4F02-91F3-82469BC5BB9B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6671734" y="2556932"/>
            <a:ext cx="963644" cy="1005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DA8DD5A-E27B-4488-9D54-BF0F5E465E20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4234889" y="2880221"/>
            <a:ext cx="1656356" cy="1520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CE81F21-1521-4176-9FE3-BE97855B3F4E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4368800" y="3886200"/>
            <a:ext cx="3132667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A0542E2-2895-4703-976D-29F3E787B855}"/>
              </a:ext>
            </a:extLst>
          </p:cNvPr>
          <p:cNvSpPr txBox="1"/>
          <p:nvPr/>
        </p:nvSpPr>
        <p:spPr>
          <a:xfrm>
            <a:off x="2363184" y="223364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C97491A-BDAE-40AF-90F8-DA4ABB4AD8F5}"/>
              </a:ext>
            </a:extLst>
          </p:cNvPr>
          <p:cNvSpPr txBox="1"/>
          <p:nvPr/>
        </p:nvSpPr>
        <p:spPr>
          <a:xfrm>
            <a:off x="4781951" y="193044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DE23309-0A56-4E4F-A989-0853A71635A0}"/>
              </a:ext>
            </a:extLst>
          </p:cNvPr>
          <p:cNvSpPr txBox="1"/>
          <p:nvPr/>
        </p:nvSpPr>
        <p:spPr>
          <a:xfrm>
            <a:off x="7040835" y="27548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417E354-8857-4B00-9BCF-B6D5FB053524}"/>
              </a:ext>
            </a:extLst>
          </p:cNvPr>
          <p:cNvSpPr txBox="1"/>
          <p:nvPr/>
        </p:nvSpPr>
        <p:spPr>
          <a:xfrm>
            <a:off x="4969157" y="31705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40071B3-6751-4C33-B5C1-BDB2A9F09A45}"/>
              </a:ext>
            </a:extLst>
          </p:cNvPr>
          <p:cNvSpPr txBox="1"/>
          <p:nvPr/>
        </p:nvSpPr>
        <p:spPr>
          <a:xfrm>
            <a:off x="5891245" y="395242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793B667-A23E-4AC6-A460-5FF6F771FCE1}"/>
              </a:ext>
            </a:extLst>
          </p:cNvPr>
          <p:cNvSpPr txBox="1"/>
          <p:nvPr/>
        </p:nvSpPr>
        <p:spPr>
          <a:xfrm>
            <a:off x="2624667" y="3630643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511C19A-6D44-4945-BB56-79304C1C7E35}"/>
              </a:ext>
            </a:extLst>
          </p:cNvPr>
          <p:cNvCxnSpPr>
            <a:cxnSpLocks/>
            <a:stCxn id="5" idx="3"/>
            <a:endCxn id="4" idx="6"/>
          </p:cNvCxnSpPr>
          <p:nvPr/>
        </p:nvCxnSpPr>
        <p:spPr>
          <a:xfrm flipH="1">
            <a:off x="2116667" y="2592354"/>
            <a:ext cx="1251511" cy="506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246E926-98CA-4009-BFE5-7D1C51FF73DD}"/>
              </a:ext>
            </a:extLst>
          </p:cNvPr>
          <p:cNvCxnSpPr>
            <a:cxnSpLocks/>
            <a:stCxn id="6" idx="2"/>
            <a:endCxn id="4" idx="4"/>
          </p:cNvCxnSpPr>
          <p:nvPr/>
        </p:nvCxnSpPr>
        <p:spPr>
          <a:xfrm flipH="1" flipV="1">
            <a:off x="1659467" y="3555999"/>
            <a:ext cx="1794933" cy="1168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B38672F-B7E0-429A-A0D4-F5CD1FE2DAF5}"/>
              </a:ext>
            </a:extLst>
          </p:cNvPr>
          <p:cNvCxnSpPr>
            <a:cxnSpLocks/>
            <a:stCxn id="7" idx="2"/>
            <a:endCxn id="5" idx="5"/>
          </p:cNvCxnSpPr>
          <p:nvPr/>
        </p:nvCxnSpPr>
        <p:spPr>
          <a:xfrm flipH="1">
            <a:off x="4014756" y="2556932"/>
            <a:ext cx="1742578" cy="3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8ACCAE4-2DE2-4A76-8162-7B3A2C0527B3}"/>
              </a:ext>
            </a:extLst>
          </p:cNvPr>
          <p:cNvCxnSpPr>
            <a:cxnSpLocks/>
            <a:stCxn id="7" idx="4"/>
            <a:endCxn id="6" idx="6"/>
          </p:cNvCxnSpPr>
          <p:nvPr/>
        </p:nvCxnSpPr>
        <p:spPr>
          <a:xfrm flipH="1">
            <a:off x="4368800" y="3014132"/>
            <a:ext cx="1845734" cy="1710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793C6B5-B035-4DD9-8695-B79903B88D42}"/>
              </a:ext>
            </a:extLst>
          </p:cNvPr>
          <p:cNvCxnSpPr>
            <a:cxnSpLocks/>
            <a:stCxn id="8" idx="2"/>
            <a:endCxn id="7" idx="5"/>
          </p:cNvCxnSpPr>
          <p:nvPr/>
        </p:nvCxnSpPr>
        <p:spPr>
          <a:xfrm flipH="1" flipV="1">
            <a:off x="6537823" y="2880221"/>
            <a:ext cx="963644" cy="1005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C80927F-4B0A-4E55-90CC-3263BFE8A0FB}"/>
              </a:ext>
            </a:extLst>
          </p:cNvPr>
          <p:cNvCxnSpPr>
            <a:cxnSpLocks/>
            <a:stCxn id="8" idx="3"/>
            <a:endCxn id="6" idx="5"/>
          </p:cNvCxnSpPr>
          <p:nvPr/>
        </p:nvCxnSpPr>
        <p:spPr>
          <a:xfrm flipH="1">
            <a:off x="4234889" y="4209489"/>
            <a:ext cx="3400489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8C651671-0F97-4E8B-94DB-B0FFD08EEE9F}"/>
              </a:ext>
            </a:extLst>
          </p:cNvPr>
          <p:cNvSpPr txBox="1"/>
          <p:nvPr/>
        </p:nvSpPr>
        <p:spPr>
          <a:xfrm>
            <a:off x="2707571" y="27415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7DEC49B-147C-42C3-9EBC-B1896849B8B4}"/>
              </a:ext>
            </a:extLst>
          </p:cNvPr>
          <p:cNvSpPr txBox="1"/>
          <p:nvPr/>
        </p:nvSpPr>
        <p:spPr>
          <a:xfrm>
            <a:off x="4838768" y="24569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438846A-2EB4-4A2A-B83D-1FF016909576}"/>
              </a:ext>
            </a:extLst>
          </p:cNvPr>
          <p:cNvSpPr txBox="1"/>
          <p:nvPr/>
        </p:nvSpPr>
        <p:spPr>
          <a:xfrm>
            <a:off x="2412084" y="410642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663BED1-D90E-4ACA-95ED-9C429F9DD88E}"/>
              </a:ext>
            </a:extLst>
          </p:cNvPr>
          <p:cNvSpPr txBox="1"/>
          <p:nvPr/>
        </p:nvSpPr>
        <p:spPr>
          <a:xfrm>
            <a:off x="5364549" y="361448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C591599-6456-47E7-B288-A7CFBE5E205B}"/>
              </a:ext>
            </a:extLst>
          </p:cNvPr>
          <p:cNvSpPr txBox="1"/>
          <p:nvPr/>
        </p:nvSpPr>
        <p:spPr>
          <a:xfrm>
            <a:off x="6754478" y="320604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D6678AD-D2B6-4378-A549-3848C6F0498C}"/>
              </a:ext>
            </a:extLst>
          </p:cNvPr>
          <p:cNvSpPr txBox="1"/>
          <p:nvPr/>
        </p:nvSpPr>
        <p:spPr>
          <a:xfrm>
            <a:off x="6128175" y="44889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061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8643AA1-6199-497E-9E57-F8F67FC2F2E9}"/>
              </a:ext>
            </a:extLst>
          </p:cNvPr>
          <p:cNvSpPr/>
          <p:nvPr/>
        </p:nvSpPr>
        <p:spPr>
          <a:xfrm>
            <a:off x="1202267" y="264159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4265363-1254-4B0D-81E0-6258BB8BBB5E}"/>
              </a:ext>
            </a:extLst>
          </p:cNvPr>
          <p:cNvSpPr/>
          <p:nvPr/>
        </p:nvSpPr>
        <p:spPr>
          <a:xfrm>
            <a:off x="3234267" y="18118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DA84A82-0325-4BEC-8A4B-2479124F275B}"/>
              </a:ext>
            </a:extLst>
          </p:cNvPr>
          <p:cNvSpPr/>
          <p:nvPr/>
        </p:nvSpPr>
        <p:spPr>
          <a:xfrm>
            <a:off x="3454400" y="42672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C649957-4423-47EE-B658-8DF76B06D1DB}"/>
              </a:ext>
            </a:extLst>
          </p:cNvPr>
          <p:cNvSpPr/>
          <p:nvPr/>
        </p:nvSpPr>
        <p:spPr>
          <a:xfrm>
            <a:off x="5757334" y="209973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5B57D2E-AAA7-48AF-8867-B72A56D5DE06}"/>
              </a:ext>
            </a:extLst>
          </p:cNvPr>
          <p:cNvSpPr/>
          <p:nvPr/>
        </p:nvSpPr>
        <p:spPr>
          <a:xfrm>
            <a:off x="7501467" y="34290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275E502-959F-4CB0-99DE-053728BF4686}"/>
              </a:ext>
            </a:extLst>
          </p:cNvPr>
          <p:cNvCxnSpPr>
            <a:stCxn id="4" idx="7"/>
            <a:endCxn id="5" idx="2"/>
          </p:cNvCxnSpPr>
          <p:nvPr/>
        </p:nvCxnSpPr>
        <p:spPr>
          <a:xfrm flipV="1">
            <a:off x="1982756" y="2269065"/>
            <a:ext cx="1251511" cy="506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854FBF2-D4D5-4BF6-AC3C-4DDAD7A0A34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982756" y="3422088"/>
            <a:ext cx="1605555" cy="979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002AC2B-CB11-4650-9D87-D0BDBCE429E9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 flipV="1">
            <a:off x="4148667" y="2233643"/>
            <a:ext cx="1742578" cy="3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F058BB9-89FA-4F02-91F3-82469BC5BB9B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6671734" y="2556932"/>
            <a:ext cx="963644" cy="1005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DA8DD5A-E27B-4488-9D54-BF0F5E465E20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4234889" y="2880221"/>
            <a:ext cx="1656356" cy="1520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CE81F21-1521-4176-9FE3-BE97855B3F4E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4368800" y="3886200"/>
            <a:ext cx="3132667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A0542E2-2895-4703-976D-29F3E787B855}"/>
              </a:ext>
            </a:extLst>
          </p:cNvPr>
          <p:cNvSpPr txBox="1"/>
          <p:nvPr/>
        </p:nvSpPr>
        <p:spPr>
          <a:xfrm>
            <a:off x="2363184" y="22336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C97491A-BDAE-40AF-90F8-DA4ABB4AD8F5}"/>
              </a:ext>
            </a:extLst>
          </p:cNvPr>
          <p:cNvSpPr txBox="1"/>
          <p:nvPr/>
        </p:nvSpPr>
        <p:spPr>
          <a:xfrm>
            <a:off x="4781951" y="19304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DE23309-0A56-4E4F-A989-0853A71635A0}"/>
              </a:ext>
            </a:extLst>
          </p:cNvPr>
          <p:cNvSpPr txBox="1"/>
          <p:nvPr/>
        </p:nvSpPr>
        <p:spPr>
          <a:xfrm>
            <a:off x="7040835" y="27548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417E354-8857-4B00-9BCF-B6D5FB053524}"/>
              </a:ext>
            </a:extLst>
          </p:cNvPr>
          <p:cNvSpPr txBox="1"/>
          <p:nvPr/>
        </p:nvSpPr>
        <p:spPr>
          <a:xfrm>
            <a:off x="4969157" y="31705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40071B3-6751-4C33-B5C1-BDB2A9F09A45}"/>
              </a:ext>
            </a:extLst>
          </p:cNvPr>
          <p:cNvSpPr txBox="1"/>
          <p:nvPr/>
        </p:nvSpPr>
        <p:spPr>
          <a:xfrm>
            <a:off x="5891245" y="395242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793B667-A23E-4AC6-A460-5FF6F771FCE1}"/>
              </a:ext>
            </a:extLst>
          </p:cNvPr>
          <p:cNvSpPr txBox="1"/>
          <p:nvPr/>
        </p:nvSpPr>
        <p:spPr>
          <a:xfrm>
            <a:off x="2624667" y="3630643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511C19A-6D44-4945-BB56-79304C1C7E35}"/>
              </a:ext>
            </a:extLst>
          </p:cNvPr>
          <p:cNvCxnSpPr>
            <a:cxnSpLocks/>
            <a:stCxn id="5" idx="3"/>
            <a:endCxn id="4" idx="6"/>
          </p:cNvCxnSpPr>
          <p:nvPr/>
        </p:nvCxnSpPr>
        <p:spPr>
          <a:xfrm flipH="1">
            <a:off x="2116667" y="2592354"/>
            <a:ext cx="1251511" cy="506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246E926-98CA-4009-BFE5-7D1C51FF73DD}"/>
              </a:ext>
            </a:extLst>
          </p:cNvPr>
          <p:cNvCxnSpPr>
            <a:cxnSpLocks/>
            <a:stCxn id="6" idx="2"/>
            <a:endCxn id="4" idx="4"/>
          </p:cNvCxnSpPr>
          <p:nvPr/>
        </p:nvCxnSpPr>
        <p:spPr>
          <a:xfrm flipH="1" flipV="1">
            <a:off x="1659467" y="3555999"/>
            <a:ext cx="1794933" cy="1168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B38672F-B7E0-429A-A0D4-F5CD1FE2DAF5}"/>
              </a:ext>
            </a:extLst>
          </p:cNvPr>
          <p:cNvCxnSpPr>
            <a:cxnSpLocks/>
            <a:stCxn id="7" idx="2"/>
            <a:endCxn id="5" idx="5"/>
          </p:cNvCxnSpPr>
          <p:nvPr/>
        </p:nvCxnSpPr>
        <p:spPr>
          <a:xfrm flipH="1">
            <a:off x="4014756" y="2556932"/>
            <a:ext cx="1742578" cy="3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8ACCAE4-2DE2-4A76-8162-7B3A2C0527B3}"/>
              </a:ext>
            </a:extLst>
          </p:cNvPr>
          <p:cNvCxnSpPr>
            <a:cxnSpLocks/>
            <a:stCxn id="7" idx="4"/>
            <a:endCxn id="6" idx="6"/>
          </p:cNvCxnSpPr>
          <p:nvPr/>
        </p:nvCxnSpPr>
        <p:spPr>
          <a:xfrm flipH="1">
            <a:off x="4368800" y="3014132"/>
            <a:ext cx="1845734" cy="1710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793C6B5-B035-4DD9-8695-B79903B88D42}"/>
              </a:ext>
            </a:extLst>
          </p:cNvPr>
          <p:cNvCxnSpPr>
            <a:cxnSpLocks/>
            <a:stCxn id="8" idx="2"/>
            <a:endCxn id="7" idx="5"/>
          </p:cNvCxnSpPr>
          <p:nvPr/>
        </p:nvCxnSpPr>
        <p:spPr>
          <a:xfrm flipH="1" flipV="1">
            <a:off x="6537823" y="2880221"/>
            <a:ext cx="963644" cy="1005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C80927F-4B0A-4E55-90CC-3263BFE8A0FB}"/>
              </a:ext>
            </a:extLst>
          </p:cNvPr>
          <p:cNvCxnSpPr>
            <a:cxnSpLocks/>
            <a:stCxn id="8" idx="3"/>
            <a:endCxn id="6" idx="5"/>
          </p:cNvCxnSpPr>
          <p:nvPr/>
        </p:nvCxnSpPr>
        <p:spPr>
          <a:xfrm flipH="1">
            <a:off x="4234889" y="4209489"/>
            <a:ext cx="3400489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8C651671-0F97-4E8B-94DB-B0FFD08EEE9F}"/>
              </a:ext>
            </a:extLst>
          </p:cNvPr>
          <p:cNvSpPr txBox="1"/>
          <p:nvPr/>
        </p:nvSpPr>
        <p:spPr>
          <a:xfrm>
            <a:off x="2707571" y="27415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7DEC49B-147C-42C3-9EBC-B1896849B8B4}"/>
              </a:ext>
            </a:extLst>
          </p:cNvPr>
          <p:cNvSpPr txBox="1"/>
          <p:nvPr/>
        </p:nvSpPr>
        <p:spPr>
          <a:xfrm>
            <a:off x="4838768" y="24569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438846A-2EB4-4A2A-B83D-1FF016909576}"/>
              </a:ext>
            </a:extLst>
          </p:cNvPr>
          <p:cNvSpPr txBox="1"/>
          <p:nvPr/>
        </p:nvSpPr>
        <p:spPr>
          <a:xfrm>
            <a:off x="2412084" y="410642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663BED1-D90E-4ACA-95ED-9C429F9DD88E}"/>
              </a:ext>
            </a:extLst>
          </p:cNvPr>
          <p:cNvSpPr txBox="1"/>
          <p:nvPr/>
        </p:nvSpPr>
        <p:spPr>
          <a:xfrm>
            <a:off x="5364549" y="36144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C591599-6456-47E7-B288-A7CFBE5E205B}"/>
              </a:ext>
            </a:extLst>
          </p:cNvPr>
          <p:cNvSpPr txBox="1"/>
          <p:nvPr/>
        </p:nvSpPr>
        <p:spPr>
          <a:xfrm>
            <a:off x="6754478" y="320604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D6678AD-D2B6-4378-A549-3848C6F0498C}"/>
              </a:ext>
            </a:extLst>
          </p:cNvPr>
          <p:cNvSpPr txBox="1"/>
          <p:nvPr/>
        </p:nvSpPr>
        <p:spPr>
          <a:xfrm>
            <a:off x="6128175" y="44889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476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70</Words>
  <Application>Microsoft Office PowerPoint</Application>
  <PresentationFormat>宽屏</PresentationFormat>
  <Paragraphs>70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 Daheng</dc:creator>
  <cp:lastModifiedBy>Yin Daheng</cp:lastModifiedBy>
  <cp:revision>8</cp:revision>
  <dcterms:created xsi:type="dcterms:W3CDTF">2020-12-22T13:06:13Z</dcterms:created>
  <dcterms:modified xsi:type="dcterms:W3CDTF">2020-12-22T15:11:18Z</dcterms:modified>
</cp:coreProperties>
</file>