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3"/>
  </p:notesMasterIdLst>
  <p:sldIdLst>
    <p:sldId id="528" r:id="rId2"/>
    <p:sldId id="585" r:id="rId3"/>
    <p:sldId id="690" r:id="rId4"/>
    <p:sldId id="691" r:id="rId5"/>
    <p:sldId id="656" r:id="rId6"/>
    <p:sldId id="727" r:id="rId7"/>
    <p:sldId id="728" r:id="rId8"/>
    <p:sldId id="729" r:id="rId9"/>
    <p:sldId id="730" r:id="rId10"/>
    <p:sldId id="694" r:id="rId11"/>
    <p:sldId id="693" r:id="rId12"/>
    <p:sldId id="695" r:id="rId13"/>
    <p:sldId id="696" r:id="rId14"/>
    <p:sldId id="698" r:id="rId15"/>
    <p:sldId id="706" r:id="rId16"/>
    <p:sldId id="705" r:id="rId17"/>
    <p:sldId id="699" r:id="rId18"/>
    <p:sldId id="700" r:id="rId19"/>
    <p:sldId id="702" r:id="rId20"/>
    <p:sldId id="703" r:id="rId21"/>
    <p:sldId id="707" r:id="rId22"/>
    <p:sldId id="708" r:id="rId23"/>
    <p:sldId id="709" r:id="rId24"/>
    <p:sldId id="704" r:id="rId25"/>
    <p:sldId id="710" r:id="rId26"/>
    <p:sldId id="711" r:id="rId27"/>
    <p:sldId id="712" r:id="rId28"/>
    <p:sldId id="714" r:id="rId29"/>
    <p:sldId id="713" r:id="rId30"/>
    <p:sldId id="715" r:id="rId31"/>
    <p:sldId id="716" r:id="rId32"/>
    <p:sldId id="717" r:id="rId33"/>
    <p:sldId id="718" r:id="rId34"/>
    <p:sldId id="719" r:id="rId35"/>
    <p:sldId id="721" r:id="rId36"/>
    <p:sldId id="722" r:id="rId37"/>
    <p:sldId id="723" r:id="rId38"/>
    <p:sldId id="724" r:id="rId39"/>
    <p:sldId id="726" r:id="rId40"/>
    <p:sldId id="725" r:id="rId41"/>
    <p:sldId id="622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ya wang" initials="aw" lastIdx="1" clrIdx="0">
    <p:extLst>
      <p:ext uri="{19B8F6BF-5375-455C-9EA6-DF929625EA0E}">
        <p15:presenceInfo xmlns:p15="http://schemas.microsoft.com/office/powerpoint/2012/main" userId="c4c5a153d2e3c6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FCFE"/>
    <a:srgbClr val="FDDD8D"/>
    <a:srgbClr val="E5F3F7"/>
    <a:srgbClr val="FEF6F0"/>
    <a:srgbClr val="FBC857"/>
    <a:srgbClr val="FFC000"/>
    <a:srgbClr val="FDB76B"/>
    <a:srgbClr val="F88E1A"/>
    <a:srgbClr val="3DF53D"/>
    <a:srgbClr val="65E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86893" autoAdjust="0"/>
  </p:normalViewPr>
  <p:slideViewPr>
    <p:cSldViewPr snapToObjects="1">
      <p:cViewPr varScale="1">
        <p:scale>
          <a:sx n="80" d="100"/>
          <a:sy n="80" d="100"/>
        </p:scale>
        <p:origin x="10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4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7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 Daheng" userId="40f47af77092ccff" providerId="LiveId" clId="{EC7816E9-D353-4571-A133-4FD6282D4F36}"/>
    <pc:docChg chg="undo redo custSel addSld delSld modSld sldOrd">
      <pc:chgData name="Yin Daheng" userId="40f47af77092ccff" providerId="LiveId" clId="{EC7816E9-D353-4571-A133-4FD6282D4F36}" dt="2021-01-17T06:12:23.477" v="13089" actId="20577"/>
      <pc:docMkLst>
        <pc:docMk/>
      </pc:docMkLst>
      <pc:sldChg chg="modSp mod">
        <pc:chgData name="Yin Daheng" userId="40f47af77092ccff" providerId="LiveId" clId="{EC7816E9-D353-4571-A133-4FD6282D4F36}" dt="2021-01-15T07:07:18.715" v="25"/>
        <pc:sldMkLst>
          <pc:docMk/>
          <pc:sldMk cId="1746163749" sldId="528"/>
        </pc:sldMkLst>
        <pc:spChg chg="mod">
          <ac:chgData name="Yin Daheng" userId="40f47af77092ccff" providerId="LiveId" clId="{EC7816E9-D353-4571-A133-4FD6282D4F36}" dt="2021-01-15T07:07:18.715" v="25"/>
          <ac:spMkLst>
            <pc:docMk/>
            <pc:sldMk cId="1746163749" sldId="528"/>
            <ac:spMk id="8" creationId="{484EE29D-6C78-49C6-AD15-AA694C41D3D5}"/>
          </ac:spMkLst>
        </pc:spChg>
        <pc:spChg chg="mod">
          <ac:chgData name="Yin Daheng" userId="40f47af77092ccff" providerId="LiveId" clId="{EC7816E9-D353-4571-A133-4FD6282D4F36}" dt="2021-01-15T07:06:15.319" v="2"/>
          <ac:spMkLst>
            <pc:docMk/>
            <pc:sldMk cId="1746163749" sldId="528"/>
            <ac:spMk id="2050" creationId="{00000000-0000-0000-0000-000000000000}"/>
          </ac:spMkLst>
        </pc:spChg>
        <pc:spChg chg="mod">
          <ac:chgData name="Yin Daheng" userId="40f47af77092ccff" providerId="LiveId" clId="{EC7816E9-D353-4571-A133-4FD6282D4F36}" dt="2021-01-15T07:06:29.806" v="24"/>
          <ac:spMkLst>
            <pc:docMk/>
            <pc:sldMk cId="1746163749" sldId="528"/>
            <ac:spMk id="6149" creationId="{00000000-0000-0000-0000-000000000000}"/>
          </ac:spMkLst>
        </pc:spChg>
      </pc:sldChg>
      <pc:sldChg chg="modSp mod">
        <pc:chgData name="Yin Daheng" userId="40f47af77092ccff" providerId="LiveId" clId="{EC7816E9-D353-4571-A133-4FD6282D4F36}" dt="2021-01-16T10:18:27.722" v="6188"/>
        <pc:sldMkLst>
          <pc:docMk/>
          <pc:sldMk cId="141112581" sldId="585"/>
        </pc:sldMkLst>
        <pc:spChg chg="mod">
          <ac:chgData name="Yin Daheng" userId="40f47af77092ccff" providerId="LiveId" clId="{EC7816E9-D353-4571-A133-4FD6282D4F36}" dt="2021-01-16T10:18:27.722" v="6188"/>
          <ac:spMkLst>
            <pc:docMk/>
            <pc:sldMk cId="141112581" sldId="585"/>
            <ac:spMk id="17" creationId="{00000000-0000-0000-0000-000000000000}"/>
          </ac:spMkLst>
        </pc:spChg>
      </pc:sldChg>
      <pc:sldChg chg="addSp delSp modSp mod ord delAnim">
        <pc:chgData name="Yin Daheng" userId="40f47af77092ccff" providerId="LiveId" clId="{EC7816E9-D353-4571-A133-4FD6282D4F36}" dt="2021-01-15T13:27:49.612" v="357"/>
        <pc:sldMkLst>
          <pc:docMk/>
          <pc:sldMk cId="4243646959" sldId="656"/>
        </pc:sldMkLst>
        <pc:spChg chg="del">
          <ac:chgData name="Yin Daheng" userId="40f47af77092ccff" providerId="LiveId" clId="{EC7816E9-D353-4571-A133-4FD6282D4F36}" dt="2021-01-15T13:25:49.336" v="288" actId="478"/>
          <ac:spMkLst>
            <pc:docMk/>
            <pc:sldMk cId="4243646959" sldId="656"/>
            <ac:spMk id="2" creationId="{720B918D-E75C-46A5-859C-8DCECCD2CA5A}"/>
          </ac:spMkLst>
        </pc:spChg>
        <pc:spChg chg="del">
          <ac:chgData name="Yin Daheng" userId="40f47af77092ccff" providerId="LiveId" clId="{EC7816E9-D353-4571-A133-4FD6282D4F36}" dt="2021-01-15T13:25:49.336" v="288" actId="478"/>
          <ac:spMkLst>
            <pc:docMk/>
            <pc:sldMk cId="4243646959" sldId="656"/>
            <ac:spMk id="3" creationId="{2CAA866F-3553-47B7-8DA4-8FCD17135BC6}"/>
          </ac:spMkLst>
        </pc:spChg>
        <pc:spChg chg="del">
          <ac:chgData name="Yin Daheng" userId="40f47af77092ccff" providerId="LiveId" clId="{EC7816E9-D353-4571-A133-4FD6282D4F36}" dt="2021-01-15T13:25:58.014" v="290" actId="478"/>
          <ac:spMkLst>
            <pc:docMk/>
            <pc:sldMk cId="4243646959" sldId="656"/>
            <ac:spMk id="14" creationId="{56214FD4-8253-4709-BCD2-C302FA7CD44B}"/>
          </ac:spMkLst>
        </pc:spChg>
        <pc:spChg chg="mod">
          <ac:chgData name="Yin Daheng" userId="40f47af77092ccff" providerId="LiveId" clId="{EC7816E9-D353-4571-A133-4FD6282D4F36}" dt="2021-01-15T13:26:54.437" v="297" actId="1076"/>
          <ac:spMkLst>
            <pc:docMk/>
            <pc:sldMk cId="4243646959" sldId="656"/>
            <ac:spMk id="21" creationId="{C5D7B5EC-14D7-4754-AFE7-34804484561A}"/>
          </ac:spMkLst>
        </pc:spChg>
        <pc:spChg chg="mod">
          <ac:chgData name="Yin Daheng" userId="40f47af77092ccff" providerId="LiveId" clId="{EC7816E9-D353-4571-A133-4FD6282D4F36}" dt="2021-01-15T13:26:59.631" v="298" actId="1076"/>
          <ac:spMkLst>
            <pc:docMk/>
            <pc:sldMk cId="4243646959" sldId="656"/>
            <ac:spMk id="83" creationId="{32AB0B78-7A4C-4862-8705-DA212F32533A}"/>
          </ac:spMkLst>
        </pc:spChg>
        <pc:spChg chg="del">
          <ac:chgData name="Yin Daheng" userId="40f47af77092ccff" providerId="LiveId" clId="{EC7816E9-D353-4571-A133-4FD6282D4F36}" dt="2021-01-15T13:26:40.225" v="295" actId="478"/>
          <ac:spMkLst>
            <pc:docMk/>
            <pc:sldMk cId="4243646959" sldId="656"/>
            <ac:spMk id="84" creationId="{C4C7482E-3577-499A-8279-76610B31283D}"/>
          </ac:spMkLst>
        </pc:spChg>
        <pc:spChg chg="add mod">
          <ac:chgData name="Yin Daheng" userId="40f47af77092ccff" providerId="LiveId" clId="{EC7816E9-D353-4571-A133-4FD6282D4F36}" dt="2021-01-15T13:27:49.612" v="357"/>
          <ac:spMkLst>
            <pc:docMk/>
            <pc:sldMk cId="4243646959" sldId="656"/>
            <ac:spMk id="87" creationId="{17A517BC-FD3E-4748-86D3-66A0F1521E5D}"/>
          </ac:spMkLst>
        </pc:spChg>
        <pc:spChg chg="del">
          <ac:chgData name="Yin Daheng" userId="40f47af77092ccff" providerId="LiveId" clId="{EC7816E9-D353-4571-A133-4FD6282D4F36}" dt="2021-01-15T13:25:49.336" v="288" actId="478"/>
          <ac:spMkLst>
            <pc:docMk/>
            <pc:sldMk cId="4243646959" sldId="656"/>
            <ac:spMk id="91" creationId="{588392BA-7FA6-4046-BB77-F4A5E660F09B}"/>
          </ac:spMkLst>
        </pc:spChg>
        <pc:spChg chg="del">
          <ac:chgData name="Yin Daheng" userId="40f47af77092ccff" providerId="LiveId" clId="{EC7816E9-D353-4571-A133-4FD6282D4F36}" dt="2021-01-15T13:25:49.336" v="288" actId="478"/>
          <ac:spMkLst>
            <pc:docMk/>
            <pc:sldMk cId="4243646959" sldId="656"/>
            <ac:spMk id="134" creationId="{231F74AF-533C-41D1-BC8B-E1833321A41C}"/>
          </ac:spMkLst>
        </pc:spChg>
        <pc:spChg chg="del">
          <ac:chgData name="Yin Daheng" userId="40f47af77092ccff" providerId="LiveId" clId="{EC7816E9-D353-4571-A133-4FD6282D4F36}" dt="2021-01-15T13:25:49.336" v="288" actId="478"/>
          <ac:spMkLst>
            <pc:docMk/>
            <pc:sldMk cId="4243646959" sldId="656"/>
            <ac:spMk id="136" creationId="{BA91E0A9-1FF2-4EF3-84C2-71DE62862E67}"/>
          </ac:spMkLst>
        </pc:spChg>
        <pc:grpChg chg="del">
          <ac:chgData name="Yin Daheng" userId="40f47af77092ccff" providerId="LiveId" clId="{EC7816E9-D353-4571-A133-4FD6282D4F36}" dt="2021-01-15T13:25:49.336" v="288" actId="478"/>
          <ac:grpSpMkLst>
            <pc:docMk/>
            <pc:sldMk cId="4243646959" sldId="656"/>
            <ac:grpSpMk id="85" creationId="{A1EA8C0F-546E-46B3-8BE2-9D078C89AC10}"/>
          </ac:grpSpMkLst>
        </pc:grpChg>
        <pc:grpChg chg="del">
          <ac:chgData name="Yin Daheng" userId="40f47af77092ccff" providerId="LiveId" clId="{EC7816E9-D353-4571-A133-4FD6282D4F36}" dt="2021-01-15T13:25:49.336" v="288" actId="478"/>
          <ac:grpSpMkLst>
            <pc:docMk/>
            <pc:sldMk cId="4243646959" sldId="656"/>
            <ac:grpSpMk id="113" creationId="{FC0823A1-5E48-473C-8C53-3D4BDCF54E03}"/>
          </ac:grpSpMkLst>
        </pc:grpChg>
        <pc:grpChg chg="del">
          <ac:chgData name="Yin Daheng" userId="40f47af77092ccff" providerId="LiveId" clId="{EC7816E9-D353-4571-A133-4FD6282D4F36}" dt="2021-01-15T13:25:49.336" v="288" actId="478"/>
          <ac:grpSpMkLst>
            <pc:docMk/>
            <pc:sldMk cId="4243646959" sldId="656"/>
            <ac:grpSpMk id="139" creationId="{55DF9835-0541-42DE-B856-29C4BCEBA4E5}"/>
          </ac:grpSpMkLst>
        </pc:grpChg>
        <pc:picChg chg="mod">
          <ac:chgData name="Yin Daheng" userId="40f47af77092ccff" providerId="LiveId" clId="{EC7816E9-D353-4571-A133-4FD6282D4F36}" dt="2021-01-15T13:26:54.437" v="297" actId="1076"/>
          <ac:picMkLst>
            <pc:docMk/>
            <pc:sldMk cId="4243646959" sldId="656"/>
            <ac:picMk id="5" creationId="{9AC3F343-E1CD-420F-9457-57ABBA3315FF}"/>
          </ac:picMkLst>
        </pc:picChg>
        <pc:picChg chg="mod">
          <ac:chgData name="Yin Daheng" userId="40f47af77092ccff" providerId="LiveId" clId="{EC7816E9-D353-4571-A133-4FD6282D4F36}" dt="2021-01-15T13:26:54.437" v="297" actId="1076"/>
          <ac:picMkLst>
            <pc:docMk/>
            <pc:sldMk cId="4243646959" sldId="656"/>
            <ac:picMk id="7" creationId="{440D5C0B-6590-43F0-83E5-4E1AB9E9CF92}"/>
          </ac:picMkLst>
        </pc:picChg>
        <pc:picChg chg="mod">
          <ac:chgData name="Yin Daheng" userId="40f47af77092ccff" providerId="LiveId" clId="{EC7816E9-D353-4571-A133-4FD6282D4F36}" dt="2021-01-15T13:26:59.631" v="298" actId="1076"/>
          <ac:picMkLst>
            <pc:docMk/>
            <pc:sldMk cId="4243646959" sldId="656"/>
            <ac:picMk id="8" creationId="{A0548341-F877-49F1-B9A7-03C022491F44}"/>
          </ac:picMkLst>
        </pc:picChg>
        <pc:picChg chg="mod">
          <ac:chgData name="Yin Daheng" userId="40f47af77092ccff" providerId="LiveId" clId="{EC7816E9-D353-4571-A133-4FD6282D4F36}" dt="2021-01-15T13:26:54.437" v="297" actId="1076"/>
          <ac:picMkLst>
            <pc:docMk/>
            <pc:sldMk cId="4243646959" sldId="656"/>
            <ac:picMk id="9" creationId="{B37E6BED-A8E9-4212-ACEA-1116F049C5CB}"/>
          </ac:picMkLst>
        </pc:picChg>
        <pc:picChg chg="mod">
          <ac:chgData name="Yin Daheng" userId="40f47af77092ccff" providerId="LiveId" clId="{EC7816E9-D353-4571-A133-4FD6282D4F36}" dt="2021-01-15T13:26:54.437" v="297" actId="1076"/>
          <ac:picMkLst>
            <pc:docMk/>
            <pc:sldMk cId="4243646959" sldId="656"/>
            <ac:picMk id="11" creationId="{BE60CFB3-F10D-488A-B788-0E6201FA33B5}"/>
          </ac:picMkLst>
        </pc:picChg>
        <pc:picChg chg="del">
          <ac:chgData name="Yin Daheng" userId="40f47af77092ccff" providerId="LiveId" clId="{EC7816E9-D353-4571-A133-4FD6282D4F36}" dt="2021-01-15T13:25:49.336" v="288" actId="478"/>
          <ac:picMkLst>
            <pc:docMk/>
            <pc:sldMk cId="4243646959" sldId="656"/>
            <ac:picMk id="16" creationId="{FA958FDE-27FC-4727-A028-5153B5179892}"/>
          </ac:picMkLst>
        </pc:picChg>
        <pc:picChg chg="del">
          <ac:chgData name="Yin Daheng" userId="40f47af77092ccff" providerId="LiveId" clId="{EC7816E9-D353-4571-A133-4FD6282D4F36}" dt="2021-01-15T13:25:49.336" v="288" actId="478"/>
          <ac:picMkLst>
            <pc:docMk/>
            <pc:sldMk cId="4243646959" sldId="656"/>
            <ac:picMk id="138" creationId="{465EE196-48A9-4A72-AEEA-D33BD8D74B73}"/>
          </ac:picMkLst>
        </pc:picChg>
        <pc:cxnChg chg="del mod">
          <ac:chgData name="Yin Daheng" userId="40f47af77092ccff" providerId="LiveId" clId="{EC7816E9-D353-4571-A133-4FD6282D4F36}" dt="2021-01-15T13:25:53.675" v="289" actId="478"/>
          <ac:cxnSpMkLst>
            <pc:docMk/>
            <pc:sldMk cId="4243646959" sldId="656"/>
            <ac:cxnSpMk id="15" creationId="{A185CE10-95D0-4FFA-AD42-D6D038B4F62B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36" creationId="{58CE3C6A-3172-4B36-BF0A-5A46B892BACE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38" creationId="{7E7E21BF-C871-4CCF-A9DC-9EC0CABB16EC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40" creationId="{7AC8F544-048F-415A-B5E0-D1C9E60AC0E7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42" creationId="{88528BD5-E2C0-4B70-A5FB-BB6BD4C1C9E4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45" creationId="{C8327EF7-30DF-4281-9BAD-9ED857063AA2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48" creationId="{287E295A-8CCE-4498-A6F2-89C346939B82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50" creationId="{3F4992A6-F384-46B2-9FE4-89B5DDA7F6E0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52" creationId="{1C303752-3AA2-408C-A4B7-CB8D6D1DBE36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55" creationId="{A5D018C6-2161-4F84-A192-26D8EB0883B0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57" creationId="{A0EC0CBD-8711-4007-884B-D3B12707E4BD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59" creationId="{87AD9C28-065C-44BF-8814-A0913B9AFF29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61" creationId="{18F38CF9-509D-4CF8-8E18-7CDDF91923F7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63" creationId="{E47F9983-D198-40D4-8835-6F9D48B43EA4}"/>
          </ac:cxnSpMkLst>
        </pc:cxnChg>
        <pc:cxnChg chg="del mod">
          <ac:chgData name="Yin Daheng" userId="40f47af77092ccff" providerId="LiveId" clId="{EC7816E9-D353-4571-A133-4FD6282D4F36}" dt="2021-01-15T13:25:53.675" v="289" actId="478"/>
          <ac:cxnSpMkLst>
            <pc:docMk/>
            <pc:sldMk cId="4243646959" sldId="656"/>
            <ac:cxnSpMk id="99" creationId="{4E74D1F4-DBD1-4A00-A0DB-02CC3661309B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21" creationId="{A08CDC40-B063-4EBD-A0D6-31F1D4FF0DD3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22" creationId="{415AFD32-2B65-4F62-910F-1BA857732845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23" creationId="{1FC39547-5D7C-41AB-9B6C-2B8A3FE89912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24" creationId="{BAD99E96-F337-4330-B8B4-595675F2A8BA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25" creationId="{8DA5270C-1926-4071-B9AB-849DC3615908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26" creationId="{7D4D5DDD-E8AA-4EBF-983F-F56D66A4FBE2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27" creationId="{18A1C694-0553-43CC-B370-FA39F0A4A627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28" creationId="{875A2277-FF5D-4C70-B7AA-5A8C2C081CF6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29" creationId="{2556EC53-4011-4DFF-BEE5-7254DA7D93EF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30" creationId="{26BC8C98-5421-426F-A1BE-D5BE205A7933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31" creationId="{81C15EDE-2837-4720-9408-7A7E40BFC3E0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32" creationId="{21003B7A-444F-4B9B-B06E-73B4157FD85C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33" creationId="{63245B62-FADE-4EF9-83F9-3366610B7097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47" creationId="{033685C4-75B0-425C-A311-7657DC59935F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48" creationId="{75C3AF24-171B-4882-A836-C3F3EBDAA32B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49" creationId="{799869C9-87DC-4839-A823-A9B2E1B130CE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50" creationId="{162C6D24-163C-46FD-A507-E2530302ECDA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51" creationId="{C09D186A-BD8F-4FEC-874B-7D63418ACEAD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52" creationId="{010490D9-EBD5-40B5-B0A0-F965CB89E26E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53" creationId="{CAB37566-03E8-4C41-8EBA-75B3395AFA0E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54" creationId="{56633621-B5AB-4E78-9E07-9A96F16D75C9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55" creationId="{F34AB521-7277-434E-BA6E-362C4C1A50CC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56" creationId="{6E2C8E4D-9C4F-4C49-B268-0CC5FDD34C0D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57" creationId="{729B521D-3D0B-4D7D-AAA9-E419414C130F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58" creationId="{43DDE00E-8DED-4BEA-BAB4-078D1E50B8B2}"/>
          </ac:cxnSpMkLst>
        </pc:cxnChg>
        <pc:cxnChg chg="mod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59" creationId="{EFA6648E-2170-47A2-B29B-B34A22105668}"/>
          </ac:cxnSpMkLst>
        </pc:cxnChg>
        <pc:cxnChg chg="del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62" creationId="{1451247D-4B95-40EB-B867-A7683517B38D}"/>
          </ac:cxnSpMkLst>
        </pc:cxnChg>
        <pc:cxnChg chg="del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64" creationId="{79A52A19-2A15-4536-8886-DE61507D80DB}"/>
          </ac:cxnSpMkLst>
        </pc:cxnChg>
        <pc:cxnChg chg="del">
          <ac:chgData name="Yin Daheng" userId="40f47af77092ccff" providerId="LiveId" clId="{EC7816E9-D353-4571-A133-4FD6282D4F36}" dt="2021-01-15T13:25:49.336" v="288" actId="478"/>
          <ac:cxnSpMkLst>
            <pc:docMk/>
            <pc:sldMk cId="4243646959" sldId="656"/>
            <ac:cxnSpMk id="168" creationId="{C6B7504E-8C73-4F2A-8A94-2833C3BDB4F9}"/>
          </ac:cxnSpMkLst>
        </pc:cxnChg>
      </pc:sldChg>
      <pc:sldChg chg="del">
        <pc:chgData name="Yin Daheng" userId="40f47af77092ccff" providerId="LiveId" clId="{EC7816E9-D353-4571-A133-4FD6282D4F36}" dt="2021-01-15T14:35:44.679" v="1438" actId="47"/>
        <pc:sldMkLst>
          <pc:docMk/>
          <pc:sldMk cId="3566341589" sldId="659"/>
        </pc:sldMkLst>
      </pc:sldChg>
      <pc:sldChg chg="del">
        <pc:chgData name="Yin Daheng" userId="40f47af77092ccff" providerId="LiveId" clId="{EC7816E9-D353-4571-A133-4FD6282D4F36}" dt="2021-01-16T09:15:53.305" v="4341" actId="47"/>
        <pc:sldMkLst>
          <pc:docMk/>
          <pc:sldMk cId="1270673702" sldId="660"/>
        </pc:sldMkLst>
      </pc:sldChg>
      <pc:sldChg chg="del">
        <pc:chgData name="Yin Daheng" userId="40f47af77092ccff" providerId="LiveId" clId="{EC7816E9-D353-4571-A133-4FD6282D4F36}" dt="2021-01-16T09:15:53.305" v="4341" actId="47"/>
        <pc:sldMkLst>
          <pc:docMk/>
          <pc:sldMk cId="3583170053" sldId="661"/>
        </pc:sldMkLst>
      </pc:sldChg>
      <pc:sldChg chg="del">
        <pc:chgData name="Yin Daheng" userId="40f47af77092ccff" providerId="LiveId" clId="{EC7816E9-D353-4571-A133-4FD6282D4F36}" dt="2021-01-16T09:15:53.305" v="4341" actId="47"/>
        <pc:sldMkLst>
          <pc:docMk/>
          <pc:sldMk cId="1546971303" sldId="662"/>
        </pc:sldMkLst>
      </pc:sldChg>
      <pc:sldChg chg="del">
        <pc:chgData name="Yin Daheng" userId="40f47af77092ccff" providerId="LiveId" clId="{EC7816E9-D353-4571-A133-4FD6282D4F36}" dt="2021-01-16T09:15:53.305" v="4341" actId="47"/>
        <pc:sldMkLst>
          <pc:docMk/>
          <pc:sldMk cId="2850654934" sldId="668"/>
        </pc:sldMkLst>
      </pc:sldChg>
      <pc:sldChg chg="del">
        <pc:chgData name="Yin Daheng" userId="40f47af77092ccff" providerId="LiveId" clId="{EC7816E9-D353-4571-A133-4FD6282D4F36}" dt="2021-01-16T09:15:53.305" v="4341" actId="47"/>
        <pc:sldMkLst>
          <pc:docMk/>
          <pc:sldMk cId="617201742" sldId="669"/>
        </pc:sldMkLst>
      </pc:sldChg>
      <pc:sldChg chg="del">
        <pc:chgData name="Yin Daheng" userId="40f47af77092ccff" providerId="LiveId" clId="{EC7816E9-D353-4571-A133-4FD6282D4F36}" dt="2021-01-16T09:15:53.305" v="4341" actId="47"/>
        <pc:sldMkLst>
          <pc:docMk/>
          <pc:sldMk cId="95606213" sldId="670"/>
        </pc:sldMkLst>
      </pc:sldChg>
      <pc:sldChg chg="del">
        <pc:chgData name="Yin Daheng" userId="40f47af77092ccff" providerId="LiveId" clId="{EC7816E9-D353-4571-A133-4FD6282D4F36}" dt="2021-01-16T09:15:53.305" v="4341" actId="47"/>
        <pc:sldMkLst>
          <pc:docMk/>
          <pc:sldMk cId="2450762005" sldId="673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3334401367" sldId="675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2696434617" sldId="676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1771285804" sldId="679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587521857" sldId="680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2068874793" sldId="681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1974182916" sldId="682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1937428900" sldId="683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3934414871" sldId="684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2828419670" sldId="685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1270532547" sldId="686"/>
        </pc:sldMkLst>
      </pc:sldChg>
      <pc:sldChg chg="del">
        <pc:chgData name="Yin Daheng" userId="40f47af77092ccff" providerId="LiveId" clId="{EC7816E9-D353-4571-A133-4FD6282D4F36}" dt="2021-01-16T08:02:06.770" v="3525" actId="47"/>
        <pc:sldMkLst>
          <pc:docMk/>
          <pc:sldMk cId="1660454610" sldId="687"/>
        </pc:sldMkLst>
      </pc:sldChg>
      <pc:sldChg chg="add del">
        <pc:chgData name="Yin Daheng" userId="40f47af77092ccff" providerId="LiveId" clId="{EC7816E9-D353-4571-A133-4FD6282D4F36}" dt="2021-01-15T13:22:29.231" v="146" actId="47"/>
        <pc:sldMkLst>
          <pc:docMk/>
          <pc:sldMk cId="1568938887" sldId="688"/>
        </pc:sldMkLst>
      </pc:sldChg>
      <pc:sldChg chg="addSp delSp modSp new del mod delAnim modAnim">
        <pc:chgData name="Yin Daheng" userId="40f47af77092ccff" providerId="LiveId" clId="{EC7816E9-D353-4571-A133-4FD6282D4F36}" dt="2021-01-15T13:24:15.666" v="156" actId="47"/>
        <pc:sldMkLst>
          <pc:docMk/>
          <pc:sldMk cId="1139353683" sldId="689"/>
        </pc:sldMkLst>
        <pc:spChg chg="mod">
          <ac:chgData name="Yin Daheng" userId="40f47af77092ccff" providerId="LiveId" clId="{EC7816E9-D353-4571-A133-4FD6282D4F36}" dt="2021-01-15T13:19:28.581" v="28"/>
          <ac:spMkLst>
            <pc:docMk/>
            <pc:sldMk cId="1139353683" sldId="689"/>
            <ac:spMk id="2" creationId="{CA963BBE-25B7-488D-BBBD-48B610A1C4EE}"/>
          </ac:spMkLst>
        </pc:spChg>
        <pc:spChg chg="mod">
          <ac:chgData name="Yin Daheng" userId="40f47af77092ccff" providerId="LiveId" clId="{EC7816E9-D353-4571-A133-4FD6282D4F36}" dt="2021-01-15T13:20:35.912" v="100"/>
          <ac:spMkLst>
            <pc:docMk/>
            <pc:sldMk cId="1139353683" sldId="689"/>
            <ac:spMk id="3" creationId="{15393C18-C8B0-4CDA-9072-D2DF5FCA95A1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7" creationId="{45681C82-5CC2-48C0-9593-5960C00F01CE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8" creationId="{03BF0737-B1B8-4E89-899F-3F00C94D3072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9" creationId="{9ACF7DD1-7697-4B3E-AD75-60C930EC3504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10" creationId="{C0810924-017B-4E50-A5A4-B70460A87E8C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11" creationId="{BE684954-E578-4700-BF64-BF02F1C9BB6D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12" creationId="{10C08279-B0A1-491B-BD4B-D4BA409D1FC5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13" creationId="{9D8FC2FC-C18C-4452-BA12-2A738A99016A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28" creationId="{7BBD1CAE-8F93-4C5D-AC8C-24016F41A6D0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29" creationId="{D26973F5-618A-4EA7-B751-D95248238CCB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30" creationId="{7EC7483C-CC71-4E36-BA94-F5FA1E58EBFA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31" creationId="{3C78A955-C440-4650-BFC1-E2F3CDF1F958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32" creationId="{BD040D4B-A66E-4D03-AC24-C3BF26133D55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33" creationId="{A511E715-E443-4CEE-A9CB-05704B97AA6A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34" creationId="{BCF9CE2D-DD3C-4209-B804-F57187C4B2E2}"/>
          </ac:spMkLst>
        </pc:spChg>
        <pc:spChg chg="add del mod">
          <ac:chgData name="Yin Daheng" userId="40f47af77092ccff" providerId="LiveId" clId="{EC7816E9-D353-4571-A133-4FD6282D4F36}" dt="2021-01-15T13:21:10.239" v="103" actId="478"/>
          <ac:spMkLst>
            <pc:docMk/>
            <pc:sldMk cId="1139353683" sldId="689"/>
            <ac:spMk id="48" creationId="{99144F4C-C697-4370-903D-4EB2A7F10BAD}"/>
          </ac:spMkLst>
        </pc:spChg>
        <pc:spChg chg="add mod">
          <ac:chgData name="Yin Daheng" userId="40f47af77092ccff" providerId="LiveId" clId="{EC7816E9-D353-4571-A133-4FD6282D4F36}" dt="2021-01-15T13:21:36.731" v="125" actId="1036"/>
          <ac:spMkLst>
            <pc:docMk/>
            <pc:sldMk cId="1139353683" sldId="689"/>
            <ac:spMk id="49" creationId="{55C20EA0-4F9F-43C8-89FF-7DA5B43B4CF8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51" creationId="{6F2FBED2-73AD-4C67-AA68-20B238D60743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52" creationId="{DB6C0131-4D61-4365-9E23-D2D7DC04918A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53" creationId="{781E5265-06E9-47CB-B62D-683629C3613E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54" creationId="{4F264913-AB01-4719-B509-5DF01FDC2D63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55" creationId="{0F8E37F9-2441-4CEE-B495-0F58A0790059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56" creationId="{83A4D3B8-1D79-4ECF-B034-45412A76DD17}"/>
          </ac:spMkLst>
        </pc:spChg>
        <pc:spChg chg="mod">
          <ac:chgData name="Yin Daheng" userId="40f47af77092ccff" providerId="LiveId" clId="{EC7816E9-D353-4571-A133-4FD6282D4F36}" dt="2021-01-15T13:20:57.076" v="101"/>
          <ac:spMkLst>
            <pc:docMk/>
            <pc:sldMk cId="1139353683" sldId="689"/>
            <ac:spMk id="57" creationId="{567E7352-E596-4D6B-85E0-84712329F198}"/>
          </ac:spMkLst>
        </pc:spChg>
        <pc:spChg chg="add mod">
          <ac:chgData name="Yin Daheng" userId="40f47af77092ccff" providerId="LiveId" clId="{EC7816E9-D353-4571-A133-4FD6282D4F36}" dt="2021-01-15T13:21:36.731" v="125" actId="1036"/>
          <ac:spMkLst>
            <pc:docMk/>
            <pc:sldMk cId="1139353683" sldId="689"/>
            <ac:spMk id="74" creationId="{DBA6EE30-B3BC-4F60-8F8C-B7626FB9F05C}"/>
          </ac:spMkLst>
        </pc:spChg>
        <pc:spChg chg="add mod">
          <ac:chgData name="Yin Daheng" userId="40f47af77092ccff" providerId="LiveId" clId="{EC7816E9-D353-4571-A133-4FD6282D4F36}" dt="2021-01-15T13:21:36.731" v="125" actId="1036"/>
          <ac:spMkLst>
            <pc:docMk/>
            <pc:sldMk cId="1139353683" sldId="689"/>
            <ac:spMk id="75" creationId="{C98DD418-A47C-4529-85E5-219019F41BCD}"/>
          </ac:spMkLst>
        </pc:spChg>
        <pc:spChg chg="add del mod">
          <ac:chgData name="Yin Daheng" userId="40f47af77092ccff" providerId="LiveId" clId="{EC7816E9-D353-4571-A133-4FD6282D4F36}" dt="2021-01-15T13:21:29.597" v="120" actId="478"/>
          <ac:spMkLst>
            <pc:docMk/>
            <pc:sldMk cId="1139353683" sldId="689"/>
            <ac:spMk id="76" creationId="{2BA11D60-8DAB-48E6-94A8-D3D11DC130C0}"/>
          </ac:spMkLst>
        </pc:spChg>
        <pc:spChg chg="add mod">
          <ac:chgData name="Yin Daheng" userId="40f47af77092ccff" providerId="LiveId" clId="{EC7816E9-D353-4571-A133-4FD6282D4F36}" dt="2021-01-15T13:21:36.731" v="125" actId="1036"/>
          <ac:spMkLst>
            <pc:docMk/>
            <pc:sldMk cId="1139353683" sldId="689"/>
            <ac:spMk id="77" creationId="{00F5C6C4-3BE9-4E8F-B548-820ABF4C351E}"/>
          </ac:spMkLst>
        </pc:spChg>
        <pc:spChg chg="add mod">
          <ac:chgData name="Yin Daheng" userId="40f47af77092ccff" providerId="LiveId" clId="{EC7816E9-D353-4571-A133-4FD6282D4F36}" dt="2021-01-15T13:22:15.698" v="137" actId="1076"/>
          <ac:spMkLst>
            <pc:docMk/>
            <pc:sldMk cId="1139353683" sldId="689"/>
            <ac:spMk id="79" creationId="{0E3191FB-03A6-4B82-BD46-68C3443CF6CF}"/>
          </ac:spMkLst>
        </pc:spChg>
        <pc:spChg chg="add mod">
          <ac:chgData name="Yin Daheng" userId="40f47af77092ccff" providerId="LiveId" clId="{EC7816E9-D353-4571-A133-4FD6282D4F36}" dt="2021-01-15T13:22:20.063" v="145"/>
          <ac:spMkLst>
            <pc:docMk/>
            <pc:sldMk cId="1139353683" sldId="689"/>
            <ac:spMk id="80" creationId="{803F5E63-CDB5-45D2-8517-57647964FF79}"/>
          </ac:spMkLst>
        </pc:spChg>
        <pc:grpChg chg="add mod">
          <ac:chgData name="Yin Daheng" userId="40f47af77092ccff" providerId="LiveId" clId="{EC7816E9-D353-4571-A133-4FD6282D4F36}" dt="2021-01-15T13:21:36.731" v="125" actId="1036"/>
          <ac:grpSpMkLst>
            <pc:docMk/>
            <pc:sldMk cId="1139353683" sldId="689"/>
            <ac:grpSpMk id="6" creationId="{A246DC5C-7E7F-4800-BD5D-434DEC0805E4}"/>
          </ac:grpSpMkLst>
        </pc:grpChg>
        <pc:grpChg chg="add mod">
          <ac:chgData name="Yin Daheng" userId="40f47af77092ccff" providerId="LiveId" clId="{EC7816E9-D353-4571-A133-4FD6282D4F36}" dt="2021-01-15T13:21:36.731" v="125" actId="1036"/>
          <ac:grpSpMkLst>
            <pc:docMk/>
            <pc:sldMk cId="1139353683" sldId="689"/>
            <ac:grpSpMk id="27" creationId="{4D8C0F45-1CF3-4DAB-B387-94EE051F430F}"/>
          </ac:grpSpMkLst>
        </pc:grpChg>
        <pc:grpChg chg="add mod">
          <ac:chgData name="Yin Daheng" userId="40f47af77092ccff" providerId="LiveId" clId="{EC7816E9-D353-4571-A133-4FD6282D4F36}" dt="2021-01-15T13:21:36.731" v="125" actId="1036"/>
          <ac:grpSpMkLst>
            <pc:docMk/>
            <pc:sldMk cId="1139353683" sldId="689"/>
            <ac:grpSpMk id="50" creationId="{0E2EEBEF-E7C7-4D6E-8765-9B87CA12523D}"/>
          </ac:grpSpMkLst>
        </pc:grpChg>
        <pc:picChg chg="add mod">
          <ac:chgData name="Yin Daheng" userId="40f47af77092ccff" providerId="LiveId" clId="{EC7816E9-D353-4571-A133-4FD6282D4F36}" dt="2021-01-15T13:21:36.731" v="125" actId="1036"/>
          <ac:picMkLst>
            <pc:docMk/>
            <pc:sldMk cId="1139353683" sldId="689"/>
            <ac:picMk id="4" creationId="{36B1340C-8129-4FF8-BCC2-5AF8CD29978F}"/>
          </ac:picMkLst>
        </pc:picChg>
        <pc:picChg chg="add mod">
          <ac:chgData name="Yin Daheng" userId="40f47af77092ccff" providerId="LiveId" clId="{EC7816E9-D353-4571-A133-4FD6282D4F36}" dt="2021-01-15T13:21:36.731" v="125" actId="1036"/>
          <ac:picMkLst>
            <pc:docMk/>
            <pc:sldMk cId="1139353683" sldId="689"/>
            <ac:picMk id="5" creationId="{9382E938-E5C8-4757-A03E-F9CB71CA5017}"/>
          </ac:picMkLst>
        </pc:pic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14" creationId="{67F25D79-B9B5-4264-8B2C-93C18F845841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15" creationId="{8D36988B-9B64-4A8A-A365-5350B18DAC7C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16" creationId="{90CEA1C6-F69E-48D2-A730-BDD760ED2BB0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17" creationId="{4675C55C-3B2F-4ACC-8C32-080F7C3C7201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18" creationId="{DBBBC5EC-0F48-4DE1-A406-C387A69C979E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19" creationId="{4D21EABE-F99A-4ED0-9BE9-2BC36AF7D735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20" creationId="{13BC4CE3-C93E-4179-8473-5FC8BB505A7F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21" creationId="{9D1A6F93-3391-4195-8D8C-EA94B4D2091A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22" creationId="{C0A4EBE2-D25C-4C11-ABD8-64726988A97E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23" creationId="{226E4A39-33F4-4B43-8496-09B1D6B0BF86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24" creationId="{F2A722FE-AEF9-4946-A1BE-C5E6167C0884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25" creationId="{F2FB2C3E-5F7C-4EDC-AAD0-8EE312F50AA8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26" creationId="{E0745C05-C350-4B62-8B1B-B8A94BC96ADE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35" creationId="{B3D1616F-06AA-4CA2-96FA-FD2C9E64E2E1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36" creationId="{3EF9D345-FED0-48F0-A84D-547292A6E9E9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37" creationId="{65CD7035-BFFC-442C-ABB8-6B14023458AF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38" creationId="{6C5201B9-E965-453A-826D-D6C7715193B4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39" creationId="{797C9882-59AD-4F60-9073-9A944822AF71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40" creationId="{E91AC11F-DD91-4ABB-B0D1-C8C839CDA2DF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41" creationId="{C88DB370-80DB-4E03-A9C8-892C72E44659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42" creationId="{55B80BCA-26E7-4AD7-A773-FF86C3B1AFAA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43" creationId="{111A87A6-DA8D-4CB6-AFC5-295C13240FF4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44" creationId="{C17F6249-2723-4B24-AF99-B808AFF24FF6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45" creationId="{B2EF28B7-D090-4E77-97E2-664305C865EC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46" creationId="{E913C2EF-8EE0-4E6F-80DC-B3AC1611F7ED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47" creationId="{1D72E84C-BE47-4811-B592-6F8FEA4F3D25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58" creationId="{135BE821-C9CA-45A8-893E-0572B55FE067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59" creationId="{F0177B00-68B5-4CF8-952E-499F9989A6B1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60" creationId="{0303F738-51B6-4743-9504-FBFBA7E66A71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61" creationId="{443D04C0-3A63-4C61-A884-D1CB64676CA7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62" creationId="{6795A7B9-0FA9-404D-858C-C33F54732E06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63" creationId="{1E795338-7B82-402A-B86A-C45972BD012B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64" creationId="{5E37880A-C36B-450E-A62E-5AC0A5937352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65" creationId="{384B8D35-8EF2-4C4D-8BA9-78D55570EC00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66" creationId="{055BDE08-C247-478B-8945-AE13F82AD3A9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67" creationId="{656BDD20-B6A1-40FF-A35C-6330A5855DBB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68" creationId="{00384586-8E99-41FA-A14E-1F6C3F28AA70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69" creationId="{9D663381-1950-4B60-955A-EA3ACFFADBAD}"/>
          </ac:cxnSpMkLst>
        </pc:cxnChg>
        <pc:cxnChg chg="mod">
          <ac:chgData name="Yin Daheng" userId="40f47af77092ccff" providerId="LiveId" clId="{EC7816E9-D353-4571-A133-4FD6282D4F36}" dt="2021-01-15T13:20:57.076" v="101"/>
          <ac:cxnSpMkLst>
            <pc:docMk/>
            <pc:sldMk cId="1139353683" sldId="689"/>
            <ac:cxnSpMk id="70" creationId="{B27B9E8F-C516-4D48-BD1A-DEA125F0F07A}"/>
          </ac:cxnSpMkLst>
        </pc:cxnChg>
        <pc:cxnChg chg="add mod">
          <ac:chgData name="Yin Daheng" userId="40f47af77092ccff" providerId="LiveId" clId="{EC7816E9-D353-4571-A133-4FD6282D4F36}" dt="2021-01-15T13:21:36.731" v="125" actId="1036"/>
          <ac:cxnSpMkLst>
            <pc:docMk/>
            <pc:sldMk cId="1139353683" sldId="689"/>
            <ac:cxnSpMk id="71" creationId="{CD78D231-D7B7-4ECC-A005-9DAA34622511}"/>
          </ac:cxnSpMkLst>
        </pc:cxnChg>
        <pc:cxnChg chg="add mod">
          <ac:chgData name="Yin Daheng" userId="40f47af77092ccff" providerId="LiveId" clId="{EC7816E9-D353-4571-A133-4FD6282D4F36}" dt="2021-01-15T13:21:36.731" v="125" actId="1036"/>
          <ac:cxnSpMkLst>
            <pc:docMk/>
            <pc:sldMk cId="1139353683" sldId="689"/>
            <ac:cxnSpMk id="72" creationId="{6696B7D6-83B0-4410-B79D-D0C73872C338}"/>
          </ac:cxnSpMkLst>
        </pc:cxnChg>
        <pc:cxnChg chg="add mod">
          <ac:chgData name="Yin Daheng" userId="40f47af77092ccff" providerId="LiveId" clId="{EC7816E9-D353-4571-A133-4FD6282D4F36}" dt="2021-01-15T13:21:36.731" v="125" actId="1036"/>
          <ac:cxnSpMkLst>
            <pc:docMk/>
            <pc:sldMk cId="1139353683" sldId="689"/>
            <ac:cxnSpMk id="73" creationId="{5F7F487E-A57C-4D49-8E29-E84AD1931130}"/>
          </ac:cxnSpMkLst>
        </pc:cxnChg>
      </pc:sldChg>
      <pc:sldChg chg="modSp add mod">
        <pc:chgData name="Yin Daheng" userId="40f47af77092ccff" providerId="LiveId" clId="{EC7816E9-D353-4571-A133-4FD6282D4F36}" dt="2021-01-15T13:25:26.828" v="285"/>
        <pc:sldMkLst>
          <pc:docMk/>
          <pc:sldMk cId="953597030" sldId="690"/>
        </pc:sldMkLst>
        <pc:spChg chg="mod">
          <ac:chgData name="Yin Daheng" userId="40f47af77092ccff" providerId="LiveId" clId="{EC7816E9-D353-4571-A133-4FD6282D4F36}" dt="2021-01-15T13:25:26.828" v="285"/>
          <ac:spMkLst>
            <pc:docMk/>
            <pc:sldMk cId="953597030" sldId="690"/>
            <ac:spMk id="3" creationId="{15393C18-C8B0-4CDA-9072-D2DF5FCA95A1}"/>
          </ac:spMkLst>
        </pc:spChg>
        <pc:spChg chg="mod">
          <ac:chgData name="Yin Daheng" userId="40f47af77092ccff" providerId="LiveId" clId="{EC7816E9-D353-4571-A133-4FD6282D4F36}" dt="2021-01-15T13:24:21.665" v="166" actId="1036"/>
          <ac:spMkLst>
            <pc:docMk/>
            <pc:sldMk cId="953597030" sldId="690"/>
            <ac:spMk id="49" creationId="{55C20EA0-4F9F-43C8-89FF-7DA5B43B4CF8}"/>
          </ac:spMkLst>
        </pc:spChg>
        <pc:spChg chg="mod">
          <ac:chgData name="Yin Daheng" userId="40f47af77092ccff" providerId="LiveId" clId="{EC7816E9-D353-4571-A133-4FD6282D4F36}" dt="2021-01-15T13:24:21.665" v="166" actId="1036"/>
          <ac:spMkLst>
            <pc:docMk/>
            <pc:sldMk cId="953597030" sldId="690"/>
            <ac:spMk id="74" creationId="{DBA6EE30-B3BC-4F60-8F8C-B7626FB9F05C}"/>
          </ac:spMkLst>
        </pc:spChg>
        <pc:spChg chg="mod">
          <ac:chgData name="Yin Daheng" userId="40f47af77092ccff" providerId="LiveId" clId="{EC7816E9-D353-4571-A133-4FD6282D4F36}" dt="2021-01-15T13:24:21.665" v="166" actId="1036"/>
          <ac:spMkLst>
            <pc:docMk/>
            <pc:sldMk cId="953597030" sldId="690"/>
            <ac:spMk id="75" creationId="{C98DD418-A47C-4529-85E5-219019F41BCD}"/>
          </ac:spMkLst>
        </pc:spChg>
        <pc:spChg chg="mod">
          <ac:chgData name="Yin Daheng" userId="40f47af77092ccff" providerId="LiveId" clId="{EC7816E9-D353-4571-A133-4FD6282D4F36}" dt="2021-01-15T13:24:21.665" v="166" actId="1036"/>
          <ac:spMkLst>
            <pc:docMk/>
            <pc:sldMk cId="953597030" sldId="690"/>
            <ac:spMk id="77" creationId="{00F5C6C4-3BE9-4E8F-B548-820ABF4C351E}"/>
          </ac:spMkLst>
        </pc:spChg>
        <pc:spChg chg="mod">
          <ac:chgData name="Yin Daheng" userId="40f47af77092ccff" providerId="LiveId" clId="{EC7816E9-D353-4571-A133-4FD6282D4F36}" dt="2021-01-15T13:24:21.665" v="166" actId="1036"/>
          <ac:spMkLst>
            <pc:docMk/>
            <pc:sldMk cId="953597030" sldId="690"/>
            <ac:spMk id="79" creationId="{0E3191FB-03A6-4B82-BD46-68C3443CF6CF}"/>
          </ac:spMkLst>
        </pc:spChg>
        <pc:spChg chg="mod">
          <ac:chgData name="Yin Daheng" userId="40f47af77092ccff" providerId="LiveId" clId="{EC7816E9-D353-4571-A133-4FD6282D4F36}" dt="2021-01-15T13:24:21.665" v="166" actId="1036"/>
          <ac:spMkLst>
            <pc:docMk/>
            <pc:sldMk cId="953597030" sldId="690"/>
            <ac:spMk id="80" creationId="{803F5E63-CDB5-45D2-8517-57647964FF79}"/>
          </ac:spMkLst>
        </pc:spChg>
        <pc:grpChg chg="mod">
          <ac:chgData name="Yin Daheng" userId="40f47af77092ccff" providerId="LiveId" clId="{EC7816E9-D353-4571-A133-4FD6282D4F36}" dt="2021-01-15T13:24:21.665" v="166" actId="1036"/>
          <ac:grpSpMkLst>
            <pc:docMk/>
            <pc:sldMk cId="953597030" sldId="690"/>
            <ac:grpSpMk id="6" creationId="{A246DC5C-7E7F-4800-BD5D-434DEC0805E4}"/>
          </ac:grpSpMkLst>
        </pc:grpChg>
        <pc:grpChg chg="mod">
          <ac:chgData name="Yin Daheng" userId="40f47af77092ccff" providerId="LiveId" clId="{EC7816E9-D353-4571-A133-4FD6282D4F36}" dt="2021-01-15T13:24:21.665" v="166" actId="1036"/>
          <ac:grpSpMkLst>
            <pc:docMk/>
            <pc:sldMk cId="953597030" sldId="690"/>
            <ac:grpSpMk id="27" creationId="{4D8C0F45-1CF3-4DAB-B387-94EE051F430F}"/>
          </ac:grpSpMkLst>
        </pc:grpChg>
        <pc:grpChg chg="mod">
          <ac:chgData name="Yin Daheng" userId="40f47af77092ccff" providerId="LiveId" clId="{EC7816E9-D353-4571-A133-4FD6282D4F36}" dt="2021-01-15T13:24:21.665" v="166" actId="1036"/>
          <ac:grpSpMkLst>
            <pc:docMk/>
            <pc:sldMk cId="953597030" sldId="690"/>
            <ac:grpSpMk id="50" creationId="{0E2EEBEF-E7C7-4D6E-8765-9B87CA12523D}"/>
          </ac:grpSpMkLst>
        </pc:grpChg>
        <pc:picChg chg="mod">
          <ac:chgData name="Yin Daheng" userId="40f47af77092ccff" providerId="LiveId" clId="{EC7816E9-D353-4571-A133-4FD6282D4F36}" dt="2021-01-15T13:24:21.665" v="166" actId="1036"/>
          <ac:picMkLst>
            <pc:docMk/>
            <pc:sldMk cId="953597030" sldId="690"/>
            <ac:picMk id="4" creationId="{36B1340C-8129-4FF8-BCC2-5AF8CD29978F}"/>
          </ac:picMkLst>
        </pc:picChg>
        <pc:picChg chg="mod">
          <ac:chgData name="Yin Daheng" userId="40f47af77092ccff" providerId="LiveId" clId="{EC7816E9-D353-4571-A133-4FD6282D4F36}" dt="2021-01-15T13:24:21.665" v="166" actId="1036"/>
          <ac:picMkLst>
            <pc:docMk/>
            <pc:sldMk cId="953597030" sldId="690"/>
            <ac:picMk id="5" creationId="{9382E938-E5C8-4757-A03E-F9CB71CA5017}"/>
          </ac:picMkLst>
        </pc:picChg>
        <pc:cxnChg chg="mod">
          <ac:chgData name="Yin Daheng" userId="40f47af77092ccff" providerId="LiveId" clId="{EC7816E9-D353-4571-A133-4FD6282D4F36}" dt="2021-01-15T13:24:21.665" v="166" actId="1036"/>
          <ac:cxnSpMkLst>
            <pc:docMk/>
            <pc:sldMk cId="953597030" sldId="690"/>
            <ac:cxnSpMk id="71" creationId="{CD78D231-D7B7-4ECC-A005-9DAA34622511}"/>
          </ac:cxnSpMkLst>
        </pc:cxnChg>
        <pc:cxnChg chg="mod">
          <ac:chgData name="Yin Daheng" userId="40f47af77092ccff" providerId="LiveId" clId="{EC7816E9-D353-4571-A133-4FD6282D4F36}" dt="2021-01-15T13:24:21.665" v="166" actId="1036"/>
          <ac:cxnSpMkLst>
            <pc:docMk/>
            <pc:sldMk cId="953597030" sldId="690"/>
            <ac:cxnSpMk id="72" creationId="{6696B7D6-83B0-4410-B79D-D0C73872C338}"/>
          </ac:cxnSpMkLst>
        </pc:cxnChg>
        <pc:cxnChg chg="mod">
          <ac:chgData name="Yin Daheng" userId="40f47af77092ccff" providerId="LiveId" clId="{EC7816E9-D353-4571-A133-4FD6282D4F36}" dt="2021-01-15T13:24:21.665" v="166" actId="1036"/>
          <ac:cxnSpMkLst>
            <pc:docMk/>
            <pc:sldMk cId="953597030" sldId="690"/>
            <ac:cxnSpMk id="73" creationId="{5F7F487E-A57C-4D49-8E29-E84AD1931130}"/>
          </ac:cxnSpMkLst>
        </pc:cxnChg>
      </pc:sldChg>
      <pc:sldChg chg="add del">
        <pc:chgData name="Yin Daheng" userId="40f47af77092ccff" providerId="LiveId" clId="{EC7816E9-D353-4571-A133-4FD6282D4F36}" dt="2021-01-15T13:26:23.497" v="292"/>
        <pc:sldMkLst>
          <pc:docMk/>
          <pc:sldMk cId="2590146960" sldId="691"/>
        </pc:sldMkLst>
      </pc:sldChg>
      <pc:sldChg chg="new del">
        <pc:chgData name="Yin Daheng" userId="40f47af77092ccff" providerId="LiveId" clId="{EC7816E9-D353-4571-A133-4FD6282D4F36}" dt="2021-01-15T13:26:31.373" v="294" actId="47"/>
        <pc:sldMkLst>
          <pc:docMk/>
          <pc:sldMk cId="2681572547" sldId="691"/>
        </pc:sldMkLst>
      </pc:sldChg>
      <pc:sldChg chg="addSp delSp modSp add mod delAnim modAnim">
        <pc:chgData name="Yin Daheng" userId="40f47af77092ccff" providerId="LiveId" clId="{EC7816E9-D353-4571-A133-4FD6282D4F36}" dt="2021-01-15T13:34:35.312" v="550" actId="1035"/>
        <pc:sldMkLst>
          <pc:docMk/>
          <pc:sldMk cId="3852666737" sldId="691"/>
        </pc:sldMkLst>
        <pc:spChg chg="mod">
          <ac:chgData name="Yin Daheng" userId="40f47af77092ccff" providerId="LiveId" clId="{EC7816E9-D353-4571-A133-4FD6282D4F36}" dt="2021-01-15T13:34:31.137" v="545" actId="20577"/>
          <ac:spMkLst>
            <pc:docMk/>
            <pc:sldMk cId="3852666737" sldId="691"/>
            <ac:spMk id="3" creationId="{15393C18-C8B0-4CDA-9072-D2DF5FCA95A1}"/>
          </ac:spMkLst>
        </pc:spChg>
        <pc:spChg chg="add mod">
          <ac:chgData name="Yin Daheng" userId="40f47af77092ccff" providerId="LiveId" clId="{EC7816E9-D353-4571-A133-4FD6282D4F36}" dt="2021-01-15T13:34:35.312" v="550" actId="1035"/>
          <ac:spMkLst>
            <pc:docMk/>
            <pc:sldMk cId="3852666737" sldId="691"/>
            <ac:spMk id="48" creationId="{56B89688-10D8-438C-9A42-C25EB81A3075}"/>
          </ac:spMkLst>
        </pc:spChg>
        <pc:spChg chg="mod">
          <ac:chgData name="Yin Daheng" userId="40f47af77092ccff" providerId="LiveId" clId="{EC7816E9-D353-4571-A133-4FD6282D4F36}" dt="2021-01-15T13:34:35.312" v="550" actId="1035"/>
          <ac:spMkLst>
            <pc:docMk/>
            <pc:sldMk cId="3852666737" sldId="691"/>
            <ac:spMk id="49" creationId="{55C20EA0-4F9F-43C8-89FF-7DA5B43B4CF8}"/>
          </ac:spMkLst>
        </pc:spChg>
        <pc:spChg chg="del">
          <ac:chgData name="Yin Daheng" userId="40f47af77092ccff" providerId="LiveId" clId="{EC7816E9-D353-4571-A133-4FD6282D4F36}" dt="2021-01-15T13:28:42.928" v="374" actId="478"/>
          <ac:spMkLst>
            <pc:docMk/>
            <pc:sldMk cId="3852666737" sldId="691"/>
            <ac:spMk id="74" creationId="{DBA6EE30-B3BC-4F60-8F8C-B7626FB9F05C}"/>
          </ac:spMkLst>
        </pc:spChg>
        <pc:spChg chg="del">
          <ac:chgData name="Yin Daheng" userId="40f47af77092ccff" providerId="LiveId" clId="{EC7816E9-D353-4571-A133-4FD6282D4F36}" dt="2021-01-15T13:28:42.928" v="374" actId="478"/>
          <ac:spMkLst>
            <pc:docMk/>
            <pc:sldMk cId="3852666737" sldId="691"/>
            <ac:spMk id="75" creationId="{C98DD418-A47C-4529-85E5-219019F41BCD}"/>
          </ac:spMkLst>
        </pc:spChg>
        <pc:spChg chg="del mod">
          <ac:chgData name="Yin Daheng" userId="40f47af77092ccff" providerId="LiveId" clId="{EC7816E9-D353-4571-A133-4FD6282D4F36}" dt="2021-01-15T13:31:07.349" v="411" actId="478"/>
          <ac:spMkLst>
            <pc:docMk/>
            <pc:sldMk cId="3852666737" sldId="691"/>
            <ac:spMk id="77" creationId="{00F5C6C4-3BE9-4E8F-B548-820ABF4C351E}"/>
          </ac:spMkLst>
        </pc:spChg>
        <pc:spChg chg="del">
          <ac:chgData name="Yin Daheng" userId="40f47af77092ccff" providerId="LiveId" clId="{EC7816E9-D353-4571-A133-4FD6282D4F36}" dt="2021-01-15T13:29:36.854" v="381" actId="478"/>
          <ac:spMkLst>
            <pc:docMk/>
            <pc:sldMk cId="3852666737" sldId="691"/>
            <ac:spMk id="79" creationId="{0E3191FB-03A6-4B82-BD46-68C3443CF6CF}"/>
          </ac:spMkLst>
        </pc:spChg>
        <pc:spChg chg="del">
          <ac:chgData name="Yin Daheng" userId="40f47af77092ccff" providerId="LiveId" clId="{EC7816E9-D353-4571-A133-4FD6282D4F36}" dt="2021-01-15T13:28:42.928" v="374" actId="478"/>
          <ac:spMkLst>
            <pc:docMk/>
            <pc:sldMk cId="3852666737" sldId="691"/>
            <ac:spMk id="80" creationId="{803F5E63-CDB5-45D2-8517-57647964FF79}"/>
          </ac:spMkLst>
        </pc:spChg>
        <pc:spChg chg="add mod">
          <ac:chgData name="Yin Daheng" userId="40f47af77092ccff" providerId="LiveId" clId="{EC7816E9-D353-4571-A133-4FD6282D4F36}" dt="2021-01-15T13:34:35.312" v="550" actId="1035"/>
          <ac:spMkLst>
            <pc:docMk/>
            <pc:sldMk cId="3852666737" sldId="691"/>
            <ac:spMk id="81" creationId="{EC28165A-0643-407E-BB09-D6C2AF6A03A1}"/>
          </ac:spMkLst>
        </pc:spChg>
        <pc:spChg chg="add mod ord">
          <ac:chgData name="Yin Daheng" userId="40f47af77092ccff" providerId="LiveId" clId="{EC7816E9-D353-4571-A133-4FD6282D4F36}" dt="2021-01-15T13:34:35.312" v="550" actId="1035"/>
          <ac:spMkLst>
            <pc:docMk/>
            <pc:sldMk cId="3852666737" sldId="691"/>
            <ac:spMk id="82" creationId="{BBC9C1DE-86AF-4432-98CD-1657F0467596}"/>
          </ac:spMkLst>
        </pc:spChg>
        <pc:spChg chg="add mod">
          <ac:chgData name="Yin Daheng" userId="40f47af77092ccff" providerId="LiveId" clId="{EC7816E9-D353-4571-A133-4FD6282D4F36}" dt="2021-01-15T13:34:35.312" v="550" actId="1035"/>
          <ac:spMkLst>
            <pc:docMk/>
            <pc:sldMk cId="3852666737" sldId="691"/>
            <ac:spMk id="83" creationId="{264D8C70-C9B6-4640-B9B7-1E161AA943D7}"/>
          </ac:spMkLst>
        </pc:spChg>
        <pc:spChg chg="add mod">
          <ac:chgData name="Yin Daheng" userId="40f47af77092ccff" providerId="LiveId" clId="{EC7816E9-D353-4571-A133-4FD6282D4F36}" dt="2021-01-15T13:34:35.312" v="550" actId="1035"/>
          <ac:spMkLst>
            <pc:docMk/>
            <pc:sldMk cId="3852666737" sldId="691"/>
            <ac:spMk id="84" creationId="{9118BECA-8698-42C7-BDA6-16815D238D89}"/>
          </ac:spMkLst>
        </pc:spChg>
        <pc:grpChg chg="del">
          <ac:chgData name="Yin Daheng" userId="40f47af77092ccff" providerId="LiveId" clId="{EC7816E9-D353-4571-A133-4FD6282D4F36}" dt="2021-01-15T13:28:42.928" v="374" actId="478"/>
          <ac:grpSpMkLst>
            <pc:docMk/>
            <pc:sldMk cId="3852666737" sldId="691"/>
            <ac:grpSpMk id="6" creationId="{A246DC5C-7E7F-4800-BD5D-434DEC0805E4}"/>
          </ac:grpSpMkLst>
        </pc:grpChg>
        <pc:grpChg chg="del">
          <ac:chgData name="Yin Daheng" userId="40f47af77092ccff" providerId="LiveId" clId="{EC7816E9-D353-4571-A133-4FD6282D4F36}" dt="2021-01-15T13:28:42.928" v="374" actId="478"/>
          <ac:grpSpMkLst>
            <pc:docMk/>
            <pc:sldMk cId="3852666737" sldId="691"/>
            <ac:grpSpMk id="27" creationId="{4D8C0F45-1CF3-4DAB-B387-94EE051F430F}"/>
          </ac:grpSpMkLst>
        </pc:grpChg>
        <pc:grpChg chg="del">
          <ac:chgData name="Yin Daheng" userId="40f47af77092ccff" providerId="LiveId" clId="{EC7816E9-D353-4571-A133-4FD6282D4F36}" dt="2021-01-15T13:28:42.928" v="374" actId="478"/>
          <ac:grpSpMkLst>
            <pc:docMk/>
            <pc:sldMk cId="3852666737" sldId="691"/>
            <ac:grpSpMk id="50" creationId="{0E2EEBEF-E7C7-4D6E-8765-9B87CA12523D}"/>
          </ac:grpSpMkLst>
        </pc:grpChg>
        <pc:picChg chg="del">
          <ac:chgData name="Yin Daheng" userId="40f47af77092ccff" providerId="LiveId" clId="{EC7816E9-D353-4571-A133-4FD6282D4F36}" dt="2021-01-15T13:28:42.928" v="374" actId="478"/>
          <ac:picMkLst>
            <pc:docMk/>
            <pc:sldMk cId="3852666737" sldId="691"/>
            <ac:picMk id="4" creationId="{36B1340C-8129-4FF8-BCC2-5AF8CD29978F}"/>
          </ac:picMkLst>
        </pc:picChg>
        <pc:picChg chg="mod">
          <ac:chgData name="Yin Daheng" userId="40f47af77092ccff" providerId="LiveId" clId="{EC7816E9-D353-4571-A133-4FD6282D4F36}" dt="2021-01-15T13:34:35.312" v="550" actId="1035"/>
          <ac:picMkLst>
            <pc:docMk/>
            <pc:sldMk cId="3852666737" sldId="691"/>
            <ac:picMk id="5" creationId="{9382E938-E5C8-4757-A03E-F9CB71CA5017}"/>
          </ac:picMkLst>
        </pc:picChg>
        <pc:picChg chg="add mod modCrop">
          <ac:chgData name="Yin Daheng" userId="40f47af77092ccff" providerId="LiveId" clId="{EC7816E9-D353-4571-A133-4FD6282D4F36}" dt="2021-01-15T13:34:35.312" v="550" actId="1035"/>
          <ac:picMkLst>
            <pc:docMk/>
            <pc:sldMk cId="3852666737" sldId="691"/>
            <ac:picMk id="78" creationId="{B8737731-7057-4D9B-809B-E27D8DCBB0AA}"/>
          </ac:picMkLst>
        </pc:pic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14" creationId="{67F25D79-B9B5-4264-8B2C-93C18F845841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15" creationId="{8D36988B-9B64-4A8A-A365-5350B18DAC7C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16" creationId="{90CEA1C6-F69E-48D2-A730-BDD760ED2BB0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17" creationId="{4675C55C-3B2F-4ACC-8C32-080F7C3C7201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18" creationId="{DBBBC5EC-0F48-4DE1-A406-C387A69C979E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19" creationId="{4D21EABE-F99A-4ED0-9BE9-2BC36AF7D735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20" creationId="{13BC4CE3-C93E-4179-8473-5FC8BB505A7F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21" creationId="{9D1A6F93-3391-4195-8D8C-EA94B4D2091A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22" creationId="{C0A4EBE2-D25C-4C11-ABD8-64726988A97E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23" creationId="{226E4A39-33F4-4B43-8496-09B1D6B0BF86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24" creationId="{F2A722FE-AEF9-4946-A1BE-C5E6167C0884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25" creationId="{F2FB2C3E-5F7C-4EDC-AAD0-8EE312F50AA8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26" creationId="{E0745C05-C350-4B62-8B1B-B8A94BC96ADE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35" creationId="{B3D1616F-06AA-4CA2-96FA-FD2C9E64E2E1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36" creationId="{3EF9D345-FED0-48F0-A84D-547292A6E9E9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37" creationId="{65CD7035-BFFC-442C-ABB8-6B14023458AF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38" creationId="{6C5201B9-E965-453A-826D-D6C7715193B4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39" creationId="{797C9882-59AD-4F60-9073-9A944822AF71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40" creationId="{E91AC11F-DD91-4ABB-B0D1-C8C839CDA2DF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41" creationId="{C88DB370-80DB-4E03-A9C8-892C72E44659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42" creationId="{55B80BCA-26E7-4AD7-A773-FF86C3B1AFAA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43" creationId="{111A87A6-DA8D-4CB6-AFC5-295C13240FF4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44" creationId="{C17F6249-2723-4B24-AF99-B808AFF24FF6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45" creationId="{B2EF28B7-D090-4E77-97E2-664305C865EC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46" creationId="{E913C2EF-8EE0-4E6F-80DC-B3AC1611F7ED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47" creationId="{1D72E84C-BE47-4811-B592-6F8FEA4F3D25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58" creationId="{135BE821-C9CA-45A8-893E-0572B55FE067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59" creationId="{F0177B00-68B5-4CF8-952E-499F9989A6B1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60" creationId="{0303F738-51B6-4743-9504-FBFBA7E66A71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61" creationId="{443D04C0-3A63-4C61-A884-D1CB64676CA7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62" creationId="{6795A7B9-0FA9-404D-858C-C33F54732E06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63" creationId="{1E795338-7B82-402A-B86A-C45972BD012B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64" creationId="{5E37880A-C36B-450E-A62E-5AC0A5937352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65" creationId="{384B8D35-8EF2-4C4D-8BA9-78D55570EC00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66" creationId="{055BDE08-C247-478B-8945-AE13F82AD3A9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67" creationId="{656BDD20-B6A1-40FF-A35C-6330A5855DBB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68" creationId="{00384586-8E99-41FA-A14E-1F6C3F28AA70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69" creationId="{9D663381-1950-4B60-955A-EA3ACFFADBAD}"/>
          </ac:cxnSpMkLst>
        </pc:cxnChg>
        <pc:cxnChg chg="mod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70" creationId="{B27B9E8F-C516-4D48-BD1A-DEA125F0F07A}"/>
          </ac:cxnSpMkLst>
        </pc:cxnChg>
        <pc:cxnChg chg="del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71" creationId="{CD78D231-D7B7-4ECC-A005-9DAA34622511}"/>
          </ac:cxnSpMkLst>
        </pc:cxnChg>
        <pc:cxnChg chg="del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72" creationId="{6696B7D6-83B0-4410-B79D-D0C73872C338}"/>
          </ac:cxnSpMkLst>
        </pc:cxnChg>
        <pc:cxnChg chg="del">
          <ac:chgData name="Yin Daheng" userId="40f47af77092ccff" providerId="LiveId" clId="{EC7816E9-D353-4571-A133-4FD6282D4F36}" dt="2021-01-15T13:28:42.928" v="374" actId="478"/>
          <ac:cxnSpMkLst>
            <pc:docMk/>
            <pc:sldMk cId="3852666737" sldId="691"/>
            <ac:cxnSpMk id="73" creationId="{5F7F487E-A57C-4D49-8E29-E84AD1931130}"/>
          </ac:cxnSpMkLst>
        </pc:cxnChg>
      </pc:sldChg>
      <pc:sldChg chg="addSp delSp modSp new del mod">
        <pc:chgData name="Yin Daheng" userId="40f47af77092ccff" providerId="LiveId" clId="{EC7816E9-D353-4571-A133-4FD6282D4F36}" dt="2021-01-15T14:35:57.928" v="1440" actId="47"/>
        <pc:sldMkLst>
          <pc:docMk/>
          <pc:sldMk cId="1643467975" sldId="692"/>
        </pc:sldMkLst>
        <pc:spChg chg="add del">
          <ac:chgData name="Yin Daheng" userId="40f47af77092ccff" providerId="LiveId" clId="{EC7816E9-D353-4571-A133-4FD6282D4F36}" dt="2021-01-15T14:08:18.621" v="554" actId="3680"/>
          <ac:spMkLst>
            <pc:docMk/>
            <pc:sldMk cId="1643467975" sldId="692"/>
            <ac:spMk id="3" creationId="{F71EB212-E8A0-488A-832B-1C172EB0B059}"/>
          </ac:spMkLst>
        </pc:spChg>
        <pc:graphicFrameChg chg="add del mod ord modGraphic">
          <ac:chgData name="Yin Daheng" userId="40f47af77092ccff" providerId="LiveId" clId="{EC7816E9-D353-4571-A133-4FD6282D4F36}" dt="2021-01-15T14:08:12.018" v="553" actId="3680"/>
          <ac:graphicFrameMkLst>
            <pc:docMk/>
            <pc:sldMk cId="1643467975" sldId="692"/>
            <ac:graphicFrameMk id="4" creationId="{A7A9AB8F-594A-453C-9C03-73FCD7D37D4D}"/>
          </ac:graphicFrameMkLst>
        </pc:graphicFrameChg>
        <pc:graphicFrameChg chg="add mod ord modGraphic">
          <ac:chgData name="Yin Daheng" userId="40f47af77092ccff" providerId="LiveId" clId="{EC7816E9-D353-4571-A133-4FD6282D4F36}" dt="2021-01-15T14:19:38.835" v="949" actId="1076"/>
          <ac:graphicFrameMkLst>
            <pc:docMk/>
            <pc:sldMk cId="1643467975" sldId="692"/>
            <ac:graphicFrameMk id="5" creationId="{0864FC21-14AD-4BAC-BE51-D9739AAF66A9}"/>
          </ac:graphicFrameMkLst>
        </pc:graphicFrameChg>
      </pc:sldChg>
      <pc:sldChg chg="addSp delSp modSp new mod ord">
        <pc:chgData name="Yin Daheng" userId="40f47af77092ccff" providerId="LiveId" clId="{EC7816E9-D353-4571-A133-4FD6282D4F36}" dt="2021-01-16T09:36:13.301" v="5053" actId="20577"/>
        <pc:sldMkLst>
          <pc:docMk/>
          <pc:sldMk cId="4034755918" sldId="693"/>
        </pc:sldMkLst>
        <pc:spChg chg="mod">
          <ac:chgData name="Yin Daheng" userId="40f47af77092ccff" providerId="LiveId" clId="{EC7816E9-D353-4571-A133-4FD6282D4F36}" dt="2021-01-16T07:47:36.168" v="3134"/>
          <ac:spMkLst>
            <pc:docMk/>
            <pc:sldMk cId="4034755918" sldId="693"/>
            <ac:spMk id="2" creationId="{53446233-1FCF-4C13-9F30-9A2E1646666E}"/>
          </ac:spMkLst>
        </pc:spChg>
        <pc:spChg chg="mod">
          <ac:chgData name="Yin Daheng" userId="40f47af77092ccff" providerId="LiveId" clId="{EC7816E9-D353-4571-A133-4FD6282D4F36}" dt="2021-01-16T09:35:15.785" v="5028" actId="20577"/>
          <ac:spMkLst>
            <pc:docMk/>
            <pc:sldMk cId="4034755918" sldId="693"/>
            <ac:spMk id="3" creationId="{7D03F94F-E0D5-46B3-B300-763DB0A205F2}"/>
          </ac:spMkLst>
        </pc:spChg>
        <pc:spChg chg="add del mod">
          <ac:chgData name="Yin Daheng" userId="40f47af77092ccff" providerId="LiveId" clId="{EC7816E9-D353-4571-A133-4FD6282D4F36}" dt="2021-01-15T14:35:23.684" v="1434" actId="478"/>
          <ac:spMkLst>
            <pc:docMk/>
            <pc:sldMk cId="4034755918" sldId="693"/>
            <ac:spMk id="5" creationId="{9348571F-F981-447C-B7F5-F5B3984A65CE}"/>
          </ac:spMkLst>
        </pc:spChg>
        <pc:spChg chg="add mod">
          <ac:chgData name="Yin Daheng" userId="40f47af77092ccff" providerId="LiveId" clId="{EC7816E9-D353-4571-A133-4FD6282D4F36}" dt="2021-01-16T09:33:27.078" v="4931" actId="1076"/>
          <ac:spMkLst>
            <pc:docMk/>
            <pc:sldMk cId="4034755918" sldId="693"/>
            <ac:spMk id="8" creationId="{5F17C0A2-028F-433F-9741-05803FBC2DF6}"/>
          </ac:spMkLst>
        </pc:spChg>
        <pc:spChg chg="add mod">
          <ac:chgData name="Yin Daheng" userId="40f47af77092ccff" providerId="LiveId" clId="{EC7816E9-D353-4571-A133-4FD6282D4F36}" dt="2021-01-16T09:33:45.547" v="4938" actId="1076"/>
          <ac:spMkLst>
            <pc:docMk/>
            <pc:sldMk cId="4034755918" sldId="693"/>
            <ac:spMk id="9" creationId="{57143814-7FCE-4E98-9C28-52D61D6E829C}"/>
          </ac:spMkLst>
        </pc:spChg>
        <pc:spChg chg="add mod">
          <ac:chgData name="Yin Daheng" userId="40f47af77092ccff" providerId="LiveId" clId="{EC7816E9-D353-4571-A133-4FD6282D4F36}" dt="2021-01-16T09:34:25.348" v="4948" actId="20577"/>
          <ac:spMkLst>
            <pc:docMk/>
            <pc:sldMk cId="4034755918" sldId="693"/>
            <ac:spMk id="10" creationId="{3493ECF6-B54A-4C31-B6AA-6B1DEAB09BAE}"/>
          </ac:spMkLst>
        </pc:spChg>
        <pc:spChg chg="add mod">
          <ac:chgData name="Yin Daheng" userId="40f47af77092ccff" providerId="LiveId" clId="{EC7816E9-D353-4571-A133-4FD6282D4F36}" dt="2021-01-16T09:34:32.723" v="4952" actId="20577"/>
          <ac:spMkLst>
            <pc:docMk/>
            <pc:sldMk cId="4034755918" sldId="693"/>
            <ac:spMk id="11" creationId="{AB7EBE74-C7CD-4691-A7D1-9008D8D4D88D}"/>
          </ac:spMkLst>
        </pc:spChg>
        <pc:spChg chg="add mod">
          <ac:chgData name="Yin Daheng" userId="40f47af77092ccff" providerId="LiveId" clId="{EC7816E9-D353-4571-A133-4FD6282D4F36}" dt="2021-01-16T09:34:46.498" v="4956" actId="20577"/>
          <ac:spMkLst>
            <pc:docMk/>
            <pc:sldMk cId="4034755918" sldId="693"/>
            <ac:spMk id="12" creationId="{7F034CB9-F786-4EC6-8506-765FBC0C73D5}"/>
          </ac:spMkLst>
        </pc:spChg>
        <pc:spChg chg="add mod">
          <ac:chgData name="Yin Daheng" userId="40f47af77092ccff" providerId="LiveId" clId="{EC7816E9-D353-4571-A133-4FD6282D4F36}" dt="2021-01-16T09:34:39.476" v="4954" actId="20577"/>
          <ac:spMkLst>
            <pc:docMk/>
            <pc:sldMk cId="4034755918" sldId="693"/>
            <ac:spMk id="13" creationId="{B074A254-9B78-47C5-B4DE-F21B41E13B81}"/>
          </ac:spMkLst>
        </pc:spChg>
        <pc:spChg chg="add mod">
          <ac:chgData name="Yin Daheng" userId="40f47af77092ccff" providerId="LiveId" clId="{EC7816E9-D353-4571-A133-4FD6282D4F36}" dt="2021-01-16T09:35:41.045" v="5039" actId="1076"/>
          <ac:spMkLst>
            <pc:docMk/>
            <pc:sldMk cId="4034755918" sldId="693"/>
            <ac:spMk id="14" creationId="{289D19CB-A5B5-4C08-B46E-4BEBF7F12BBD}"/>
          </ac:spMkLst>
        </pc:spChg>
        <pc:spChg chg="add mod">
          <ac:chgData name="Yin Daheng" userId="40f47af77092ccff" providerId="LiveId" clId="{EC7816E9-D353-4571-A133-4FD6282D4F36}" dt="2021-01-16T09:35:53.907" v="5045" actId="20577"/>
          <ac:spMkLst>
            <pc:docMk/>
            <pc:sldMk cId="4034755918" sldId="693"/>
            <ac:spMk id="15" creationId="{AE5C6200-23BD-49E3-9A1D-44C2D68F3ECD}"/>
          </ac:spMkLst>
        </pc:spChg>
        <pc:spChg chg="add mod">
          <ac:chgData name="Yin Daheng" userId="40f47af77092ccff" providerId="LiveId" clId="{EC7816E9-D353-4571-A133-4FD6282D4F36}" dt="2021-01-16T09:36:13.301" v="5053" actId="20577"/>
          <ac:spMkLst>
            <pc:docMk/>
            <pc:sldMk cId="4034755918" sldId="693"/>
            <ac:spMk id="16" creationId="{258573B6-5E18-4599-A8D8-A799C48ACD7F}"/>
          </ac:spMkLst>
        </pc:spChg>
        <pc:graphicFrameChg chg="add mod modGraphic">
          <ac:chgData name="Yin Daheng" userId="40f47af77092ccff" providerId="LiveId" clId="{EC7816E9-D353-4571-A133-4FD6282D4F36}" dt="2021-01-16T09:27:08.745" v="4874"/>
          <ac:graphicFrameMkLst>
            <pc:docMk/>
            <pc:sldMk cId="4034755918" sldId="693"/>
            <ac:graphicFrameMk id="4" creationId="{361C01F8-7FCB-4189-9D1D-F9D7EC1F96A5}"/>
          </ac:graphicFrameMkLst>
        </pc:graphicFrameChg>
        <pc:picChg chg="add mod">
          <ac:chgData name="Yin Daheng" userId="40f47af77092ccff" providerId="LiveId" clId="{EC7816E9-D353-4571-A133-4FD6282D4F36}" dt="2021-01-16T09:35:59.388" v="5048" actId="1076"/>
          <ac:picMkLst>
            <pc:docMk/>
            <pc:sldMk cId="4034755918" sldId="693"/>
            <ac:picMk id="7" creationId="{63DDE8DD-9719-44A6-993F-5827436013B4}"/>
          </ac:picMkLst>
        </pc:picChg>
      </pc:sldChg>
      <pc:sldChg chg="addSp delSp modSp add mod ord">
        <pc:chgData name="Yin Daheng" userId="40f47af77092ccff" providerId="LiveId" clId="{EC7816E9-D353-4571-A133-4FD6282D4F36}" dt="2021-01-16T12:43:58.601" v="6791" actId="20577"/>
        <pc:sldMkLst>
          <pc:docMk/>
          <pc:sldMk cId="2404061269" sldId="694"/>
        </pc:sldMkLst>
        <pc:spChg chg="mod">
          <ac:chgData name="Yin Daheng" userId="40f47af77092ccff" providerId="LiveId" clId="{EC7816E9-D353-4571-A133-4FD6282D4F36}" dt="2021-01-16T07:47:30.389" v="3126"/>
          <ac:spMkLst>
            <pc:docMk/>
            <pc:sldMk cId="2404061269" sldId="694"/>
            <ac:spMk id="2" creationId="{53446233-1FCF-4C13-9F30-9A2E1646666E}"/>
          </ac:spMkLst>
        </pc:spChg>
        <pc:spChg chg="mod">
          <ac:chgData name="Yin Daheng" userId="40f47af77092ccff" providerId="LiveId" clId="{EC7816E9-D353-4571-A133-4FD6282D4F36}" dt="2021-01-16T12:43:58.601" v="6791" actId="20577"/>
          <ac:spMkLst>
            <pc:docMk/>
            <pc:sldMk cId="2404061269" sldId="694"/>
            <ac:spMk id="3" creationId="{7D03F94F-E0D5-46B3-B300-763DB0A205F2}"/>
          </ac:spMkLst>
        </pc:spChg>
        <pc:spChg chg="add mod">
          <ac:chgData name="Yin Daheng" userId="40f47af77092ccff" providerId="LiveId" clId="{EC7816E9-D353-4571-A133-4FD6282D4F36}" dt="2021-01-16T08:06:52.394" v="3557" actId="1076"/>
          <ac:spMkLst>
            <pc:docMk/>
            <pc:sldMk cId="2404061269" sldId="694"/>
            <ac:spMk id="5" creationId="{43CA465E-68FD-430A-B404-200D7358AEC8}"/>
          </ac:spMkLst>
        </pc:spChg>
        <pc:spChg chg="add mod">
          <ac:chgData name="Yin Daheng" userId="40f47af77092ccff" providerId="LiveId" clId="{EC7816E9-D353-4571-A133-4FD6282D4F36}" dt="2021-01-16T08:06:52.394" v="3557" actId="1076"/>
          <ac:spMkLst>
            <pc:docMk/>
            <pc:sldMk cId="2404061269" sldId="694"/>
            <ac:spMk id="8" creationId="{FF9A0CBC-A529-4C3F-A147-BCFBB136F62E}"/>
          </ac:spMkLst>
        </pc:spChg>
        <pc:spChg chg="add del mod">
          <ac:chgData name="Yin Daheng" userId="40f47af77092ccff" providerId="LiveId" clId="{EC7816E9-D353-4571-A133-4FD6282D4F36}" dt="2021-01-16T03:54:54.926" v="3052"/>
          <ac:spMkLst>
            <pc:docMk/>
            <pc:sldMk cId="2404061269" sldId="694"/>
            <ac:spMk id="9" creationId="{C5533203-F7EA-448A-9506-3131F8193AFC}"/>
          </ac:spMkLst>
        </pc:spChg>
        <pc:spChg chg="add mod">
          <ac:chgData name="Yin Daheng" userId="40f47af77092ccff" providerId="LiveId" clId="{EC7816E9-D353-4571-A133-4FD6282D4F36}" dt="2021-01-16T08:06:52.394" v="3557" actId="1076"/>
          <ac:spMkLst>
            <pc:docMk/>
            <pc:sldMk cId="2404061269" sldId="694"/>
            <ac:spMk id="10" creationId="{88BF3F1E-C31C-4198-82D5-9C45971F9C79}"/>
          </ac:spMkLst>
        </pc:spChg>
        <pc:spChg chg="add mod">
          <ac:chgData name="Yin Daheng" userId="40f47af77092ccff" providerId="LiveId" clId="{EC7816E9-D353-4571-A133-4FD6282D4F36}" dt="2021-01-16T08:06:52.394" v="3557" actId="1076"/>
          <ac:spMkLst>
            <pc:docMk/>
            <pc:sldMk cId="2404061269" sldId="694"/>
            <ac:spMk id="11" creationId="{7DA550A4-8742-44D3-AD83-812223E46E51}"/>
          </ac:spMkLst>
        </pc:spChg>
        <pc:spChg chg="add mod">
          <ac:chgData name="Yin Daheng" userId="40f47af77092ccff" providerId="LiveId" clId="{EC7816E9-D353-4571-A133-4FD6282D4F36}" dt="2021-01-16T08:06:52.394" v="3557" actId="1076"/>
          <ac:spMkLst>
            <pc:docMk/>
            <pc:sldMk cId="2404061269" sldId="694"/>
            <ac:spMk id="12" creationId="{12080B7D-E148-45C8-A933-A7B1BA5FA964}"/>
          </ac:spMkLst>
        </pc:spChg>
        <pc:graphicFrameChg chg="del">
          <ac:chgData name="Yin Daheng" userId="40f47af77092ccff" providerId="LiveId" clId="{EC7816E9-D353-4571-A133-4FD6282D4F36}" dt="2021-01-15T14:36:01.863" v="1441" actId="478"/>
          <ac:graphicFrameMkLst>
            <pc:docMk/>
            <pc:sldMk cId="2404061269" sldId="694"/>
            <ac:graphicFrameMk id="4" creationId="{361C01F8-7FCB-4189-9D1D-F9D7EC1F96A5}"/>
          </ac:graphicFrameMkLst>
        </pc:graphicFrameChg>
        <pc:picChg chg="del">
          <ac:chgData name="Yin Daheng" userId="40f47af77092ccff" providerId="LiveId" clId="{EC7816E9-D353-4571-A133-4FD6282D4F36}" dt="2021-01-15T14:36:01.863" v="1441" actId="478"/>
          <ac:picMkLst>
            <pc:docMk/>
            <pc:sldMk cId="2404061269" sldId="694"/>
            <ac:picMk id="7" creationId="{63DDE8DD-9719-44A6-993F-5827436013B4}"/>
          </ac:picMkLst>
        </pc:picChg>
        <pc:cxnChg chg="add mod">
          <ac:chgData name="Yin Daheng" userId="40f47af77092ccff" providerId="LiveId" clId="{EC7816E9-D353-4571-A133-4FD6282D4F36}" dt="2021-01-16T08:06:52.394" v="3557" actId="1076"/>
          <ac:cxnSpMkLst>
            <pc:docMk/>
            <pc:sldMk cId="2404061269" sldId="694"/>
            <ac:cxnSpMk id="13" creationId="{F63D356C-6B2E-418E-8BD1-64D512688891}"/>
          </ac:cxnSpMkLst>
        </pc:cxnChg>
        <pc:cxnChg chg="add mod">
          <ac:chgData name="Yin Daheng" userId="40f47af77092ccff" providerId="LiveId" clId="{EC7816E9-D353-4571-A133-4FD6282D4F36}" dt="2021-01-16T08:06:52.394" v="3557" actId="1076"/>
          <ac:cxnSpMkLst>
            <pc:docMk/>
            <pc:sldMk cId="2404061269" sldId="694"/>
            <ac:cxnSpMk id="14" creationId="{B4F9BD86-B1A7-4A86-98A7-9095841ACADF}"/>
          </ac:cxnSpMkLst>
        </pc:cxnChg>
        <pc:cxnChg chg="add mod">
          <ac:chgData name="Yin Daheng" userId="40f47af77092ccff" providerId="LiveId" clId="{EC7816E9-D353-4571-A133-4FD6282D4F36}" dt="2021-01-16T08:06:52.394" v="3557" actId="1076"/>
          <ac:cxnSpMkLst>
            <pc:docMk/>
            <pc:sldMk cId="2404061269" sldId="694"/>
            <ac:cxnSpMk id="19" creationId="{CECEECC0-6AB8-4788-BF4F-272EFAA19055}"/>
          </ac:cxnSpMkLst>
        </pc:cxnChg>
        <pc:cxnChg chg="add mod">
          <ac:chgData name="Yin Daheng" userId="40f47af77092ccff" providerId="LiveId" clId="{EC7816E9-D353-4571-A133-4FD6282D4F36}" dt="2021-01-16T08:06:52.394" v="3557" actId="1076"/>
          <ac:cxnSpMkLst>
            <pc:docMk/>
            <pc:sldMk cId="2404061269" sldId="694"/>
            <ac:cxnSpMk id="22" creationId="{954370AE-6F8B-4351-8EC5-2C99C79DAD26}"/>
          </ac:cxnSpMkLst>
        </pc:cxnChg>
      </pc:sldChg>
      <pc:sldChg chg="addSp delSp modSp add mod">
        <pc:chgData name="Yin Daheng" userId="40f47af77092ccff" providerId="LiveId" clId="{EC7816E9-D353-4571-A133-4FD6282D4F36}" dt="2021-01-16T15:00:33.661" v="8728" actId="20577"/>
        <pc:sldMkLst>
          <pc:docMk/>
          <pc:sldMk cId="1047775658" sldId="695"/>
        </pc:sldMkLst>
        <pc:spChg chg="mod">
          <ac:chgData name="Yin Daheng" userId="40f47af77092ccff" providerId="LiveId" clId="{EC7816E9-D353-4571-A133-4FD6282D4F36}" dt="2021-01-16T07:47:41.221" v="3142"/>
          <ac:spMkLst>
            <pc:docMk/>
            <pc:sldMk cId="1047775658" sldId="695"/>
            <ac:spMk id="2" creationId="{53446233-1FCF-4C13-9F30-9A2E1646666E}"/>
          </ac:spMkLst>
        </pc:spChg>
        <pc:spChg chg="mod">
          <ac:chgData name="Yin Daheng" userId="40f47af77092ccff" providerId="LiveId" clId="{EC7816E9-D353-4571-A133-4FD6282D4F36}" dt="2021-01-16T15:00:33.661" v="8728" actId="20577"/>
          <ac:spMkLst>
            <pc:docMk/>
            <pc:sldMk cId="1047775658" sldId="695"/>
            <ac:spMk id="3" creationId="{7D03F94F-E0D5-46B3-B300-763DB0A205F2}"/>
          </ac:spMkLst>
        </pc:spChg>
        <pc:spChg chg="mod topLvl">
          <ac:chgData name="Yin Daheng" userId="40f47af77092ccff" providerId="LiveId" clId="{EC7816E9-D353-4571-A133-4FD6282D4F36}" dt="2021-01-16T12:25:42.038" v="6707"/>
          <ac:spMkLst>
            <pc:docMk/>
            <pc:sldMk cId="1047775658" sldId="695"/>
            <ac:spMk id="5" creationId="{0720F395-D4C5-477E-925B-199FA8F34FDF}"/>
          </ac:spMkLst>
        </pc:spChg>
        <pc:spChg chg="mod topLvl">
          <ac:chgData name="Yin Daheng" userId="40f47af77092ccff" providerId="LiveId" clId="{EC7816E9-D353-4571-A133-4FD6282D4F36}" dt="2021-01-16T12:25:46.323" v="6711"/>
          <ac:spMkLst>
            <pc:docMk/>
            <pc:sldMk cId="1047775658" sldId="695"/>
            <ac:spMk id="6" creationId="{C3E4AE7F-A653-4D6C-BBB9-63455251F1F2}"/>
          </ac:spMkLst>
        </pc:spChg>
        <pc:spChg chg="mod topLvl">
          <ac:chgData name="Yin Daheng" userId="40f47af77092ccff" providerId="LiveId" clId="{EC7816E9-D353-4571-A133-4FD6282D4F36}" dt="2021-01-16T12:25:50.108" v="6715"/>
          <ac:spMkLst>
            <pc:docMk/>
            <pc:sldMk cId="1047775658" sldId="695"/>
            <ac:spMk id="7" creationId="{CD4CCD29-597C-4A87-A8F5-42102BDDC014}"/>
          </ac:spMkLst>
        </pc:spChg>
        <pc:spChg chg="mod topLvl">
          <ac:chgData name="Yin Daheng" userId="40f47af77092ccff" providerId="LiveId" clId="{EC7816E9-D353-4571-A133-4FD6282D4F36}" dt="2021-01-16T12:25:59.864" v="6730"/>
          <ac:spMkLst>
            <pc:docMk/>
            <pc:sldMk cId="1047775658" sldId="695"/>
            <ac:spMk id="8" creationId="{17119235-5634-488F-B899-7C0051F55B09}"/>
          </ac:spMkLst>
        </pc:spChg>
        <pc:spChg chg="mod topLvl">
          <ac:chgData name="Yin Daheng" userId="40f47af77092ccff" providerId="LiveId" clId="{EC7816E9-D353-4571-A133-4FD6282D4F36}" dt="2021-01-16T12:26:07.921" v="6740"/>
          <ac:spMkLst>
            <pc:docMk/>
            <pc:sldMk cId="1047775658" sldId="695"/>
            <ac:spMk id="9" creationId="{4E8B87AD-9A5A-4C7F-A384-9EE88C95E681}"/>
          </ac:spMkLst>
        </pc:spChg>
        <pc:spChg chg="mod topLvl">
          <ac:chgData name="Yin Daheng" userId="40f47af77092ccff" providerId="LiveId" clId="{EC7816E9-D353-4571-A133-4FD6282D4F36}" dt="2021-01-16T12:26:21.436" v="6756"/>
          <ac:spMkLst>
            <pc:docMk/>
            <pc:sldMk cId="1047775658" sldId="695"/>
            <ac:spMk id="10" creationId="{824AAAD9-5C9F-4198-865B-C4EB3921E6A8}"/>
          </ac:spMkLst>
        </pc:spChg>
        <pc:spChg chg="mod topLvl">
          <ac:chgData name="Yin Daheng" userId="40f47af77092ccff" providerId="LiveId" clId="{EC7816E9-D353-4571-A133-4FD6282D4F36}" dt="2021-01-16T12:26:33.677" v="6773"/>
          <ac:spMkLst>
            <pc:docMk/>
            <pc:sldMk cId="1047775658" sldId="695"/>
            <ac:spMk id="11" creationId="{BB1CF2AD-A810-41C9-BA69-15BB9ACCDD67}"/>
          </ac:spMkLst>
        </pc:spChg>
        <pc:spChg chg="mod topLvl">
          <ac:chgData name="Yin Daheng" userId="40f47af77092ccff" providerId="LiveId" clId="{EC7816E9-D353-4571-A133-4FD6282D4F36}" dt="2021-01-16T12:26:25.768" v="6761"/>
          <ac:spMkLst>
            <pc:docMk/>
            <pc:sldMk cId="1047775658" sldId="695"/>
            <ac:spMk id="12" creationId="{A3BCEB09-F7AD-423A-BE72-7D75C9C25B97}"/>
          </ac:spMkLst>
        </pc:spChg>
        <pc:spChg chg="mod topLvl">
          <ac:chgData name="Yin Daheng" userId="40f47af77092ccff" providerId="LiveId" clId="{EC7816E9-D353-4571-A133-4FD6282D4F36}" dt="2021-01-16T12:26:29.122" v="6765"/>
          <ac:spMkLst>
            <pc:docMk/>
            <pc:sldMk cId="1047775658" sldId="695"/>
            <ac:spMk id="13" creationId="{D4574C3E-2453-447F-B752-A9DEA3BC8AF4}"/>
          </ac:spMkLst>
        </pc:spChg>
        <pc:spChg chg="mod topLvl">
          <ac:chgData name="Yin Daheng" userId="40f47af77092ccff" providerId="LiveId" clId="{EC7816E9-D353-4571-A133-4FD6282D4F36}" dt="2021-01-16T09:00:46.241" v="4137" actId="164"/>
          <ac:spMkLst>
            <pc:docMk/>
            <pc:sldMk cId="1047775658" sldId="695"/>
            <ac:spMk id="15" creationId="{15AA3546-2F13-4D11-80B8-131EAB59CE7B}"/>
          </ac:spMkLst>
        </pc:spChg>
        <pc:spChg chg="mod topLvl">
          <ac:chgData name="Yin Daheng" userId="40f47af77092ccff" providerId="LiveId" clId="{EC7816E9-D353-4571-A133-4FD6282D4F36}" dt="2021-01-16T09:00:46.241" v="4137" actId="164"/>
          <ac:spMkLst>
            <pc:docMk/>
            <pc:sldMk cId="1047775658" sldId="695"/>
            <ac:spMk id="19" creationId="{526318D3-D7F3-4FD3-83F0-759096A1858C}"/>
          </ac:spMkLst>
        </pc:spChg>
        <pc:grpChg chg="add del mod">
          <ac:chgData name="Yin Daheng" userId="40f47af77092ccff" providerId="LiveId" clId="{EC7816E9-D353-4571-A133-4FD6282D4F36}" dt="2021-01-16T08:57:15.865" v="4117" actId="165"/>
          <ac:grpSpMkLst>
            <pc:docMk/>
            <pc:sldMk cId="1047775658" sldId="695"/>
            <ac:grpSpMk id="4" creationId="{06579745-50B2-4DE5-9D76-0365C612D66C}"/>
          </ac:grpSpMkLst>
        </pc:grpChg>
        <pc:grpChg chg="add mod">
          <ac:chgData name="Yin Daheng" userId="40f47af77092ccff" providerId="LiveId" clId="{EC7816E9-D353-4571-A133-4FD6282D4F36}" dt="2021-01-16T12:45:03.088" v="6836" actId="1036"/>
          <ac:grpSpMkLst>
            <pc:docMk/>
            <pc:sldMk cId="1047775658" sldId="695"/>
            <ac:grpSpMk id="21" creationId="{7AFA613C-DFB8-4B0C-A475-F2D085A563DA}"/>
          </ac:grpSpMkLst>
        </pc:grpChg>
        <pc:cxnChg chg="mod topLvl">
          <ac:chgData name="Yin Daheng" userId="40f47af77092ccff" providerId="LiveId" clId="{EC7816E9-D353-4571-A133-4FD6282D4F36}" dt="2021-01-16T09:00:46.241" v="4137" actId="164"/>
          <ac:cxnSpMkLst>
            <pc:docMk/>
            <pc:sldMk cId="1047775658" sldId="695"/>
            <ac:cxnSpMk id="14" creationId="{8CC00B7F-8F8A-4B44-8BE6-E806D3491FE8}"/>
          </ac:cxnSpMkLst>
        </pc:cxnChg>
        <pc:cxnChg chg="mod topLvl">
          <ac:chgData name="Yin Daheng" userId="40f47af77092ccff" providerId="LiveId" clId="{EC7816E9-D353-4571-A133-4FD6282D4F36}" dt="2021-01-16T09:00:46.241" v="4137" actId="164"/>
          <ac:cxnSpMkLst>
            <pc:docMk/>
            <pc:sldMk cId="1047775658" sldId="695"/>
            <ac:cxnSpMk id="16" creationId="{37D6910E-102B-4300-910D-1B524E85A4F2}"/>
          </ac:cxnSpMkLst>
        </pc:cxnChg>
        <pc:cxnChg chg="mod topLvl">
          <ac:chgData name="Yin Daheng" userId="40f47af77092ccff" providerId="LiveId" clId="{EC7816E9-D353-4571-A133-4FD6282D4F36}" dt="2021-01-16T09:00:46.241" v="4137" actId="164"/>
          <ac:cxnSpMkLst>
            <pc:docMk/>
            <pc:sldMk cId="1047775658" sldId="695"/>
            <ac:cxnSpMk id="17" creationId="{167FE825-6524-40C4-AEC7-75C5AB04537B}"/>
          </ac:cxnSpMkLst>
        </pc:cxnChg>
        <pc:cxnChg chg="mod topLvl">
          <ac:chgData name="Yin Daheng" userId="40f47af77092ccff" providerId="LiveId" clId="{EC7816E9-D353-4571-A133-4FD6282D4F36}" dt="2021-01-16T09:00:46.241" v="4137" actId="164"/>
          <ac:cxnSpMkLst>
            <pc:docMk/>
            <pc:sldMk cId="1047775658" sldId="695"/>
            <ac:cxnSpMk id="18" creationId="{0F9B1002-04C8-4681-8C0A-640B0042CC50}"/>
          </ac:cxnSpMkLst>
        </pc:cxnChg>
      </pc:sldChg>
      <pc:sldChg chg="addSp delSp modSp add mod">
        <pc:chgData name="Yin Daheng" userId="40f47af77092ccff" providerId="LiveId" clId="{EC7816E9-D353-4571-A133-4FD6282D4F36}" dt="2021-01-16T12:45:07.785" v="6838"/>
        <pc:sldMkLst>
          <pc:docMk/>
          <pc:sldMk cId="629863808" sldId="696"/>
        </pc:sldMkLst>
        <pc:spChg chg="mod">
          <ac:chgData name="Yin Daheng" userId="40f47af77092ccff" providerId="LiveId" clId="{EC7816E9-D353-4571-A133-4FD6282D4F36}" dt="2021-01-16T07:47:45.276" v="3149"/>
          <ac:spMkLst>
            <pc:docMk/>
            <pc:sldMk cId="629863808" sldId="696"/>
            <ac:spMk id="2" creationId="{53446233-1FCF-4C13-9F30-9A2E1646666E}"/>
          </ac:spMkLst>
        </pc:spChg>
        <pc:spChg chg="mod">
          <ac:chgData name="Yin Daheng" userId="40f47af77092ccff" providerId="LiveId" clId="{EC7816E9-D353-4571-A133-4FD6282D4F36}" dt="2021-01-16T08:01:31.399" v="3521"/>
          <ac:spMkLst>
            <pc:docMk/>
            <pc:sldMk cId="629863808" sldId="696"/>
            <ac:spMk id="3" creationId="{7D03F94F-E0D5-46B3-B300-763DB0A205F2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4" creationId="{3F879220-1955-4CB1-9643-16893E9D71A8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5" creationId="{3A4763B8-A05A-428E-A411-5685301DA7F2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6" creationId="{2560EA9C-C64C-4328-B611-64D2BDB6BD8B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7" creationId="{453C0954-92A2-482F-B5F9-036A672A6786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8" creationId="{0D9795BF-FDFB-43A2-A7CB-B70464ABB090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9" creationId="{1977FF49-B637-40D5-B415-81B6FF8DCB7B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10" creationId="{26BB23B4-A7FB-4B97-88C9-6A038A30D78F}"/>
          </ac:spMkLst>
        </pc:spChg>
        <pc:spChg chg="add del mod">
          <ac:chgData name="Yin Daheng" userId="40f47af77092ccff" providerId="LiveId" clId="{EC7816E9-D353-4571-A133-4FD6282D4F36}" dt="2021-01-16T07:56:08.866" v="3438"/>
          <ac:spMkLst>
            <pc:docMk/>
            <pc:sldMk cId="629863808" sldId="696"/>
            <ac:spMk id="11" creationId="{04074944-A7C5-4207-944A-A375964E779A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12" creationId="{F5383F31-1F8F-42E6-8484-ADCE69258F71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13" creationId="{33F1A5D2-A0C9-48BF-806B-6CFDFDEA826E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17" creationId="{EC1383B8-383C-49C4-A716-EA991CDFD624}"/>
          </ac:spMkLst>
        </pc:spChg>
        <pc:spChg chg="add mod">
          <ac:chgData name="Yin Daheng" userId="40f47af77092ccff" providerId="LiveId" clId="{EC7816E9-D353-4571-A133-4FD6282D4F36}" dt="2021-01-16T07:59:40.086" v="3471" actId="164"/>
          <ac:spMkLst>
            <pc:docMk/>
            <pc:sldMk cId="629863808" sldId="696"/>
            <ac:spMk id="23" creationId="{257A8511-1B84-4933-8A55-36A02DFF1799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26" creationId="{AC9DD4BE-B779-407E-828E-CD38A5FFDF5E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27" creationId="{1813B6E8-B334-4CFF-8B52-BD948804DD0E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28" creationId="{754966C1-C83A-45E4-B096-081F047A22DB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29" creationId="{3FC0951B-BAAF-4A6C-8D3B-4E09E2905D3F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30" creationId="{ADBDECB1-6F7B-44AA-A30D-3CCF0AD34556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31" creationId="{86184275-999F-4965-A463-86420430A083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32" creationId="{4F807961-B605-4989-BD15-6B7A37128CE0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33" creationId="{7DE4C728-147A-4377-BD4F-715FAFF28262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34" creationId="{2287CAD6-19E4-4BF1-8EEA-98F973D76D21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36" creationId="{E30AFFC0-B806-4E70-AE77-08E627ADF133}"/>
          </ac:spMkLst>
        </pc:spChg>
        <pc:spChg chg="mod">
          <ac:chgData name="Yin Daheng" userId="40f47af77092ccff" providerId="LiveId" clId="{EC7816E9-D353-4571-A133-4FD6282D4F36}" dt="2021-01-16T08:00:02.593" v="3476"/>
          <ac:spMkLst>
            <pc:docMk/>
            <pc:sldMk cId="629863808" sldId="696"/>
            <ac:spMk id="40" creationId="{0E896458-86E0-4601-91AB-27A00CAA125F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42" creationId="{A29E7CB7-E0B5-4418-9E49-B8C82042B1C3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43" creationId="{E1F4DA02-3916-4F00-9EE4-313E5497D014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44" creationId="{F3A01A0D-CA4C-46D3-BC9B-9F3804F4A1BF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45" creationId="{A61F5F81-8FB2-419E-9C5D-5CFB26E0E39A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46" creationId="{04396F64-1AAC-40DD-B983-B448C261CAC6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47" creationId="{BC00A9FE-05B5-428D-BA08-95AA0B7BD930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48" creationId="{5931AD0F-64D9-4952-A272-9B87F390C91D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49" creationId="{3F0D07E4-2CE9-4680-9B61-709AA95C2CE3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50" creationId="{B7CA8ADA-18CB-4B1A-AC1C-50942137BC1E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52" creationId="{474C3D0B-9955-4D3F-B20A-621E782C27EA}"/>
          </ac:spMkLst>
        </pc:spChg>
        <pc:spChg chg="mod">
          <ac:chgData name="Yin Daheng" userId="40f47af77092ccff" providerId="LiveId" clId="{EC7816E9-D353-4571-A133-4FD6282D4F36}" dt="2021-01-16T08:16:57.172" v="3994"/>
          <ac:spMkLst>
            <pc:docMk/>
            <pc:sldMk cId="629863808" sldId="696"/>
            <ac:spMk id="56" creationId="{74B45E19-AB8D-445A-83B5-2BE528B991BE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58" creationId="{67EA11A9-B85C-49FD-B58D-3E7E03E40F62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59" creationId="{442BD895-3753-4DD7-8B08-5A0A89A2F409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60" creationId="{B4FF2975-7795-4912-887D-F7136FB16E64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61" creationId="{CACA66A7-FED4-4462-9FB0-61CA4DD5BA26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62" creationId="{0D23899A-CEF7-474C-8FFF-FBBABB59A81A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63" creationId="{6325A093-83A3-4557-803F-27B1958081CD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64" creationId="{75E73C09-C71F-4162-B45F-BA2A4046ADCF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65" creationId="{40A69B4E-F725-488C-9B72-3F8DED5BF75E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66" creationId="{0AEA6777-F04A-440F-A2E6-4F36B2FB02C5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68" creationId="{93CFC64D-A095-4A43-B802-4499EEE38471}"/>
          </ac:spMkLst>
        </pc:spChg>
        <pc:spChg chg="mod">
          <ac:chgData name="Yin Daheng" userId="40f47af77092ccff" providerId="LiveId" clId="{EC7816E9-D353-4571-A133-4FD6282D4F36}" dt="2021-01-16T09:00:50.360" v="4139"/>
          <ac:spMkLst>
            <pc:docMk/>
            <pc:sldMk cId="629863808" sldId="696"/>
            <ac:spMk id="72" creationId="{0B4F505F-830D-49C2-8B6D-2B337EAF4EB8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74" creationId="{E5CE5BCD-8064-4057-87B9-63382D5879E2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75" creationId="{6497EFF9-2D9D-4E09-B234-0741AF0CF4E7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76" creationId="{2AC60584-AC59-4980-B8C3-137150630B06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77" creationId="{3960BFFD-F583-4EB7-A9DC-EF3630FAF476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78" creationId="{FD404FF5-6FD6-45D3-8BCB-0336F394AD54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79" creationId="{DBD8C23D-8D10-4A47-A852-57643935F5C8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80" creationId="{89016567-7E91-48DD-BEB2-87FB05A1B908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81" creationId="{89093E1A-82E0-46B9-BC3A-3A571E00A058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82" creationId="{C153DAE9-C461-4D15-AD11-307E67A337DB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84" creationId="{2A99AE15-B556-47D0-A292-59EA2162C71F}"/>
          </ac:spMkLst>
        </pc:spChg>
        <pc:spChg chg="mod">
          <ac:chgData name="Yin Daheng" userId="40f47af77092ccff" providerId="LiveId" clId="{EC7816E9-D353-4571-A133-4FD6282D4F36}" dt="2021-01-16T09:15:23.986" v="4340"/>
          <ac:spMkLst>
            <pc:docMk/>
            <pc:sldMk cId="629863808" sldId="696"/>
            <ac:spMk id="88" creationId="{A6F6448F-233A-43A0-9224-462A21C1C9D3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90" creationId="{8166AE2A-72AA-4856-9DDF-9B79932FB16C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91" creationId="{83E00138-5B9F-4B35-91D8-C3CC5DF82773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92" creationId="{964E51BA-E3DB-40EF-A08E-BF57488294BF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93" creationId="{3FA10E20-97B5-4778-9222-50026089447F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94" creationId="{A2462CC0-AC90-4EF0-97BE-D8D24DEF7322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95" creationId="{D9EA8160-C439-488E-8521-8017F1CE78FA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96" creationId="{34FF463E-3266-4655-9413-22B2241FAC3A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97" creationId="{BDE68CB3-3831-4994-9C09-631EBD393E80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98" creationId="{4BC974DC-89CB-4352-A99A-FA864035287E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100" creationId="{2A351499-0D01-4F6B-86C3-1E1EF8982161}"/>
          </ac:spMkLst>
        </pc:spChg>
        <pc:spChg chg="mod">
          <ac:chgData name="Yin Daheng" userId="40f47af77092ccff" providerId="LiveId" clId="{EC7816E9-D353-4571-A133-4FD6282D4F36}" dt="2021-01-16T11:53:45.478" v="6230"/>
          <ac:spMkLst>
            <pc:docMk/>
            <pc:sldMk cId="629863808" sldId="696"/>
            <ac:spMk id="104" creationId="{13CD5E7A-47F1-4163-BAE3-AAE2F7253222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06" creationId="{BB00053F-4442-4C24-94AB-10F04CBB9B94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07" creationId="{59E1340D-A82B-45B2-A90D-C52DCCAFF51F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08" creationId="{43FDECF8-0775-4B34-BF9F-5B706816333A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09" creationId="{AF3981D6-9718-4C9F-9491-2E7C0B92C370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10" creationId="{621E1756-AE94-410C-8FAF-1F4296F1BEE4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11" creationId="{08285492-34FD-42A3-971D-D15FE46762C7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12" creationId="{A305B929-4E9B-4D0A-9F59-E83A7AD8E59B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13" creationId="{D689BCAB-46F6-4BFD-A090-A58AA558662D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14" creationId="{6F347D4D-573A-4B67-BAF3-E3B162C26D1B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16" creationId="{557B39A3-1794-46C8-A874-734EFD42B1F7}"/>
          </ac:spMkLst>
        </pc:spChg>
        <pc:spChg chg="mod">
          <ac:chgData name="Yin Daheng" userId="40f47af77092ccff" providerId="LiveId" clId="{EC7816E9-D353-4571-A133-4FD6282D4F36}" dt="2021-01-16T12:26:46.047" v="6775"/>
          <ac:spMkLst>
            <pc:docMk/>
            <pc:sldMk cId="629863808" sldId="696"/>
            <ac:spMk id="120" creationId="{89954EAC-A799-465C-9A59-499FC21A7BB3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22" creationId="{0600133B-1704-47EE-B7E9-45B1463652A5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23" creationId="{7689C140-75B4-4085-BA92-8BE7B4F64D32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24" creationId="{52FA51DD-D66D-4784-9BB5-5430E974FEB7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25" creationId="{6945840E-BBE1-456F-BA75-6ADF8E7779C7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26" creationId="{3E23116C-902F-459E-80B8-3F3BDF019588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27" creationId="{34214CE5-48F9-4C33-8620-4224FB41E220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28" creationId="{4B5D343E-171E-4EAC-A49E-9B63ABBDCDE6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29" creationId="{E40D2234-59E9-4BD1-A083-2A2C34661108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30" creationId="{EC2DEA75-5266-47E7-B05B-C1F914F14FC9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32" creationId="{B9C1DD59-BB6E-4A68-9074-A49991540C6A}"/>
          </ac:spMkLst>
        </pc:spChg>
        <pc:spChg chg="mod">
          <ac:chgData name="Yin Daheng" userId="40f47af77092ccff" providerId="LiveId" clId="{EC7816E9-D353-4571-A133-4FD6282D4F36}" dt="2021-01-16T12:45:07.785" v="6838"/>
          <ac:spMkLst>
            <pc:docMk/>
            <pc:sldMk cId="629863808" sldId="696"/>
            <ac:spMk id="136" creationId="{7B3BA080-86CB-483E-9144-0CDB04DD6315}"/>
          </ac:spMkLst>
        </pc:spChg>
        <pc:grpChg chg="add del mod">
          <ac:chgData name="Yin Daheng" userId="40f47af77092ccff" providerId="LiveId" clId="{EC7816E9-D353-4571-A133-4FD6282D4F36}" dt="2021-01-16T08:00:02.302" v="3475" actId="478"/>
          <ac:grpSpMkLst>
            <pc:docMk/>
            <pc:sldMk cId="629863808" sldId="696"/>
            <ac:grpSpMk id="24" creationId="{CD4C4301-9148-4830-A134-588BB5A0A0FE}"/>
          </ac:grpSpMkLst>
        </pc:grpChg>
        <pc:grpChg chg="add del mod">
          <ac:chgData name="Yin Daheng" userId="40f47af77092ccff" providerId="LiveId" clId="{EC7816E9-D353-4571-A133-4FD6282D4F36}" dt="2021-01-16T08:16:51.901" v="3993" actId="478"/>
          <ac:grpSpMkLst>
            <pc:docMk/>
            <pc:sldMk cId="629863808" sldId="696"/>
            <ac:grpSpMk id="25" creationId="{F60453D1-0750-4964-BFC4-09B6EA6E2607}"/>
          </ac:grpSpMkLst>
        </pc:grpChg>
        <pc:grpChg chg="add del mod">
          <ac:chgData name="Yin Daheng" userId="40f47af77092ccff" providerId="LiveId" clId="{EC7816E9-D353-4571-A133-4FD6282D4F36}" dt="2021-01-16T09:00:50.138" v="4138" actId="478"/>
          <ac:grpSpMkLst>
            <pc:docMk/>
            <pc:sldMk cId="629863808" sldId="696"/>
            <ac:grpSpMk id="41" creationId="{39051512-2A35-487F-AFF0-9D8F7A4837BD}"/>
          </ac:grpSpMkLst>
        </pc:grpChg>
        <pc:grpChg chg="add del mod">
          <ac:chgData name="Yin Daheng" userId="40f47af77092ccff" providerId="LiveId" clId="{EC7816E9-D353-4571-A133-4FD6282D4F36}" dt="2021-01-16T09:15:23.716" v="4339" actId="478"/>
          <ac:grpSpMkLst>
            <pc:docMk/>
            <pc:sldMk cId="629863808" sldId="696"/>
            <ac:grpSpMk id="57" creationId="{298AF053-D467-46F0-A9FE-FF7A67C33254}"/>
          </ac:grpSpMkLst>
        </pc:grpChg>
        <pc:grpChg chg="add del mod">
          <ac:chgData name="Yin Daheng" userId="40f47af77092ccff" providerId="LiveId" clId="{EC7816E9-D353-4571-A133-4FD6282D4F36}" dt="2021-01-16T11:53:44.795" v="6229" actId="478"/>
          <ac:grpSpMkLst>
            <pc:docMk/>
            <pc:sldMk cId="629863808" sldId="696"/>
            <ac:grpSpMk id="73" creationId="{D09D1333-DD1C-49FC-BBBC-6CEDE85F9126}"/>
          </ac:grpSpMkLst>
        </pc:grpChg>
        <pc:grpChg chg="add del mod">
          <ac:chgData name="Yin Daheng" userId="40f47af77092ccff" providerId="LiveId" clId="{EC7816E9-D353-4571-A133-4FD6282D4F36}" dt="2021-01-16T12:26:45.780" v="6774" actId="478"/>
          <ac:grpSpMkLst>
            <pc:docMk/>
            <pc:sldMk cId="629863808" sldId="696"/>
            <ac:grpSpMk id="89" creationId="{D18524CB-7470-4B2E-B053-F208AE92C1B0}"/>
          </ac:grpSpMkLst>
        </pc:grpChg>
        <pc:grpChg chg="add del mod">
          <ac:chgData name="Yin Daheng" userId="40f47af77092ccff" providerId="LiveId" clId="{EC7816E9-D353-4571-A133-4FD6282D4F36}" dt="2021-01-16T12:45:07.551" v="6837" actId="478"/>
          <ac:grpSpMkLst>
            <pc:docMk/>
            <pc:sldMk cId="629863808" sldId="696"/>
            <ac:grpSpMk id="105" creationId="{C9A3DB69-FE8F-49F5-94B6-9F5E47DDB00D}"/>
          </ac:grpSpMkLst>
        </pc:grpChg>
        <pc:grpChg chg="add mod">
          <ac:chgData name="Yin Daheng" userId="40f47af77092ccff" providerId="LiveId" clId="{EC7816E9-D353-4571-A133-4FD6282D4F36}" dt="2021-01-16T12:45:07.785" v="6838"/>
          <ac:grpSpMkLst>
            <pc:docMk/>
            <pc:sldMk cId="629863808" sldId="696"/>
            <ac:grpSpMk id="121" creationId="{BF392AB1-5470-4222-8938-A39F7800E6CC}"/>
          </ac:grpSpMkLst>
        </pc:grpChg>
        <pc:cxnChg chg="add mod">
          <ac:chgData name="Yin Daheng" userId="40f47af77092ccff" providerId="LiveId" clId="{EC7816E9-D353-4571-A133-4FD6282D4F36}" dt="2021-01-16T07:59:40.086" v="3471" actId="164"/>
          <ac:cxnSpMkLst>
            <pc:docMk/>
            <pc:sldMk cId="629863808" sldId="696"/>
            <ac:cxnSpMk id="15" creationId="{4F925DB1-A86B-4CD0-9CAB-C249748CDD2F}"/>
          </ac:cxnSpMkLst>
        </pc:cxnChg>
        <pc:cxnChg chg="add mod">
          <ac:chgData name="Yin Daheng" userId="40f47af77092ccff" providerId="LiveId" clId="{EC7816E9-D353-4571-A133-4FD6282D4F36}" dt="2021-01-16T07:59:40.086" v="3471" actId="164"/>
          <ac:cxnSpMkLst>
            <pc:docMk/>
            <pc:sldMk cId="629863808" sldId="696"/>
            <ac:cxnSpMk id="19" creationId="{6D3FC3D5-F530-46FE-952A-DD4EF9E7BA2F}"/>
          </ac:cxnSpMkLst>
        </pc:cxnChg>
        <pc:cxnChg chg="add mod">
          <ac:chgData name="Yin Daheng" userId="40f47af77092ccff" providerId="LiveId" clId="{EC7816E9-D353-4571-A133-4FD6282D4F36}" dt="2021-01-16T07:59:40.086" v="3471" actId="164"/>
          <ac:cxnSpMkLst>
            <pc:docMk/>
            <pc:sldMk cId="629863808" sldId="696"/>
            <ac:cxnSpMk id="20" creationId="{FC005E95-6E7F-49C0-9335-CDBB5757718F}"/>
          </ac:cxnSpMkLst>
        </pc:cxnChg>
        <pc:cxnChg chg="add mod">
          <ac:chgData name="Yin Daheng" userId="40f47af77092ccff" providerId="LiveId" clId="{EC7816E9-D353-4571-A133-4FD6282D4F36}" dt="2021-01-16T07:59:40.086" v="3471" actId="164"/>
          <ac:cxnSpMkLst>
            <pc:docMk/>
            <pc:sldMk cId="629863808" sldId="696"/>
            <ac:cxnSpMk id="22" creationId="{AB9B28A7-757B-4832-8138-3D02C78D39EE}"/>
          </ac:cxnSpMkLst>
        </pc:cxnChg>
        <pc:cxnChg chg="mod">
          <ac:chgData name="Yin Daheng" userId="40f47af77092ccff" providerId="LiveId" clId="{EC7816E9-D353-4571-A133-4FD6282D4F36}" dt="2021-01-16T08:00:02.593" v="3476"/>
          <ac:cxnSpMkLst>
            <pc:docMk/>
            <pc:sldMk cId="629863808" sldId="696"/>
            <ac:cxnSpMk id="35" creationId="{C44F8431-2BA2-4712-A24E-A68B8AE3E4B8}"/>
          </ac:cxnSpMkLst>
        </pc:cxnChg>
        <pc:cxnChg chg="mod">
          <ac:chgData name="Yin Daheng" userId="40f47af77092ccff" providerId="LiveId" clId="{EC7816E9-D353-4571-A133-4FD6282D4F36}" dt="2021-01-16T08:00:02.593" v="3476"/>
          <ac:cxnSpMkLst>
            <pc:docMk/>
            <pc:sldMk cId="629863808" sldId="696"/>
            <ac:cxnSpMk id="37" creationId="{96722639-8554-469B-B554-A2AA5E9E4BAD}"/>
          </ac:cxnSpMkLst>
        </pc:cxnChg>
        <pc:cxnChg chg="mod">
          <ac:chgData name="Yin Daheng" userId="40f47af77092ccff" providerId="LiveId" clId="{EC7816E9-D353-4571-A133-4FD6282D4F36}" dt="2021-01-16T08:00:02.593" v="3476"/>
          <ac:cxnSpMkLst>
            <pc:docMk/>
            <pc:sldMk cId="629863808" sldId="696"/>
            <ac:cxnSpMk id="38" creationId="{0D9364F7-B9B1-4185-8699-87DE6A2A4FEE}"/>
          </ac:cxnSpMkLst>
        </pc:cxnChg>
        <pc:cxnChg chg="mod">
          <ac:chgData name="Yin Daheng" userId="40f47af77092ccff" providerId="LiveId" clId="{EC7816E9-D353-4571-A133-4FD6282D4F36}" dt="2021-01-16T08:00:02.593" v="3476"/>
          <ac:cxnSpMkLst>
            <pc:docMk/>
            <pc:sldMk cId="629863808" sldId="696"/>
            <ac:cxnSpMk id="39" creationId="{4FB16606-3234-48E9-B3CA-43A1972755DF}"/>
          </ac:cxnSpMkLst>
        </pc:cxnChg>
        <pc:cxnChg chg="mod">
          <ac:chgData name="Yin Daheng" userId="40f47af77092ccff" providerId="LiveId" clId="{EC7816E9-D353-4571-A133-4FD6282D4F36}" dt="2021-01-16T08:16:57.172" v="3994"/>
          <ac:cxnSpMkLst>
            <pc:docMk/>
            <pc:sldMk cId="629863808" sldId="696"/>
            <ac:cxnSpMk id="51" creationId="{A1BE1FDA-EBEF-4FEF-8645-9639F58B57E9}"/>
          </ac:cxnSpMkLst>
        </pc:cxnChg>
        <pc:cxnChg chg="mod">
          <ac:chgData name="Yin Daheng" userId="40f47af77092ccff" providerId="LiveId" clId="{EC7816E9-D353-4571-A133-4FD6282D4F36}" dt="2021-01-16T08:16:57.172" v="3994"/>
          <ac:cxnSpMkLst>
            <pc:docMk/>
            <pc:sldMk cId="629863808" sldId="696"/>
            <ac:cxnSpMk id="53" creationId="{E6757F48-C8CD-44FE-AC2B-E9C4017AC4A7}"/>
          </ac:cxnSpMkLst>
        </pc:cxnChg>
        <pc:cxnChg chg="mod">
          <ac:chgData name="Yin Daheng" userId="40f47af77092ccff" providerId="LiveId" clId="{EC7816E9-D353-4571-A133-4FD6282D4F36}" dt="2021-01-16T08:16:57.172" v="3994"/>
          <ac:cxnSpMkLst>
            <pc:docMk/>
            <pc:sldMk cId="629863808" sldId="696"/>
            <ac:cxnSpMk id="54" creationId="{BF73D623-C7D2-441B-9FAF-6FC1FC2440F8}"/>
          </ac:cxnSpMkLst>
        </pc:cxnChg>
        <pc:cxnChg chg="mod">
          <ac:chgData name="Yin Daheng" userId="40f47af77092ccff" providerId="LiveId" clId="{EC7816E9-D353-4571-A133-4FD6282D4F36}" dt="2021-01-16T08:16:57.172" v="3994"/>
          <ac:cxnSpMkLst>
            <pc:docMk/>
            <pc:sldMk cId="629863808" sldId="696"/>
            <ac:cxnSpMk id="55" creationId="{D5D0C31C-4EBB-4AF0-81F8-FF9E1A66D4B8}"/>
          </ac:cxnSpMkLst>
        </pc:cxnChg>
        <pc:cxnChg chg="mod">
          <ac:chgData name="Yin Daheng" userId="40f47af77092ccff" providerId="LiveId" clId="{EC7816E9-D353-4571-A133-4FD6282D4F36}" dt="2021-01-16T09:00:50.360" v="4139"/>
          <ac:cxnSpMkLst>
            <pc:docMk/>
            <pc:sldMk cId="629863808" sldId="696"/>
            <ac:cxnSpMk id="67" creationId="{C9FBE5C8-4BA2-4B45-B092-AB5FE0E904D4}"/>
          </ac:cxnSpMkLst>
        </pc:cxnChg>
        <pc:cxnChg chg="mod">
          <ac:chgData name="Yin Daheng" userId="40f47af77092ccff" providerId="LiveId" clId="{EC7816E9-D353-4571-A133-4FD6282D4F36}" dt="2021-01-16T09:00:50.360" v="4139"/>
          <ac:cxnSpMkLst>
            <pc:docMk/>
            <pc:sldMk cId="629863808" sldId="696"/>
            <ac:cxnSpMk id="69" creationId="{BE3CD06D-1F57-42BD-ABCA-2FFE56033AB0}"/>
          </ac:cxnSpMkLst>
        </pc:cxnChg>
        <pc:cxnChg chg="mod">
          <ac:chgData name="Yin Daheng" userId="40f47af77092ccff" providerId="LiveId" clId="{EC7816E9-D353-4571-A133-4FD6282D4F36}" dt="2021-01-16T09:00:50.360" v="4139"/>
          <ac:cxnSpMkLst>
            <pc:docMk/>
            <pc:sldMk cId="629863808" sldId="696"/>
            <ac:cxnSpMk id="70" creationId="{F3F6545F-0D9C-4A20-96D2-214CDB3405EA}"/>
          </ac:cxnSpMkLst>
        </pc:cxnChg>
        <pc:cxnChg chg="mod">
          <ac:chgData name="Yin Daheng" userId="40f47af77092ccff" providerId="LiveId" clId="{EC7816E9-D353-4571-A133-4FD6282D4F36}" dt="2021-01-16T09:00:50.360" v="4139"/>
          <ac:cxnSpMkLst>
            <pc:docMk/>
            <pc:sldMk cId="629863808" sldId="696"/>
            <ac:cxnSpMk id="71" creationId="{9D2681A2-7E0E-4C8C-8E45-7F126E168B3E}"/>
          </ac:cxnSpMkLst>
        </pc:cxnChg>
        <pc:cxnChg chg="mod">
          <ac:chgData name="Yin Daheng" userId="40f47af77092ccff" providerId="LiveId" clId="{EC7816E9-D353-4571-A133-4FD6282D4F36}" dt="2021-01-16T09:15:23.986" v="4340"/>
          <ac:cxnSpMkLst>
            <pc:docMk/>
            <pc:sldMk cId="629863808" sldId="696"/>
            <ac:cxnSpMk id="83" creationId="{F42A9918-A14B-4F48-8A3A-E105363B3F9C}"/>
          </ac:cxnSpMkLst>
        </pc:cxnChg>
        <pc:cxnChg chg="mod">
          <ac:chgData name="Yin Daheng" userId="40f47af77092ccff" providerId="LiveId" clId="{EC7816E9-D353-4571-A133-4FD6282D4F36}" dt="2021-01-16T09:15:23.986" v="4340"/>
          <ac:cxnSpMkLst>
            <pc:docMk/>
            <pc:sldMk cId="629863808" sldId="696"/>
            <ac:cxnSpMk id="85" creationId="{AB6AF822-B023-4171-9630-8C506989C73D}"/>
          </ac:cxnSpMkLst>
        </pc:cxnChg>
        <pc:cxnChg chg="mod">
          <ac:chgData name="Yin Daheng" userId="40f47af77092ccff" providerId="LiveId" clId="{EC7816E9-D353-4571-A133-4FD6282D4F36}" dt="2021-01-16T09:15:23.986" v="4340"/>
          <ac:cxnSpMkLst>
            <pc:docMk/>
            <pc:sldMk cId="629863808" sldId="696"/>
            <ac:cxnSpMk id="86" creationId="{17AE8D6C-CA78-4555-A099-A06B1DDB5EF1}"/>
          </ac:cxnSpMkLst>
        </pc:cxnChg>
        <pc:cxnChg chg="mod">
          <ac:chgData name="Yin Daheng" userId="40f47af77092ccff" providerId="LiveId" clId="{EC7816E9-D353-4571-A133-4FD6282D4F36}" dt="2021-01-16T09:15:23.986" v="4340"/>
          <ac:cxnSpMkLst>
            <pc:docMk/>
            <pc:sldMk cId="629863808" sldId="696"/>
            <ac:cxnSpMk id="87" creationId="{9F4B6A63-94E3-4518-B4A3-48064D1FDB53}"/>
          </ac:cxnSpMkLst>
        </pc:cxnChg>
        <pc:cxnChg chg="mod">
          <ac:chgData name="Yin Daheng" userId="40f47af77092ccff" providerId="LiveId" clId="{EC7816E9-D353-4571-A133-4FD6282D4F36}" dt="2021-01-16T11:53:45.478" v="6230"/>
          <ac:cxnSpMkLst>
            <pc:docMk/>
            <pc:sldMk cId="629863808" sldId="696"/>
            <ac:cxnSpMk id="99" creationId="{8884E22F-6B93-4E3A-BAA7-327AECC825D7}"/>
          </ac:cxnSpMkLst>
        </pc:cxnChg>
        <pc:cxnChg chg="mod">
          <ac:chgData name="Yin Daheng" userId="40f47af77092ccff" providerId="LiveId" clId="{EC7816E9-D353-4571-A133-4FD6282D4F36}" dt="2021-01-16T11:53:45.478" v="6230"/>
          <ac:cxnSpMkLst>
            <pc:docMk/>
            <pc:sldMk cId="629863808" sldId="696"/>
            <ac:cxnSpMk id="101" creationId="{6A7B0246-8990-47C5-AFE9-A986741F59F8}"/>
          </ac:cxnSpMkLst>
        </pc:cxnChg>
        <pc:cxnChg chg="mod">
          <ac:chgData name="Yin Daheng" userId="40f47af77092ccff" providerId="LiveId" clId="{EC7816E9-D353-4571-A133-4FD6282D4F36}" dt="2021-01-16T11:53:45.478" v="6230"/>
          <ac:cxnSpMkLst>
            <pc:docMk/>
            <pc:sldMk cId="629863808" sldId="696"/>
            <ac:cxnSpMk id="102" creationId="{009F03AE-05BC-4559-BE42-BFF7B6CCDF2D}"/>
          </ac:cxnSpMkLst>
        </pc:cxnChg>
        <pc:cxnChg chg="mod">
          <ac:chgData name="Yin Daheng" userId="40f47af77092ccff" providerId="LiveId" clId="{EC7816E9-D353-4571-A133-4FD6282D4F36}" dt="2021-01-16T11:53:45.478" v="6230"/>
          <ac:cxnSpMkLst>
            <pc:docMk/>
            <pc:sldMk cId="629863808" sldId="696"/>
            <ac:cxnSpMk id="103" creationId="{032A5ED9-7F5D-452E-B720-5FD6508FF701}"/>
          </ac:cxnSpMkLst>
        </pc:cxnChg>
        <pc:cxnChg chg="mod">
          <ac:chgData name="Yin Daheng" userId="40f47af77092ccff" providerId="LiveId" clId="{EC7816E9-D353-4571-A133-4FD6282D4F36}" dt="2021-01-16T12:26:46.047" v="6775"/>
          <ac:cxnSpMkLst>
            <pc:docMk/>
            <pc:sldMk cId="629863808" sldId="696"/>
            <ac:cxnSpMk id="115" creationId="{69C2366C-667A-442F-9D51-2F887A9639C7}"/>
          </ac:cxnSpMkLst>
        </pc:cxnChg>
        <pc:cxnChg chg="mod">
          <ac:chgData name="Yin Daheng" userId="40f47af77092ccff" providerId="LiveId" clId="{EC7816E9-D353-4571-A133-4FD6282D4F36}" dt="2021-01-16T12:26:46.047" v="6775"/>
          <ac:cxnSpMkLst>
            <pc:docMk/>
            <pc:sldMk cId="629863808" sldId="696"/>
            <ac:cxnSpMk id="117" creationId="{626A510C-1E2F-419B-A3F8-2682AA7F3442}"/>
          </ac:cxnSpMkLst>
        </pc:cxnChg>
        <pc:cxnChg chg="mod">
          <ac:chgData name="Yin Daheng" userId="40f47af77092ccff" providerId="LiveId" clId="{EC7816E9-D353-4571-A133-4FD6282D4F36}" dt="2021-01-16T12:26:46.047" v="6775"/>
          <ac:cxnSpMkLst>
            <pc:docMk/>
            <pc:sldMk cId="629863808" sldId="696"/>
            <ac:cxnSpMk id="118" creationId="{3D303F67-8176-47F6-914E-8CFC804D1E5E}"/>
          </ac:cxnSpMkLst>
        </pc:cxnChg>
        <pc:cxnChg chg="mod">
          <ac:chgData name="Yin Daheng" userId="40f47af77092ccff" providerId="LiveId" clId="{EC7816E9-D353-4571-A133-4FD6282D4F36}" dt="2021-01-16T12:26:46.047" v="6775"/>
          <ac:cxnSpMkLst>
            <pc:docMk/>
            <pc:sldMk cId="629863808" sldId="696"/>
            <ac:cxnSpMk id="119" creationId="{992169AD-0377-45F9-967D-2B364434AFB3}"/>
          </ac:cxnSpMkLst>
        </pc:cxnChg>
        <pc:cxnChg chg="mod">
          <ac:chgData name="Yin Daheng" userId="40f47af77092ccff" providerId="LiveId" clId="{EC7816E9-D353-4571-A133-4FD6282D4F36}" dt="2021-01-16T12:45:07.785" v="6838"/>
          <ac:cxnSpMkLst>
            <pc:docMk/>
            <pc:sldMk cId="629863808" sldId="696"/>
            <ac:cxnSpMk id="131" creationId="{ABC9D718-D52F-4BF0-8E7B-4C2E21B52A48}"/>
          </ac:cxnSpMkLst>
        </pc:cxnChg>
        <pc:cxnChg chg="mod">
          <ac:chgData name="Yin Daheng" userId="40f47af77092ccff" providerId="LiveId" clId="{EC7816E9-D353-4571-A133-4FD6282D4F36}" dt="2021-01-16T12:45:07.785" v="6838"/>
          <ac:cxnSpMkLst>
            <pc:docMk/>
            <pc:sldMk cId="629863808" sldId="696"/>
            <ac:cxnSpMk id="133" creationId="{60234CCE-9DDA-4BD8-911D-8FBDD742E845}"/>
          </ac:cxnSpMkLst>
        </pc:cxnChg>
        <pc:cxnChg chg="mod">
          <ac:chgData name="Yin Daheng" userId="40f47af77092ccff" providerId="LiveId" clId="{EC7816E9-D353-4571-A133-4FD6282D4F36}" dt="2021-01-16T12:45:07.785" v="6838"/>
          <ac:cxnSpMkLst>
            <pc:docMk/>
            <pc:sldMk cId="629863808" sldId="696"/>
            <ac:cxnSpMk id="134" creationId="{F54C294A-9113-4CC7-8BB7-048F8DA9FA5D}"/>
          </ac:cxnSpMkLst>
        </pc:cxnChg>
        <pc:cxnChg chg="mod">
          <ac:chgData name="Yin Daheng" userId="40f47af77092ccff" providerId="LiveId" clId="{EC7816E9-D353-4571-A133-4FD6282D4F36}" dt="2021-01-16T12:45:07.785" v="6838"/>
          <ac:cxnSpMkLst>
            <pc:docMk/>
            <pc:sldMk cId="629863808" sldId="696"/>
            <ac:cxnSpMk id="135" creationId="{EC1A66EB-DA01-48C6-866D-5FF997BAEBE7}"/>
          </ac:cxnSpMkLst>
        </pc:cxnChg>
      </pc:sldChg>
      <pc:sldChg chg="modSp add del mod">
        <pc:chgData name="Yin Daheng" userId="40f47af77092ccff" providerId="LiveId" clId="{EC7816E9-D353-4571-A133-4FD6282D4F36}" dt="2021-01-16T07:59:23.840" v="3470" actId="47"/>
        <pc:sldMkLst>
          <pc:docMk/>
          <pc:sldMk cId="1044007927" sldId="697"/>
        </pc:sldMkLst>
        <pc:spChg chg="mod">
          <ac:chgData name="Yin Daheng" userId="40f47af77092ccff" providerId="LiveId" clId="{EC7816E9-D353-4571-A133-4FD6282D4F36}" dt="2021-01-16T07:51:04.057" v="3358"/>
          <ac:spMkLst>
            <pc:docMk/>
            <pc:sldMk cId="1044007927" sldId="697"/>
            <ac:spMk id="3" creationId="{7D03F94F-E0D5-46B3-B300-763DB0A205F2}"/>
          </ac:spMkLst>
        </pc:spChg>
      </pc:sldChg>
      <pc:sldChg chg="modSp add mod">
        <pc:chgData name="Yin Daheng" userId="40f47af77092ccff" providerId="LiveId" clId="{EC7816E9-D353-4571-A133-4FD6282D4F36}" dt="2021-01-16T08:09:18.756" v="3839"/>
        <pc:sldMkLst>
          <pc:docMk/>
          <pc:sldMk cId="2527655550" sldId="698"/>
        </pc:sldMkLst>
        <pc:spChg chg="mod">
          <ac:chgData name="Yin Daheng" userId="40f47af77092ccff" providerId="LiveId" clId="{EC7816E9-D353-4571-A133-4FD6282D4F36}" dt="2021-01-16T08:09:18.756" v="3839"/>
          <ac:spMkLst>
            <pc:docMk/>
            <pc:sldMk cId="2527655550" sldId="698"/>
            <ac:spMk id="3" creationId="{7D03F94F-E0D5-46B3-B300-763DB0A205F2}"/>
          </ac:spMkLst>
        </pc:spChg>
      </pc:sldChg>
      <pc:sldChg chg="addSp delSp modSp add mod">
        <pc:chgData name="Yin Daheng" userId="40f47af77092ccff" providerId="LiveId" clId="{EC7816E9-D353-4571-A133-4FD6282D4F36}" dt="2021-01-16T12:36:34.535" v="6785"/>
        <pc:sldMkLst>
          <pc:docMk/>
          <pc:sldMk cId="1786009216" sldId="699"/>
        </pc:sldMkLst>
        <pc:spChg chg="mod">
          <ac:chgData name="Yin Daheng" userId="40f47af77092ccff" providerId="LiveId" clId="{EC7816E9-D353-4571-A133-4FD6282D4F36}" dt="2021-01-16T08:53:56.136" v="4098"/>
          <ac:spMkLst>
            <pc:docMk/>
            <pc:sldMk cId="1786009216" sldId="699"/>
            <ac:spMk id="2" creationId="{53446233-1FCF-4C13-9F30-9A2E1646666E}"/>
          </ac:spMkLst>
        </pc:spChg>
        <pc:spChg chg="mod">
          <ac:chgData name="Yin Daheng" userId="40f47af77092ccff" providerId="LiveId" clId="{EC7816E9-D353-4571-A133-4FD6282D4F36}" dt="2021-01-16T12:36:34.535" v="6785"/>
          <ac:spMkLst>
            <pc:docMk/>
            <pc:sldMk cId="1786009216" sldId="699"/>
            <ac:spMk id="3" creationId="{7D03F94F-E0D5-46B3-B300-763DB0A205F2}"/>
          </ac:spMkLst>
        </pc:spChg>
        <pc:spChg chg="add mod">
          <ac:chgData name="Yin Daheng" userId="40f47af77092ccff" providerId="LiveId" clId="{EC7816E9-D353-4571-A133-4FD6282D4F36}" dt="2021-01-16T09:55:03.852" v="5449"/>
          <ac:spMkLst>
            <pc:docMk/>
            <pc:sldMk cId="1786009216" sldId="699"/>
            <ac:spMk id="6" creationId="{05B4D1A0-6FA4-447A-93D1-5E548A385F34}"/>
          </ac:spMkLst>
        </pc:spChg>
        <pc:spChg chg="add del mod">
          <ac:chgData name="Yin Daheng" userId="40f47af77092ccff" providerId="LiveId" clId="{EC7816E9-D353-4571-A133-4FD6282D4F36}" dt="2021-01-16T09:45:00.909" v="5318" actId="478"/>
          <ac:spMkLst>
            <pc:docMk/>
            <pc:sldMk cId="1786009216" sldId="699"/>
            <ac:spMk id="7" creationId="{FAF136B4-4D71-497D-A3B0-D2CE5B99165E}"/>
          </ac:spMkLst>
        </pc:spChg>
        <pc:spChg chg="add mod">
          <ac:chgData name="Yin Daheng" userId="40f47af77092ccff" providerId="LiveId" clId="{EC7816E9-D353-4571-A133-4FD6282D4F36}" dt="2021-01-16T09:55:03.852" v="5449"/>
          <ac:spMkLst>
            <pc:docMk/>
            <pc:sldMk cId="1786009216" sldId="699"/>
            <ac:spMk id="8" creationId="{6809CC3E-3BF4-47C8-9518-2BE99AA986A4}"/>
          </ac:spMkLst>
        </pc:spChg>
        <pc:spChg chg="add mod">
          <ac:chgData name="Yin Daheng" userId="40f47af77092ccff" providerId="LiveId" clId="{EC7816E9-D353-4571-A133-4FD6282D4F36}" dt="2021-01-16T09:55:03.852" v="5449"/>
          <ac:spMkLst>
            <pc:docMk/>
            <pc:sldMk cId="1786009216" sldId="699"/>
            <ac:spMk id="9" creationId="{4562AEF4-EA20-4598-A9FD-17B62317D993}"/>
          </ac:spMkLst>
        </pc:spChg>
        <pc:spChg chg="add del mod">
          <ac:chgData name="Yin Daheng" userId="40f47af77092ccff" providerId="LiveId" clId="{EC7816E9-D353-4571-A133-4FD6282D4F36}" dt="2021-01-16T09:46:39.682" v="5344" actId="478"/>
          <ac:spMkLst>
            <pc:docMk/>
            <pc:sldMk cId="1786009216" sldId="699"/>
            <ac:spMk id="10" creationId="{5E47F6B3-B040-4621-906B-F4F059113F20}"/>
          </ac:spMkLst>
        </pc:spChg>
        <pc:spChg chg="add mod">
          <ac:chgData name="Yin Daheng" userId="40f47af77092ccff" providerId="LiveId" clId="{EC7816E9-D353-4571-A133-4FD6282D4F36}" dt="2021-01-16T09:55:03.852" v="5449"/>
          <ac:spMkLst>
            <pc:docMk/>
            <pc:sldMk cId="1786009216" sldId="699"/>
            <ac:spMk id="11" creationId="{60DA9EDC-0A4F-4572-9771-169BA9967F1B}"/>
          </ac:spMkLst>
        </pc:spChg>
        <pc:spChg chg="add mod">
          <ac:chgData name="Yin Daheng" userId="40f47af77092ccff" providerId="LiveId" clId="{EC7816E9-D353-4571-A133-4FD6282D4F36}" dt="2021-01-16T09:55:03.852" v="5449"/>
          <ac:spMkLst>
            <pc:docMk/>
            <pc:sldMk cId="1786009216" sldId="699"/>
            <ac:spMk id="13" creationId="{612F68E9-DA6F-410A-8693-032003591FC6}"/>
          </ac:spMkLst>
        </pc:spChg>
        <pc:spChg chg="add mod">
          <ac:chgData name="Yin Daheng" userId="40f47af77092ccff" providerId="LiveId" clId="{EC7816E9-D353-4571-A133-4FD6282D4F36}" dt="2021-01-16T10:02:06.043" v="5712" actId="20577"/>
          <ac:spMkLst>
            <pc:docMk/>
            <pc:sldMk cId="1786009216" sldId="699"/>
            <ac:spMk id="14" creationId="{F07484E7-7F5D-4026-A92A-DC9623D43FB5}"/>
          </ac:spMkLst>
        </pc:spChg>
        <pc:spChg chg="add mod">
          <ac:chgData name="Yin Daheng" userId="40f47af77092ccff" providerId="LiveId" clId="{EC7816E9-D353-4571-A133-4FD6282D4F36}" dt="2021-01-16T10:02:23.274" v="5716" actId="20577"/>
          <ac:spMkLst>
            <pc:docMk/>
            <pc:sldMk cId="1786009216" sldId="699"/>
            <ac:spMk id="15" creationId="{DD1CE8C5-DAEE-4335-B864-61624D92214E}"/>
          </ac:spMkLst>
        </pc:spChg>
        <pc:spChg chg="add mod">
          <ac:chgData name="Yin Daheng" userId="40f47af77092ccff" providerId="LiveId" clId="{EC7816E9-D353-4571-A133-4FD6282D4F36}" dt="2021-01-16T10:02:28.425" v="5720" actId="20577"/>
          <ac:spMkLst>
            <pc:docMk/>
            <pc:sldMk cId="1786009216" sldId="699"/>
            <ac:spMk id="16" creationId="{693925A8-1E1D-499E-8A15-5DA17897F39A}"/>
          </ac:spMkLst>
        </pc:spChg>
        <pc:picChg chg="add mod">
          <ac:chgData name="Yin Daheng" userId="40f47af77092ccff" providerId="LiveId" clId="{EC7816E9-D353-4571-A133-4FD6282D4F36}" dt="2021-01-16T09:48:01.222" v="5363" actId="1036"/>
          <ac:picMkLst>
            <pc:docMk/>
            <pc:sldMk cId="1786009216" sldId="699"/>
            <ac:picMk id="5" creationId="{445D1A41-B264-4446-8412-363DF9E6C13E}"/>
          </ac:picMkLst>
        </pc:picChg>
      </pc:sldChg>
      <pc:sldChg chg="addSp delSp modSp add mod">
        <pc:chgData name="Yin Daheng" userId="40f47af77092ccff" providerId="LiveId" clId="{EC7816E9-D353-4571-A133-4FD6282D4F36}" dt="2021-01-16T12:36:43.826" v="6788" actId="20577"/>
        <pc:sldMkLst>
          <pc:docMk/>
          <pc:sldMk cId="3460153879" sldId="700"/>
        </pc:sldMkLst>
        <pc:spChg chg="mod">
          <ac:chgData name="Yin Daheng" userId="40f47af77092ccff" providerId="LiveId" clId="{EC7816E9-D353-4571-A133-4FD6282D4F36}" dt="2021-01-16T12:36:43.826" v="6788" actId="20577"/>
          <ac:spMkLst>
            <pc:docMk/>
            <pc:sldMk cId="3460153879" sldId="700"/>
            <ac:spMk id="3" creationId="{7D03F94F-E0D5-46B3-B300-763DB0A205F2}"/>
          </ac:spMkLst>
        </pc:spChg>
        <pc:spChg chg="add del mod">
          <ac:chgData name="Yin Daheng" userId="40f47af77092ccff" providerId="LiveId" clId="{EC7816E9-D353-4571-A133-4FD6282D4F36}" dt="2021-01-16T09:54:04.618" v="5443" actId="478"/>
          <ac:spMkLst>
            <pc:docMk/>
            <pc:sldMk cId="3460153879" sldId="700"/>
            <ac:spMk id="7" creationId="{AB115254-E58F-4B04-859E-8CD3DB4567EB}"/>
          </ac:spMkLst>
        </pc:spChg>
        <pc:spChg chg="add del mod">
          <ac:chgData name="Yin Daheng" userId="40f47af77092ccff" providerId="LiveId" clId="{EC7816E9-D353-4571-A133-4FD6282D4F36}" dt="2021-01-16T09:54:04.618" v="5443" actId="478"/>
          <ac:spMkLst>
            <pc:docMk/>
            <pc:sldMk cId="3460153879" sldId="700"/>
            <ac:spMk id="8" creationId="{234B2EE2-FD50-4BEF-9C11-E68D3AB13F92}"/>
          </ac:spMkLst>
        </pc:spChg>
        <pc:spChg chg="add del mod">
          <ac:chgData name="Yin Daheng" userId="40f47af77092ccff" providerId="LiveId" clId="{EC7816E9-D353-4571-A133-4FD6282D4F36}" dt="2021-01-16T09:54:04.618" v="5443" actId="478"/>
          <ac:spMkLst>
            <pc:docMk/>
            <pc:sldMk cId="3460153879" sldId="700"/>
            <ac:spMk id="9" creationId="{0BF75E61-7509-4C4C-8594-F46906888036}"/>
          </ac:spMkLst>
        </pc:spChg>
        <pc:spChg chg="add del mod">
          <ac:chgData name="Yin Daheng" userId="40f47af77092ccff" providerId="LiveId" clId="{EC7816E9-D353-4571-A133-4FD6282D4F36}" dt="2021-01-16T09:53:11.284" v="5441" actId="478"/>
          <ac:spMkLst>
            <pc:docMk/>
            <pc:sldMk cId="3460153879" sldId="700"/>
            <ac:spMk id="10" creationId="{F046359D-875F-4A99-9220-59A7A817AC3D}"/>
          </ac:spMkLst>
        </pc:spChg>
        <pc:spChg chg="add del mod">
          <ac:chgData name="Yin Daheng" userId="40f47af77092ccff" providerId="LiveId" clId="{EC7816E9-D353-4571-A133-4FD6282D4F36}" dt="2021-01-16T09:54:04.618" v="5443" actId="478"/>
          <ac:spMkLst>
            <pc:docMk/>
            <pc:sldMk cId="3460153879" sldId="700"/>
            <ac:spMk id="11" creationId="{4DE2C1CD-B9B3-42ED-9614-6417A08F7B69}"/>
          </ac:spMkLst>
        </pc:spChg>
        <pc:spChg chg="add del mod">
          <ac:chgData name="Yin Daheng" userId="40f47af77092ccff" providerId="LiveId" clId="{EC7816E9-D353-4571-A133-4FD6282D4F36}" dt="2021-01-16T09:54:04.618" v="5443" actId="478"/>
          <ac:spMkLst>
            <pc:docMk/>
            <pc:sldMk cId="3460153879" sldId="700"/>
            <ac:spMk id="12" creationId="{1A6E874E-4DE5-4B40-8ECE-F4E6D68B4AD5}"/>
          </ac:spMkLst>
        </pc:spChg>
        <pc:spChg chg="add del mod">
          <ac:chgData name="Yin Daheng" userId="40f47af77092ccff" providerId="LiveId" clId="{EC7816E9-D353-4571-A133-4FD6282D4F36}" dt="2021-01-16T09:54:04.618" v="5443" actId="478"/>
          <ac:spMkLst>
            <pc:docMk/>
            <pc:sldMk cId="3460153879" sldId="700"/>
            <ac:spMk id="13" creationId="{27C059EA-F66E-46E0-8BD9-9B1E566363B2}"/>
          </ac:spMkLst>
        </pc:spChg>
        <pc:spChg chg="add del mod">
          <ac:chgData name="Yin Daheng" userId="40f47af77092ccff" providerId="LiveId" clId="{EC7816E9-D353-4571-A133-4FD6282D4F36}" dt="2021-01-16T09:54:04.618" v="5443" actId="478"/>
          <ac:spMkLst>
            <pc:docMk/>
            <pc:sldMk cId="3460153879" sldId="700"/>
            <ac:spMk id="14" creationId="{4DCAEF12-9E61-4723-A065-28EBE9B23DB4}"/>
          </ac:spMkLst>
        </pc:spChg>
        <pc:spChg chg="add del mod">
          <ac:chgData name="Yin Daheng" userId="40f47af77092ccff" providerId="LiveId" clId="{EC7816E9-D353-4571-A133-4FD6282D4F36}" dt="2021-01-16T09:54:04.618" v="5443" actId="478"/>
          <ac:spMkLst>
            <pc:docMk/>
            <pc:sldMk cId="3460153879" sldId="700"/>
            <ac:spMk id="16" creationId="{B3A8CD56-C975-472C-8434-2602B2CD9DF6}"/>
          </ac:spMkLst>
        </pc:spChg>
        <pc:spChg chg="add mod">
          <ac:chgData name="Yin Daheng" userId="40f47af77092ccff" providerId="LiveId" clId="{EC7816E9-D353-4571-A133-4FD6282D4F36}" dt="2021-01-16T10:16:01.863" v="6149" actId="20577"/>
          <ac:spMkLst>
            <pc:docMk/>
            <pc:sldMk cId="3460153879" sldId="700"/>
            <ac:spMk id="17" creationId="{91F745D2-F330-49E4-96F8-C2FA0473D4A9}"/>
          </ac:spMkLst>
        </pc:spChg>
        <pc:spChg chg="add mod">
          <ac:chgData name="Yin Daheng" userId="40f47af77092ccff" providerId="LiveId" clId="{EC7816E9-D353-4571-A133-4FD6282D4F36}" dt="2021-01-16T09:57:20.651" v="5475" actId="20577"/>
          <ac:spMkLst>
            <pc:docMk/>
            <pc:sldMk cId="3460153879" sldId="700"/>
            <ac:spMk id="18" creationId="{E7878EFC-7EF0-4D78-9E86-C2B52F558656}"/>
          </ac:spMkLst>
        </pc:spChg>
        <pc:spChg chg="add mod">
          <ac:chgData name="Yin Daheng" userId="40f47af77092ccff" providerId="LiveId" clId="{EC7816E9-D353-4571-A133-4FD6282D4F36}" dt="2021-01-16T09:57:32.861" v="5478" actId="20577"/>
          <ac:spMkLst>
            <pc:docMk/>
            <pc:sldMk cId="3460153879" sldId="700"/>
            <ac:spMk id="19" creationId="{A6ECFEA6-6B4D-4FDA-8E14-8A280117DC1D}"/>
          </ac:spMkLst>
        </pc:spChg>
        <pc:spChg chg="add mod">
          <ac:chgData name="Yin Daheng" userId="40f47af77092ccff" providerId="LiveId" clId="{EC7816E9-D353-4571-A133-4FD6282D4F36}" dt="2021-01-16T09:57:36.216" v="5479" actId="20577"/>
          <ac:spMkLst>
            <pc:docMk/>
            <pc:sldMk cId="3460153879" sldId="700"/>
            <ac:spMk id="20" creationId="{BBE87BBD-8365-40BC-BE22-A0B042F94A5F}"/>
          </ac:spMkLst>
        </pc:spChg>
        <pc:spChg chg="add mod">
          <ac:chgData name="Yin Daheng" userId="40f47af77092ccff" providerId="LiveId" clId="{EC7816E9-D353-4571-A133-4FD6282D4F36}" dt="2021-01-16T09:55:16.635" v="5450"/>
          <ac:spMkLst>
            <pc:docMk/>
            <pc:sldMk cId="3460153879" sldId="700"/>
            <ac:spMk id="21" creationId="{9BB81496-D2CB-465D-95FF-17526CE1FF1F}"/>
          </ac:spMkLst>
        </pc:spChg>
        <pc:spChg chg="add mod">
          <ac:chgData name="Yin Daheng" userId="40f47af77092ccff" providerId="LiveId" clId="{EC7816E9-D353-4571-A133-4FD6282D4F36}" dt="2021-01-16T10:04:09.008" v="5740" actId="20577"/>
          <ac:spMkLst>
            <pc:docMk/>
            <pc:sldMk cId="3460153879" sldId="700"/>
            <ac:spMk id="22" creationId="{FCCE7459-9AA1-48DE-9676-4F5C29CB8924}"/>
          </ac:spMkLst>
        </pc:spChg>
        <pc:spChg chg="add mod">
          <ac:chgData name="Yin Daheng" userId="40f47af77092ccff" providerId="LiveId" clId="{EC7816E9-D353-4571-A133-4FD6282D4F36}" dt="2021-01-16T10:03:24.363" v="5727" actId="20577"/>
          <ac:spMkLst>
            <pc:docMk/>
            <pc:sldMk cId="3460153879" sldId="700"/>
            <ac:spMk id="23" creationId="{6AEDF2FA-D0D5-49FC-95A6-5D64E9CC3C13}"/>
          </ac:spMkLst>
        </pc:spChg>
        <pc:spChg chg="add mod">
          <ac:chgData name="Yin Daheng" userId="40f47af77092ccff" providerId="LiveId" clId="{EC7816E9-D353-4571-A133-4FD6282D4F36}" dt="2021-01-16T10:03:50.209" v="5737" actId="404"/>
          <ac:spMkLst>
            <pc:docMk/>
            <pc:sldMk cId="3460153879" sldId="700"/>
            <ac:spMk id="24" creationId="{CDD2CC24-D487-4908-83F6-A49BD2147E54}"/>
          </ac:spMkLst>
        </pc:spChg>
        <pc:picChg chg="del mod">
          <ac:chgData name="Yin Daheng" userId="40f47af77092ccff" providerId="LiveId" clId="{EC7816E9-D353-4571-A133-4FD6282D4F36}" dt="2021-01-16T09:49:44.473" v="5395" actId="478"/>
          <ac:picMkLst>
            <pc:docMk/>
            <pc:sldMk cId="3460153879" sldId="700"/>
            <ac:picMk id="5" creationId="{445D1A41-B264-4446-8412-363DF9E6C13E}"/>
          </ac:picMkLst>
        </pc:picChg>
        <pc:picChg chg="add del mod">
          <ac:chgData name="Yin Daheng" userId="40f47af77092ccff" providerId="LiveId" clId="{EC7816E9-D353-4571-A133-4FD6282D4F36}" dt="2021-01-16T09:50:17.114" v="5400" actId="478"/>
          <ac:picMkLst>
            <pc:docMk/>
            <pc:sldMk cId="3460153879" sldId="700"/>
            <ac:picMk id="6" creationId="{15D40553-F57B-4F28-8DEA-DD07936430C1}"/>
          </ac:picMkLst>
        </pc:picChg>
        <pc:picChg chg="add mod">
          <ac:chgData name="Yin Daheng" userId="40f47af77092ccff" providerId="LiveId" clId="{EC7816E9-D353-4571-A133-4FD6282D4F36}" dt="2021-01-16T09:50:19.636" v="5401" actId="1076"/>
          <ac:picMkLst>
            <pc:docMk/>
            <pc:sldMk cId="3460153879" sldId="700"/>
            <ac:picMk id="15" creationId="{307D3680-3F8B-48FF-A3AD-3F1D14A759F8}"/>
          </ac:picMkLst>
        </pc:picChg>
      </pc:sldChg>
      <pc:sldChg chg="delSp modSp add del mod">
        <pc:chgData name="Yin Daheng" userId="40f47af77092ccff" providerId="LiveId" clId="{EC7816E9-D353-4571-A133-4FD6282D4F36}" dt="2021-01-16T09:37:07.734" v="5054" actId="47"/>
        <pc:sldMkLst>
          <pc:docMk/>
          <pc:sldMk cId="1194623598" sldId="701"/>
        </pc:sldMkLst>
        <pc:spChg chg="mod">
          <ac:chgData name="Yin Daheng" userId="40f47af77092ccff" providerId="LiveId" clId="{EC7816E9-D353-4571-A133-4FD6282D4F36}" dt="2021-01-16T09:31:07.438" v="4923" actId="20577"/>
          <ac:spMkLst>
            <pc:docMk/>
            <pc:sldMk cId="1194623598" sldId="701"/>
            <ac:spMk id="2" creationId="{53446233-1FCF-4C13-9F30-9A2E1646666E}"/>
          </ac:spMkLst>
        </pc:spChg>
        <pc:picChg chg="del">
          <ac:chgData name="Yin Daheng" userId="40f47af77092ccff" providerId="LiveId" clId="{EC7816E9-D353-4571-A133-4FD6282D4F36}" dt="2021-01-16T09:31:29.526" v="4924" actId="478"/>
          <ac:picMkLst>
            <pc:docMk/>
            <pc:sldMk cId="1194623598" sldId="701"/>
            <ac:picMk id="5" creationId="{445D1A41-B264-4446-8412-363DF9E6C13E}"/>
          </ac:picMkLst>
        </pc:picChg>
      </pc:sldChg>
      <pc:sldChg chg="delSp modSp add del mod">
        <pc:chgData name="Yin Daheng" userId="40f47af77092ccff" providerId="LiveId" clId="{EC7816E9-D353-4571-A133-4FD6282D4F36}" dt="2021-01-16T11:53:50.848" v="6231" actId="47"/>
        <pc:sldMkLst>
          <pc:docMk/>
          <pc:sldMk cId="1452469651" sldId="701"/>
        </pc:sldMkLst>
        <pc:spChg chg="mod">
          <ac:chgData name="Yin Daheng" userId="40f47af77092ccff" providerId="LiveId" clId="{EC7816E9-D353-4571-A133-4FD6282D4F36}" dt="2021-01-16T09:39:24.368" v="5198" actId="20577"/>
          <ac:spMkLst>
            <pc:docMk/>
            <pc:sldMk cId="1452469651" sldId="701"/>
            <ac:spMk id="3" creationId="{7D03F94F-E0D5-46B3-B300-763DB0A205F2}"/>
          </ac:spMkLst>
        </pc:spChg>
        <pc:picChg chg="del">
          <ac:chgData name="Yin Daheng" userId="40f47af77092ccff" providerId="LiveId" clId="{EC7816E9-D353-4571-A133-4FD6282D4F36}" dt="2021-01-16T09:37:17.574" v="5057" actId="478"/>
          <ac:picMkLst>
            <pc:docMk/>
            <pc:sldMk cId="1452469651" sldId="701"/>
            <ac:picMk id="5" creationId="{445D1A41-B264-4446-8412-363DF9E6C13E}"/>
          </ac:picMkLst>
        </pc:picChg>
      </pc:sldChg>
      <pc:sldChg chg="addSp delSp modSp add mod">
        <pc:chgData name="Yin Daheng" userId="40f47af77092ccff" providerId="LiveId" clId="{EC7816E9-D353-4571-A133-4FD6282D4F36}" dt="2021-01-16T10:13:58.729" v="6093" actId="1076"/>
        <pc:sldMkLst>
          <pc:docMk/>
          <pc:sldMk cId="2777816423" sldId="702"/>
        </pc:sldMkLst>
        <pc:spChg chg="mod">
          <ac:chgData name="Yin Daheng" userId="40f47af77092ccff" providerId="LiveId" clId="{EC7816E9-D353-4571-A133-4FD6282D4F36}" dt="2021-01-16T10:10:19.750" v="6006" actId="20577"/>
          <ac:spMkLst>
            <pc:docMk/>
            <pc:sldMk cId="2777816423" sldId="702"/>
            <ac:spMk id="3" creationId="{7D03F94F-E0D5-46B3-B300-763DB0A205F2}"/>
          </ac:spMkLst>
        </pc:spChg>
        <pc:spChg chg="del">
          <ac:chgData name="Yin Daheng" userId="40f47af77092ccff" providerId="LiveId" clId="{EC7816E9-D353-4571-A133-4FD6282D4F36}" dt="2021-01-16T10:11:20.565" v="6018" actId="478"/>
          <ac:spMkLst>
            <pc:docMk/>
            <pc:sldMk cId="2777816423" sldId="702"/>
            <ac:spMk id="17" creationId="{91F745D2-F330-49E4-96F8-C2FA0473D4A9}"/>
          </ac:spMkLst>
        </pc:spChg>
        <pc:spChg chg="del">
          <ac:chgData name="Yin Daheng" userId="40f47af77092ccff" providerId="LiveId" clId="{EC7816E9-D353-4571-A133-4FD6282D4F36}" dt="2021-01-16T10:11:20.565" v="6018" actId="478"/>
          <ac:spMkLst>
            <pc:docMk/>
            <pc:sldMk cId="2777816423" sldId="702"/>
            <ac:spMk id="18" creationId="{E7878EFC-7EF0-4D78-9E86-C2B52F558656}"/>
          </ac:spMkLst>
        </pc:spChg>
        <pc:spChg chg="del">
          <ac:chgData name="Yin Daheng" userId="40f47af77092ccff" providerId="LiveId" clId="{EC7816E9-D353-4571-A133-4FD6282D4F36}" dt="2021-01-16T10:11:20.565" v="6018" actId="478"/>
          <ac:spMkLst>
            <pc:docMk/>
            <pc:sldMk cId="2777816423" sldId="702"/>
            <ac:spMk id="19" creationId="{A6ECFEA6-6B4D-4FDA-8E14-8A280117DC1D}"/>
          </ac:spMkLst>
        </pc:spChg>
        <pc:spChg chg="del">
          <ac:chgData name="Yin Daheng" userId="40f47af77092ccff" providerId="LiveId" clId="{EC7816E9-D353-4571-A133-4FD6282D4F36}" dt="2021-01-16T10:11:20.565" v="6018" actId="478"/>
          <ac:spMkLst>
            <pc:docMk/>
            <pc:sldMk cId="2777816423" sldId="702"/>
            <ac:spMk id="20" creationId="{BBE87BBD-8365-40BC-BE22-A0B042F94A5F}"/>
          </ac:spMkLst>
        </pc:spChg>
        <pc:spChg chg="mod">
          <ac:chgData name="Yin Daheng" userId="40f47af77092ccff" providerId="LiveId" clId="{EC7816E9-D353-4571-A133-4FD6282D4F36}" dt="2021-01-16T10:12:29.397" v="6051" actId="1038"/>
          <ac:spMkLst>
            <pc:docMk/>
            <pc:sldMk cId="2777816423" sldId="702"/>
            <ac:spMk id="21" creationId="{9BB81496-D2CB-465D-95FF-17526CE1FF1F}"/>
          </ac:spMkLst>
        </pc:spChg>
        <pc:spChg chg="mod">
          <ac:chgData name="Yin Daheng" userId="40f47af77092ccff" providerId="LiveId" clId="{EC7816E9-D353-4571-A133-4FD6282D4F36}" dt="2021-01-16T10:12:40.165" v="6056" actId="20577"/>
          <ac:spMkLst>
            <pc:docMk/>
            <pc:sldMk cId="2777816423" sldId="702"/>
            <ac:spMk id="22" creationId="{FCCE7459-9AA1-48DE-9676-4F5C29CB8924}"/>
          </ac:spMkLst>
        </pc:spChg>
        <pc:spChg chg="del">
          <ac:chgData name="Yin Daheng" userId="40f47af77092ccff" providerId="LiveId" clId="{EC7816E9-D353-4571-A133-4FD6282D4F36}" dt="2021-01-16T10:12:15.169" v="6025" actId="478"/>
          <ac:spMkLst>
            <pc:docMk/>
            <pc:sldMk cId="2777816423" sldId="702"/>
            <ac:spMk id="23" creationId="{6AEDF2FA-D0D5-49FC-95A6-5D64E9CC3C13}"/>
          </ac:spMkLst>
        </pc:spChg>
        <pc:spChg chg="mod">
          <ac:chgData name="Yin Daheng" userId="40f47af77092ccff" providerId="LiveId" clId="{EC7816E9-D353-4571-A133-4FD6282D4F36}" dt="2021-01-16T10:12:12.480" v="6024" actId="14100"/>
          <ac:spMkLst>
            <pc:docMk/>
            <pc:sldMk cId="2777816423" sldId="702"/>
            <ac:spMk id="24" creationId="{CDD2CC24-D487-4908-83F6-A49BD2147E54}"/>
          </ac:spMkLst>
        </pc:spChg>
        <pc:spChg chg="add mod">
          <ac:chgData name="Yin Daheng" userId="40f47af77092ccff" providerId="LiveId" clId="{EC7816E9-D353-4571-A133-4FD6282D4F36}" dt="2021-01-16T10:12:24.799" v="6027" actId="1076"/>
          <ac:spMkLst>
            <pc:docMk/>
            <pc:sldMk cId="2777816423" sldId="702"/>
            <ac:spMk id="25" creationId="{14BD29AA-1AE7-469E-96F4-2A4BF53950DF}"/>
          </ac:spMkLst>
        </pc:spChg>
        <pc:spChg chg="add mod">
          <ac:chgData name="Yin Daheng" userId="40f47af77092ccff" providerId="LiveId" clId="{EC7816E9-D353-4571-A133-4FD6282D4F36}" dt="2021-01-16T10:13:58.729" v="6093" actId="1076"/>
          <ac:spMkLst>
            <pc:docMk/>
            <pc:sldMk cId="2777816423" sldId="702"/>
            <ac:spMk id="26" creationId="{2FBC210B-B835-4811-AF0C-94B29FD6B67E}"/>
          </ac:spMkLst>
        </pc:spChg>
        <pc:picChg chg="add del mod">
          <ac:chgData name="Yin Daheng" userId="40f47af77092ccff" providerId="LiveId" clId="{EC7816E9-D353-4571-A133-4FD6282D4F36}" dt="2021-01-16T10:10:41.331" v="6011" actId="22"/>
          <ac:picMkLst>
            <pc:docMk/>
            <pc:sldMk cId="2777816423" sldId="702"/>
            <ac:picMk id="5" creationId="{6B48BA0A-B0A4-45DE-8DBD-84F438D2875A}"/>
          </ac:picMkLst>
        </pc:picChg>
        <pc:picChg chg="add mod">
          <ac:chgData name="Yin Daheng" userId="40f47af77092ccff" providerId="LiveId" clId="{EC7816E9-D353-4571-A133-4FD6282D4F36}" dt="2021-01-16T10:10:57.594" v="6016" actId="1076"/>
          <ac:picMkLst>
            <pc:docMk/>
            <pc:sldMk cId="2777816423" sldId="702"/>
            <ac:picMk id="7" creationId="{361D998A-BAC6-477D-86BC-0194A4D01FAB}"/>
          </ac:picMkLst>
        </pc:picChg>
        <pc:picChg chg="add del">
          <ac:chgData name="Yin Daheng" userId="40f47af77092ccff" providerId="LiveId" clId="{EC7816E9-D353-4571-A133-4FD6282D4F36}" dt="2021-01-16T10:10:59.745" v="6017" actId="478"/>
          <ac:picMkLst>
            <pc:docMk/>
            <pc:sldMk cId="2777816423" sldId="702"/>
            <ac:picMk id="15" creationId="{307D3680-3F8B-48FF-A3AD-3F1D14A759F8}"/>
          </ac:picMkLst>
        </pc:picChg>
      </pc:sldChg>
      <pc:sldChg chg="addSp delSp modSp add mod">
        <pc:chgData name="Yin Daheng" userId="40f47af77092ccff" providerId="LiveId" clId="{EC7816E9-D353-4571-A133-4FD6282D4F36}" dt="2021-01-16T11:54:44.357" v="6243" actId="20577"/>
        <pc:sldMkLst>
          <pc:docMk/>
          <pc:sldMk cId="3645580014" sldId="703"/>
        </pc:sldMkLst>
        <pc:spChg chg="mod">
          <ac:chgData name="Yin Daheng" userId="40f47af77092ccff" providerId="LiveId" clId="{EC7816E9-D353-4571-A133-4FD6282D4F36}" dt="2021-01-16T10:13:11.465" v="6084" actId="20577"/>
          <ac:spMkLst>
            <pc:docMk/>
            <pc:sldMk cId="3645580014" sldId="703"/>
            <ac:spMk id="3" creationId="{7D03F94F-E0D5-46B3-B300-763DB0A205F2}"/>
          </ac:spMkLst>
        </pc:spChg>
        <pc:spChg chg="add mod">
          <ac:chgData name="Yin Daheng" userId="40f47af77092ccff" providerId="LiveId" clId="{EC7816E9-D353-4571-A133-4FD6282D4F36}" dt="2021-01-16T10:15:40.218" v="6145" actId="1076"/>
          <ac:spMkLst>
            <pc:docMk/>
            <pc:sldMk cId="3645580014" sldId="703"/>
            <ac:spMk id="6" creationId="{40DB402E-9774-4D45-A4D1-5EE910DA4826}"/>
          </ac:spMkLst>
        </pc:spChg>
        <pc:spChg chg="add mod">
          <ac:chgData name="Yin Daheng" userId="40f47af77092ccff" providerId="LiveId" clId="{EC7816E9-D353-4571-A133-4FD6282D4F36}" dt="2021-01-16T10:15:40.218" v="6145" actId="1076"/>
          <ac:spMkLst>
            <pc:docMk/>
            <pc:sldMk cId="3645580014" sldId="703"/>
            <ac:spMk id="11" creationId="{E70E94AF-B655-4DE0-9105-275E2320D7C3}"/>
          </ac:spMkLst>
        </pc:spChg>
        <pc:spChg chg="add mod">
          <ac:chgData name="Yin Daheng" userId="40f47af77092ccff" providerId="LiveId" clId="{EC7816E9-D353-4571-A133-4FD6282D4F36}" dt="2021-01-16T10:14:14.445" v="6095" actId="1076"/>
          <ac:spMkLst>
            <pc:docMk/>
            <pc:sldMk cId="3645580014" sldId="703"/>
            <ac:spMk id="12" creationId="{5A4A281F-5B19-4EE9-B91B-39E9AE037135}"/>
          </ac:spMkLst>
        </pc:spChg>
        <pc:spChg chg="add mod">
          <ac:chgData name="Yin Daheng" userId="40f47af77092ccff" providerId="LiveId" clId="{EC7816E9-D353-4571-A133-4FD6282D4F36}" dt="2021-01-16T10:14:14.445" v="6095" actId="1076"/>
          <ac:spMkLst>
            <pc:docMk/>
            <pc:sldMk cId="3645580014" sldId="703"/>
            <ac:spMk id="13" creationId="{2EE13F4E-16BB-4B7C-A88D-00ECBCA60FFE}"/>
          </ac:spMkLst>
        </pc:spChg>
        <pc:spChg chg="add mod">
          <ac:chgData name="Yin Daheng" userId="40f47af77092ccff" providerId="LiveId" clId="{EC7816E9-D353-4571-A133-4FD6282D4F36}" dt="2021-01-16T10:14:14.445" v="6095" actId="1076"/>
          <ac:spMkLst>
            <pc:docMk/>
            <pc:sldMk cId="3645580014" sldId="703"/>
            <ac:spMk id="14" creationId="{D3F18F6A-CD19-42EF-B1CA-15455A23D0FF}"/>
          </ac:spMkLst>
        </pc:spChg>
        <pc:spChg chg="add mod">
          <ac:chgData name="Yin Daheng" userId="40f47af77092ccff" providerId="LiveId" clId="{EC7816E9-D353-4571-A133-4FD6282D4F36}" dt="2021-01-16T10:14:14.445" v="6095" actId="1076"/>
          <ac:spMkLst>
            <pc:docMk/>
            <pc:sldMk cId="3645580014" sldId="703"/>
            <ac:spMk id="15" creationId="{9B75C024-963C-4D7A-8364-5FAC7B789DD8}"/>
          </ac:spMkLst>
        </pc:spChg>
        <pc:spChg chg="add mod">
          <ac:chgData name="Yin Daheng" userId="40f47af77092ccff" providerId="LiveId" clId="{EC7816E9-D353-4571-A133-4FD6282D4F36}" dt="2021-01-16T10:14:14.445" v="6095" actId="1076"/>
          <ac:spMkLst>
            <pc:docMk/>
            <pc:sldMk cId="3645580014" sldId="703"/>
            <ac:spMk id="16" creationId="{C0633B53-CF3D-4358-ACBF-EB4EA3FF9C46}"/>
          </ac:spMkLst>
        </pc:spChg>
        <pc:spChg chg="add mod">
          <ac:chgData name="Yin Daheng" userId="40f47af77092ccff" providerId="LiveId" clId="{EC7816E9-D353-4571-A133-4FD6282D4F36}" dt="2021-01-16T10:14:14.445" v="6095" actId="1076"/>
          <ac:spMkLst>
            <pc:docMk/>
            <pc:sldMk cId="3645580014" sldId="703"/>
            <ac:spMk id="17" creationId="{026E3E3D-053A-4EFB-88C3-641981E4BA64}"/>
          </ac:spMkLst>
        </pc:spChg>
        <pc:spChg chg="add mod">
          <ac:chgData name="Yin Daheng" userId="40f47af77092ccff" providerId="LiveId" clId="{EC7816E9-D353-4571-A133-4FD6282D4F36}" dt="2021-01-16T10:14:14.445" v="6095" actId="1076"/>
          <ac:spMkLst>
            <pc:docMk/>
            <pc:sldMk cId="3645580014" sldId="703"/>
            <ac:spMk id="18" creationId="{232A0630-65DD-447D-B007-5F3B02D4193A}"/>
          </ac:spMkLst>
        </pc:spChg>
        <pc:spChg chg="add mod">
          <ac:chgData name="Yin Daheng" userId="40f47af77092ccff" providerId="LiveId" clId="{EC7816E9-D353-4571-A133-4FD6282D4F36}" dt="2021-01-16T10:14:14.445" v="6095" actId="1076"/>
          <ac:spMkLst>
            <pc:docMk/>
            <pc:sldMk cId="3645580014" sldId="703"/>
            <ac:spMk id="19" creationId="{ECB1CC4D-3570-4ECF-91E7-FA5C228F467A}"/>
          </ac:spMkLst>
        </pc:spChg>
        <pc:spChg chg="add mod">
          <ac:chgData name="Yin Daheng" userId="40f47af77092ccff" providerId="LiveId" clId="{EC7816E9-D353-4571-A133-4FD6282D4F36}" dt="2021-01-16T10:15:52.005" v="6147" actId="20577"/>
          <ac:spMkLst>
            <pc:docMk/>
            <pc:sldMk cId="3645580014" sldId="703"/>
            <ac:spMk id="20" creationId="{E5F8AE49-1832-4CE8-97B5-93B2E88F2188}"/>
          </ac:spMkLst>
        </pc:spChg>
        <pc:spChg chg="mod">
          <ac:chgData name="Yin Daheng" userId="40f47af77092ccff" providerId="LiveId" clId="{EC7816E9-D353-4571-A133-4FD6282D4F36}" dt="2021-01-16T10:15:40.218" v="6145" actId="1076"/>
          <ac:spMkLst>
            <pc:docMk/>
            <pc:sldMk cId="3645580014" sldId="703"/>
            <ac:spMk id="21" creationId="{9BB81496-D2CB-465D-95FF-17526CE1FF1F}"/>
          </ac:spMkLst>
        </pc:spChg>
        <pc:spChg chg="mod">
          <ac:chgData name="Yin Daheng" userId="40f47af77092ccff" providerId="LiveId" clId="{EC7816E9-D353-4571-A133-4FD6282D4F36}" dt="2021-01-16T10:15:40.218" v="6145" actId="1076"/>
          <ac:spMkLst>
            <pc:docMk/>
            <pc:sldMk cId="3645580014" sldId="703"/>
            <ac:spMk id="22" creationId="{FCCE7459-9AA1-48DE-9676-4F5C29CB8924}"/>
          </ac:spMkLst>
        </pc:spChg>
        <pc:spChg chg="add mod">
          <ac:chgData name="Yin Daheng" userId="40f47af77092ccff" providerId="LiveId" clId="{EC7816E9-D353-4571-A133-4FD6282D4F36}" dt="2021-01-16T10:14:25.323" v="6097" actId="1076"/>
          <ac:spMkLst>
            <pc:docMk/>
            <pc:sldMk cId="3645580014" sldId="703"/>
            <ac:spMk id="23" creationId="{806D5B3D-9C80-4E62-9C57-D1E1E2D39ADB}"/>
          </ac:spMkLst>
        </pc:spChg>
        <pc:spChg chg="mod">
          <ac:chgData name="Yin Daheng" userId="40f47af77092ccff" providerId="LiveId" clId="{EC7816E9-D353-4571-A133-4FD6282D4F36}" dt="2021-01-16T10:15:40.218" v="6145" actId="1076"/>
          <ac:spMkLst>
            <pc:docMk/>
            <pc:sldMk cId="3645580014" sldId="703"/>
            <ac:spMk id="24" creationId="{CDD2CC24-D487-4908-83F6-A49BD2147E54}"/>
          </ac:spMkLst>
        </pc:spChg>
        <pc:spChg chg="mod">
          <ac:chgData name="Yin Daheng" userId="40f47af77092ccff" providerId="LiveId" clId="{EC7816E9-D353-4571-A133-4FD6282D4F36}" dt="2021-01-16T10:15:40.218" v="6145" actId="1076"/>
          <ac:spMkLst>
            <pc:docMk/>
            <pc:sldMk cId="3645580014" sldId="703"/>
            <ac:spMk id="25" creationId="{14BD29AA-1AE7-469E-96F4-2A4BF53950DF}"/>
          </ac:spMkLst>
        </pc:spChg>
        <pc:spChg chg="add mod">
          <ac:chgData name="Yin Daheng" userId="40f47af77092ccff" providerId="LiveId" clId="{EC7816E9-D353-4571-A133-4FD6282D4F36}" dt="2021-01-16T10:14:25.323" v="6097" actId="1076"/>
          <ac:spMkLst>
            <pc:docMk/>
            <pc:sldMk cId="3645580014" sldId="703"/>
            <ac:spMk id="26" creationId="{84D6048C-B705-4260-BCAC-498033215484}"/>
          </ac:spMkLst>
        </pc:spChg>
        <pc:spChg chg="add mod">
          <ac:chgData name="Yin Daheng" userId="40f47af77092ccff" providerId="LiveId" clId="{EC7816E9-D353-4571-A133-4FD6282D4F36}" dt="2021-01-16T10:14:25.323" v="6097" actId="1076"/>
          <ac:spMkLst>
            <pc:docMk/>
            <pc:sldMk cId="3645580014" sldId="703"/>
            <ac:spMk id="27" creationId="{FBDDB50E-0BF9-4FC3-94A0-C767A9210902}"/>
          </ac:spMkLst>
        </pc:spChg>
        <pc:spChg chg="add mod">
          <ac:chgData name="Yin Daheng" userId="40f47af77092ccff" providerId="LiveId" clId="{EC7816E9-D353-4571-A133-4FD6282D4F36}" dt="2021-01-16T10:14:25.323" v="6097" actId="1076"/>
          <ac:spMkLst>
            <pc:docMk/>
            <pc:sldMk cId="3645580014" sldId="703"/>
            <ac:spMk id="28" creationId="{7206A671-3EC6-4B81-B19A-E106CE3CD2B2}"/>
          </ac:spMkLst>
        </pc:spChg>
        <pc:spChg chg="add mod">
          <ac:chgData name="Yin Daheng" userId="40f47af77092ccff" providerId="LiveId" clId="{EC7816E9-D353-4571-A133-4FD6282D4F36}" dt="2021-01-16T10:14:25.323" v="6097" actId="1076"/>
          <ac:spMkLst>
            <pc:docMk/>
            <pc:sldMk cId="3645580014" sldId="703"/>
            <ac:spMk id="29" creationId="{B24D9E71-A0F4-4B65-826F-914F713B0ECC}"/>
          </ac:spMkLst>
        </pc:spChg>
        <pc:spChg chg="add mod">
          <ac:chgData name="Yin Daheng" userId="40f47af77092ccff" providerId="LiveId" clId="{EC7816E9-D353-4571-A133-4FD6282D4F36}" dt="2021-01-16T10:14:25.323" v="6097" actId="1076"/>
          <ac:spMkLst>
            <pc:docMk/>
            <pc:sldMk cId="3645580014" sldId="703"/>
            <ac:spMk id="30" creationId="{A9815A8A-9C39-48B8-B80D-63CCCA095DFE}"/>
          </ac:spMkLst>
        </pc:spChg>
        <pc:spChg chg="add mod">
          <ac:chgData name="Yin Daheng" userId="40f47af77092ccff" providerId="LiveId" clId="{EC7816E9-D353-4571-A133-4FD6282D4F36}" dt="2021-01-16T10:14:25.323" v="6097" actId="1076"/>
          <ac:spMkLst>
            <pc:docMk/>
            <pc:sldMk cId="3645580014" sldId="703"/>
            <ac:spMk id="31" creationId="{DD027D00-DFAB-4C39-B366-84D04D66CE4E}"/>
          </ac:spMkLst>
        </pc:spChg>
        <pc:spChg chg="add mod">
          <ac:chgData name="Yin Daheng" userId="40f47af77092ccff" providerId="LiveId" clId="{EC7816E9-D353-4571-A133-4FD6282D4F36}" dt="2021-01-16T10:15:40.218" v="6145" actId="1076"/>
          <ac:spMkLst>
            <pc:docMk/>
            <pc:sldMk cId="3645580014" sldId="703"/>
            <ac:spMk id="32" creationId="{DF535FD9-692F-4C03-BFD2-0D5C9F5344F4}"/>
          </ac:spMkLst>
        </pc:spChg>
        <pc:spChg chg="add mod">
          <ac:chgData name="Yin Daheng" userId="40f47af77092ccff" providerId="LiveId" clId="{EC7816E9-D353-4571-A133-4FD6282D4F36}" dt="2021-01-16T11:54:34.885" v="6239" actId="20577"/>
          <ac:spMkLst>
            <pc:docMk/>
            <pc:sldMk cId="3645580014" sldId="703"/>
            <ac:spMk id="33" creationId="{159EF522-F458-4B02-93A0-2A7A8E197E9F}"/>
          </ac:spMkLst>
        </pc:spChg>
        <pc:spChg chg="add mod">
          <ac:chgData name="Yin Daheng" userId="40f47af77092ccff" providerId="LiveId" clId="{EC7816E9-D353-4571-A133-4FD6282D4F36}" dt="2021-01-16T11:54:32.055" v="6237" actId="1076"/>
          <ac:spMkLst>
            <pc:docMk/>
            <pc:sldMk cId="3645580014" sldId="703"/>
            <ac:spMk id="34" creationId="{B12CD3BA-6D60-40EA-A53A-0D12AD24CC30}"/>
          </ac:spMkLst>
        </pc:spChg>
        <pc:spChg chg="add mod">
          <ac:chgData name="Yin Daheng" userId="40f47af77092ccff" providerId="LiveId" clId="{EC7816E9-D353-4571-A133-4FD6282D4F36}" dt="2021-01-16T11:54:44.357" v="6243" actId="20577"/>
          <ac:spMkLst>
            <pc:docMk/>
            <pc:sldMk cId="3645580014" sldId="703"/>
            <ac:spMk id="35" creationId="{C1C6F6FF-A75E-4715-9AB1-1835C3BEF3EC}"/>
          </ac:spMkLst>
        </pc:spChg>
        <pc:picChg chg="add mod">
          <ac:chgData name="Yin Daheng" userId="40f47af77092ccff" providerId="LiveId" clId="{EC7816E9-D353-4571-A133-4FD6282D4F36}" dt="2021-01-16T10:13:35.477" v="6088" actId="1076"/>
          <ac:picMkLst>
            <pc:docMk/>
            <pc:sldMk cId="3645580014" sldId="703"/>
            <ac:picMk id="5" creationId="{9CCA7799-F950-4138-BE71-64D81966941E}"/>
          </ac:picMkLst>
        </pc:picChg>
        <pc:picChg chg="del">
          <ac:chgData name="Yin Daheng" userId="40f47af77092ccff" providerId="LiveId" clId="{EC7816E9-D353-4571-A133-4FD6282D4F36}" dt="2021-01-16T10:13:30.487" v="6086" actId="478"/>
          <ac:picMkLst>
            <pc:docMk/>
            <pc:sldMk cId="3645580014" sldId="703"/>
            <ac:picMk id="7" creationId="{361D998A-BAC6-477D-86BC-0194A4D01FAB}"/>
          </ac:picMkLst>
        </pc:picChg>
      </pc:sldChg>
      <pc:sldChg chg="addSp delSp modSp add mod">
        <pc:chgData name="Yin Daheng" userId="40f47af77092ccff" providerId="LiveId" clId="{EC7816E9-D353-4571-A133-4FD6282D4F36}" dt="2021-01-17T04:05:26.209" v="10790"/>
        <pc:sldMkLst>
          <pc:docMk/>
          <pc:sldMk cId="184606418" sldId="704"/>
        </pc:sldMkLst>
        <pc:spChg chg="mod">
          <ac:chgData name="Yin Daheng" userId="40f47af77092ccff" providerId="LiveId" clId="{EC7816E9-D353-4571-A133-4FD6282D4F36}" dt="2021-01-16T13:33:09.128" v="7892"/>
          <ac:spMkLst>
            <pc:docMk/>
            <pc:sldMk cId="184606418" sldId="704"/>
            <ac:spMk id="2" creationId="{53446233-1FCF-4C13-9F30-9A2E1646666E}"/>
          </ac:spMkLst>
        </pc:spChg>
        <pc:spChg chg="mod">
          <ac:chgData name="Yin Daheng" userId="40f47af77092ccff" providerId="LiveId" clId="{EC7816E9-D353-4571-A133-4FD6282D4F36}" dt="2021-01-17T04:04:52.616" v="10789"/>
          <ac:spMkLst>
            <pc:docMk/>
            <pc:sldMk cId="184606418" sldId="704"/>
            <ac:spMk id="3" creationId="{7D03F94F-E0D5-46B3-B300-763DB0A205F2}"/>
          </ac:spMkLst>
        </pc:spChg>
        <pc:spChg chg="add mod">
          <ac:chgData name="Yin Daheng" userId="40f47af77092ccff" providerId="LiveId" clId="{EC7816E9-D353-4571-A133-4FD6282D4F36}" dt="2021-01-16T14:56:42.896" v="8687" actId="20577"/>
          <ac:spMkLst>
            <pc:docMk/>
            <pc:sldMk cId="184606418" sldId="704"/>
            <ac:spMk id="4" creationId="{E4268CA2-DF20-4B1C-8D80-E2AC6E31A3FE}"/>
          </ac:spMkLst>
        </pc:spChg>
        <pc:spChg chg="add mod">
          <ac:chgData name="Yin Daheng" userId="40f47af77092ccff" providerId="LiveId" clId="{EC7816E9-D353-4571-A133-4FD6282D4F36}" dt="2021-01-16T14:56:09.613" v="8677" actId="20577"/>
          <ac:spMkLst>
            <pc:docMk/>
            <pc:sldMk cId="184606418" sldId="704"/>
            <ac:spMk id="5" creationId="{3B4888F0-FC81-4CC3-9FC1-EFCF09E860A2}"/>
          </ac:spMkLst>
        </pc:spChg>
        <pc:spChg chg="add mod">
          <ac:chgData name="Yin Daheng" userId="40f47af77092ccff" providerId="LiveId" clId="{EC7816E9-D353-4571-A133-4FD6282D4F36}" dt="2021-01-16T14:56:20.590" v="8681" actId="20577"/>
          <ac:spMkLst>
            <pc:docMk/>
            <pc:sldMk cId="184606418" sldId="704"/>
            <ac:spMk id="6" creationId="{334A090C-8837-4A25-93FC-7F1206CEB33C}"/>
          </ac:spMkLst>
        </pc:spChg>
        <pc:spChg chg="add del mod">
          <ac:chgData name="Yin Daheng" userId="40f47af77092ccff" providerId="LiveId" clId="{EC7816E9-D353-4571-A133-4FD6282D4F36}" dt="2021-01-16T13:50:07.503" v="8297" actId="478"/>
          <ac:spMkLst>
            <pc:docMk/>
            <pc:sldMk cId="184606418" sldId="704"/>
            <ac:spMk id="7" creationId="{26193E89-F468-4497-8803-1956FA6FCC74}"/>
          </ac:spMkLst>
        </pc:spChg>
        <pc:spChg chg="add mod">
          <ac:chgData name="Yin Daheng" userId="40f47af77092ccff" providerId="LiveId" clId="{EC7816E9-D353-4571-A133-4FD6282D4F36}" dt="2021-01-16T13:50:05.543" v="8296" actId="1076"/>
          <ac:spMkLst>
            <pc:docMk/>
            <pc:sldMk cId="184606418" sldId="704"/>
            <ac:spMk id="8" creationId="{7E8E8D1D-D359-49E6-877F-1DF477C4A6CE}"/>
          </ac:spMkLst>
        </pc:spChg>
        <pc:spChg chg="add mod">
          <ac:chgData name="Yin Daheng" userId="40f47af77092ccff" providerId="LiveId" clId="{EC7816E9-D353-4571-A133-4FD6282D4F36}" dt="2021-01-16T14:56:25.275" v="8683" actId="20577"/>
          <ac:spMkLst>
            <pc:docMk/>
            <pc:sldMk cId="184606418" sldId="704"/>
            <ac:spMk id="9" creationId="{46229827-C99A-4DAF-992E-CE9E80FC1058}"/>
          </ac:spMkLst>
        </pc:spChg>
        <pc:spChg chg="add mod">
          <ac:chgData name="Yin Daheng" userId="40f47af77092ccff" providerId="LiveId" clId="{EC7816E9-D353-4571-A133-4FD6282D4F36}" dt="2021-01-16T14:56:15.861" v="8680" actId="20577"/>
          <ac:spMkLst>
            <pc:docMk/>
            <pc:sldMk cId="184606418" sldId="704"/>
            <ac:spMk id="10" creationId="{791D2A68-9D96-4E8B-A171-17B0F82577BE}"/>
          </ac:spMkLst>
        </pc:spChg>
        <pc:spChg chg="add del mod">
          <ac:chgData name="Yin Daheng" userId="40f47af77092ccff" providerId="LiveId" clId="{EC7816E9-D353-4571-A133-4FD6282D4F36}" dt="2021-01-16T13:50:36.874" v="8303" actId="478"/>
          <ac:spMkLst>
            <pc:docMk/>
            <pc:sldMk cId="184606418" sldId="704"/>
            <ac:spMk id="11" creationId="{7B226D4B-D151-4C3A-85F9-85B46A185B3F}"/>
          </ac:spMkLst>
        </pc:spChg>
        <pc:spChg chg="mod">
          <ac:chgData name="Yin Daheng" userId="40f47af77092ccff" providerId="LiveId" clId="{EC7816E9-D353-4571-A133-4FD6282D4F36}" dt="2021-01-16T13:40:42.537" v="7934"/>
          <ac:spMkLst>
            <pc:docMk/>
            <pc:sldMk cId="184606418" sldId="704"/>
            <ac:spMk id="13" creationId="{06C6851F-9B98-4181-93A0-ABB80C72AA4B}"/>
          </ac:spMkLst>
        </pc:spChg>
        <pc:spChg chg="mod">
          <ac:chgData name="Yin Daheng" userId="40f47af77092ccff" providerId="LiveId" clId="{EC7816E9-D353-4571-A133-4FD6282D4F36}" dt="2021-01-16T13:40:42.537" v="7934"/>
          <ac:spMkLst>
            <pc:docMk/>
            <pc:sldMk cId="184606418" sldId="704"/>
            <ac:spMk id="14" creationId="{DEC983DF-A4F5-4877-BC43-625E4372EDA0}"/>
          </ac:spMkLst>
        </pc:spChg>
        <pc:spChg chg="add mod">
          <ac:chgData name="Yin Daheng" userId="40f47af77092ccff" providerId="LiveId" clId="{EC7816E9-D353-4571-A133-4FD6282D4F36}" dt="2021-01-16T14:56:29.425" v="8684" actId="20577"/>
          <ac:spMkLst>
            <pc:docMk/>
            <pc:sldMk cId="184606418" sldId="704"/>
            <ac:spMk id="15" creationId="{A4E4AE2E-4F69-45AE-B310-CD0C76FDB494}"/>
          </ac:spMkLst>
        </pc:spChg>
        <pc:spChg chg="add mod">
          <ac:chgData name="Yin Daheng" userId="40f47af77092ccff" providerId="LiveId" clId="{EC7816E9-D353-4571-A133-4FD6282D4F36}" dt="2021-01-16T14:56:06.891" v="8676" actId="20577"/>
          <ac:spMkLst>
            <pc:docMk/>
            <pc:sldMk cId="184606418" sldId="704"/>
            <ac:spMk id="16" creationId="{173320AE-E333-432E-9FB7-60B7DCB8C602}"/>
          </ac:spMkLst>
        </pc:spChg>
        <pc:spChg chg="add mod">
          <ac:chgData name="Yin Daheng" userId="40f47af77092ccff" providerId="LiveId" clId="{EC7816E9-D353-4571-A133-4FD6282D4F36}" dt="2021-01-17T04:05:26.209" v="10790"/>
          <ac:spMkLst>
            <pc:docMk/>
            <pc:sldMk cId="184606418" sldId="704"/>
            <ac:spMk id="18" creationId="{8B9A812A-20A6-49FA-8B26-A63E7E5F0C0D}"/>
          </ac:spMkLst>
        </pc:spChg>
        <pc:spChg chg="add mod">
          <ac:chgData name="Yin Daheng" userId="40f47af77092ccff" providerId="LiveId" clId="{EC7816E9-D353-4571-A133-4FD6282D4F36}" dt="2021-01-16T13:59:10.544" v="8544" actId="14100"/>
          <ac:spMkLst>
            <pc:docMk/>
            <pc:sldMk cId="184606418" sldId="704"/>
            <ac:spMk id="19" creationId="{92B7211E-3EB1-4E79-B9B4-6971080608BD}"/>
          </ac:spMkLst>
        </pc:spChg>
        <pc:grpChg chg="add mod">
          <ac:chgData name="Yin Daheng" userId="40f47af77092ccff" providerId="LiveId" clId="{EC7816E9-D353-4571-A133-4FD6282D4F36}" dt="2021-01-16T13:51:00.202" v="8309" actId="1076"/>
          <ac:grpSpMkLst>
            <pc:docMk/>
            <pc:sldMk cId="184606418" sldId="704"/>
            <ac:grpSpMk id="12" creationId="{DCF0442D-B67A-48CF-B719-226FA6BA9931}"/>
          </ac:grpSpMkLst>
        </pc:grpChg>
      </pc:sldChg>
      <pc:sldChg chg="addSp delSp modSp add mod">
        <pc:chgData name="Yin Daheng" userId="40f47af77092ccff" providerId="LiveId" clId="{EC7816E9-D353-4571-A133-4FD6282D4F36}" dt="2021-01-16T13:46:00.728" v="8122" actId="20577"/>
        <pc:sldMkLst>
          <pc:docMk/>
          <pc:sldMk cId="108597229" sldId="705"/>
        </pc:sldMkLst>
        <pc:spChg chg="mod">
          <ac:chgData name="Yin Daheng" userId="40f47af77092ccff" providerId="LiveId" clId="{EC7816E9-D353-4571-A133-4FD6282D4F36}" dt="2021-01-16T13:46:00.728" v="8122" actId="20577"/>
          <ac:spMkLst>
            <pc:docMk/>
            <pc:sldMk cId="108597229" sldId="705"/>
            <ac:spMk id="3" creationId="{7D03F94F-E0D5-46B3-B300-763DB0A205F2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4" creationId="{DEC38CDA-FC1E-4A85-A754-E5A6571E1A38}"/>
          </ac:spMkLst>
        </pc:spChg>
        <pc:spChg chg="del">
          <ac:chgData name="Yin Daheng" userId="40f47af77092ccff" providerId="LiveId" clId="{EC7816E9-D353-4571-A133-4FD6282D4F36}" dt="2021-01-16T12:06:13.700" v="6246" actId="478"/>
          <ac:spMkLst>
            <pc:docMk/>
            <pc:sldMk cId="108597229" sldId="705"/>
            <ac:spMk id="6" creationId="{05B4D1A0-6FA4-447A-93D1-5E548A385F34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7" creationId="{DD1504AA-F92C-43FC-9695-02FB45EB513E}"/>
          </ac:spMkLst>
        </pc:spChg>
        <pc:spChg chg="del">
          <ac:chgData name="Yin Daheng" userId="40f47af77092ccff" providerId="LiveId" clId="{EC7816E9-D353-4571-A133-4FD6282D4F36}" dt="2021-01-16T12:06:13.700" v="6246" actId="478"/>
          <ac:spMkLst>
            <pc:docMk/>
            <pc:sldMk cId="108597229" sldId="705"/>
            <ac:spMk id="8" creationId="{6809CC3E-3BF4-47C8-9518-2BE99AA986A4}"/>
          </ac:spMkLst>
        </pc:spChg>
        <pc:spChg chg="del">
          <ac:chgData name="Yin Daheng" userId="40f47af77092ccff" providerId="LiveId" clId="{EC7816E9-D353-4571-A133-4FD6282D4F36}" dt="2021-01-16T12:06:13.700" v="6246" actId="478"/>
          <ac:spMkLst>
            <pc:docMk/>
            <pc:sldMk cId="108597229" sldId="705"/>
            <ac:spMk id="9" creationId="{4562AEF4-EA20-4598-A9FD-17B62317D993}"/>
          </ac:spMkLst>
        </pc:spChg>
        <pc:spChg chg="del">
          <ac:chgData name="Yin Daheng" userId="40f47af77092ccff" providerId="LiveId" clId="{EC7816E9-D353-4571-A133-4FD6282D4F36}" dt="2021-01-16T12:06:13.700" v="6246" actId="478"/>
          <ac:spMkLst>
            <pc:docMk/>
            <pc:sldMk cId="108597229" sldId="705"/>
            <ac:spMk id="11" creationId="{60DA9EDC-0A4F-4572-9771-169BA9967F1B}"/>
          </ac:spMkLst>
        </pc:spChg>
        <pc:spChg chg="del">
          <ac:chgData name="Yin Daheng" userId="40f47af77092ccff" providerId="LiveId" clId="{EC7816E9-D353-4571-A133-4FD6282D4F36}" dt="2021-01-16T12:06:13.700" v="6246" actId="478"/>
          <ac:spMkLst>
            <pc:docMk/>
            <pc:sldMk cId="108597229" sldId="705"/>
            <ac:spMk id="13" creationId="{612F68E9-DA6F-410A-8693-032003591FC6}"/>
          </ac:spMkLst>
        </pc:spChg>
        <pc:spChg chg="del">
          <ac:chgData name="Yin Daheng" userId="40f47af77092ccff" providerId="LiveId" clId="{EC7816E9-D353-4571-A133-4FD6282D4F36}" dt="2021-01-16T12:06:13.700" v="6246" actId="478"/>
          <ac:spMkLst>
            <pc:docMk/>
            <pc:sldMk cId="108597229" sldId="705"/>
            <ac:spMk id="14" creationId="{F07484E7-7F5D-4026-A92A-DC9623D43FB5}"/>
          </ac:spMkLst>
        </pc:spChg>
        <pc:spChg chg="del">
          <ac:chgData name="Yin Daheng" userId="40f47af77092ccff" providerId="LiveId" clId="{EC7816E9-D353-4571-A133-4FD6282D4F36}" dt="2021-01-16T12:06:13.700" v="6246" actId="478"/>
          <ac:spMkLst>
            <pc:docMk/>
            <pc:sldMk cId="108597229" sldId="705"/>
            <ac:spMk id="15" creationId="{DD1CE8C5-DAEE-4335-B864-61624D92214E}"/>
          </ac:spMkLst>
        </pc:spChg>
        <pc:spChg chg="del">
          <ac:chgData name="Yin Daheng" userId="40f47af77092ccff" providerId="LiveId" clId="{EC7816E9-D353-4571-A133-4FD6282D4F36}" dt="2021-01-16T12:06:13.700" v="6246" actId="478"/>
          <ac:spMkLst>
            <pc:docMk/>
            <pc:sldMk cId="108597229" sldId="705"/>
            <ac:spMk id="16" creationId="{693925A8-1E1D-499E-8A15-5DA17897F39A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17" creationId="{7944C612-A81B-4E84-B9D5-D327D6D9DC5C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18" creationId="{2D5C35EA-D185-4C9E-8D27-149440E88592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19" creationId="{9FB8B528-92BF-4AC7-B9CE-87112D1B4C8D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20" creationId="{A6F808C2-93D7-4118-8E9A-ED9C0083BAD8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21" creationId="{767C771B-1AD3-4691-B83C-220E75EF17EF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22" creationId="{9FB0C692-8713-44A9-8BA5-12B6EF6E574A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23" creationId="{E3C45E8B-776F-4185-A4FE-A4FFEBB240EF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24" creationId="{495F944B-AE1E-48BF-89CC-756D67F21BD1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25" creationId="{AD075ED1-708D-44B1-AAF3-1FC68A93AF8B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26" creationId="{EAE47AFF-4AF7-422F-B2CD-982FD25EF318}"/>
          </ac:spMkLst>
        </pc:spChg>
        <pc:spChg chg="add del mod">
          <ac:chgData name="Yin Daheng" userId="40f47af77092ccff" providerId="LiveId" clId="{EC7816E9-D353-4571-A133-4FD6282D4F36}" dt="2021-01-16T12:14:19.355" v="6371" actId="478"/>
          <ac:spMkLst>
            <pc:docMk/>
            <pc:sldMk cId="108597229" sldId="705"/>
            <ac:spMk id="27" creationId="{F86D7BCC-4533-43F8-8190-AA9F6F59DEFC}"/>
          </ac:spMkLst>
        </pc:spChg>
        <pc:spChg chg="add del mod">
          <ac:chgData name="Yin Daheng" userId="40f47af77092ccff" providerId="LiveId" clId="{EC7816E9-D353-4571-A133-4FD6282D4F36}" dt="2021-01-16T12:14:19.355" v="6371" actId="478"/>
          <ac:spMkLst>
            <pc:docMk/>
            <pc:sldMk cId="108597229" sldId="705"/>
            <ac:spMk id="28" creationId="{8485E4A3-D461-4F92-8E21-B269A0176B85}"/>
          </ac:spMkLst>
        </pc:spChg>
        <pc:spChg chg="add del mod">
          <ac:chgData name="Yin Daheng" userId="40f47af77092ccff" providerId="LiveId" clId="{EC7816E9-D353-4571-A133-4FD6282D4F36}" dt="2021-01-16T12:14:19.355" v="6371" actId="478"/>
          <ac:spMkLst>
            <pc:docMk/>
            <pc:sldMk cId="108597229" sldId="705"/>
            <ac:spMk id="29" creationId="{7FC70F03-8D39-4E50-B8B6-307A9FD881C5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30" creationId="{024BA869-71EF-4F10-AA3F-5BF5CD0D2DAA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31" creationId="{C538E4AB-D572-4DF6-8CE9-39F704523EF3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32" creationId="{40A045A5-8746-47B5-B577-4A5E2513EEDD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33" creationId="{91A69B59-3073-4DA8-A483-76CF589E5BAC}"/>
          </ac:spMkLst>
        </pc:spChg>
        <pc:spChg chg="add del mod">
          <ac:chgData name="Yin Daheng" userId="40f47af77092ccff" providerId="LiveId" clId="{EC7816E9-D353-4571-A133-4FD6282D4F36}" dt="2021-01-16T12:46:10.690" v="6901" actId="478"/>
          <ac:spMkLst>
            <pc:docMk/>
            <pc:sldMk cId="108597229" sldId="705"/>
            <ac:spMk id="34" creationId="{AA4C56B5-230A-43EE-8AB7-295F55BF1AD1}"/>
          </ac:spMkLst>
        </pc:spChg>
        <pc:spChg chg="add del mod">
          <ac:chgData name="Yin Daheng" userId="40f47af77092ccff" providerId="LiveId" clId="{EC7816E9-D353-4571-A133-4FD6282D4F36}" dt="2021-01-16T12:14:19.355" v="6371" actId="478"/>
          <ac:spMkLst>
            <pc:docMk/>
            <pc:sldMk cId="108597229" sldId="705"/>
            <ac:spMk id="35" creationId="{DE647BA8-4476-44CF-81AF-E91136A00440}"/>
          </ac:spMkLst>
        </pc:spChg>
        <pc:spChg chg="add del mod">
          <ac:chgData name="Yin Daheng" userId="40f47af77092ccff" providerId="LiveId" clId="{EC7816E9-D353-4571-A133-4FD6282D4F36}" dt="2021-01-16T12:14:19.355" v="6371" actId="478"/>
          <ac:spMkLst>
            <pc:docMk/>
            <pc:sldMk cId="108597229" sldId="705"/>
            <ac:spMk id="36" creationId="{B9F2736A-8227-42F5-93C3-E20C828D2EE4}"/>
          </ac:spMkLst>
        </pc:spChg>
        <pc:spChg chg="add del mod">
          <ac:chgData name="Yin Daheng" userId="40f47af77092ccff" providerId="LiveId" clId="{EC7816E9-D353-4571-A133-4FD6282D4F36}" dt="2021-01-16T12:14:19.355" v="6371" actId="478"/>
          <ac:spMkLst>
            <pc:docMk/>
            <pc:sldMk cId="108597229" sldId="705"/>
            <ac:spMk id="37" creationId="{9D4BA93F-2E21-4F64-8433-F0CFA7516F2D}"/>
          </ac:spMkLst>
        </pc:spChg>
        <pc:spChg chg="add del mod">
          <ac:chgData name="Yin Daheng" userId="40f47af77092ccff" providerId="LiveId" clId="{EC7816E9-D353-4571-A133-4FD6282D4F36}" dt="2021-01-16T12:14:07.543" v="6369" actId="478"/>
          <ac:spMkLst>
            <pc:docMk/>
            <pc:sldMk cId="108597229" sldId="705"/>
            <ac:spMk id="38" creationId="{D15E5A98-96B9-420F-B9A2-B6BABBD471EB}"/>
          </ac:spMkLst>
        </pc:spChg>
        <pc:spChg chg="add del mod">
          <ac:chgData name="Yin Daheng" userId="40f47af77092ccff" providerId="LiveId" clId="{EC7816E9-D353-4571-A133-4FD6282D4F36}" dt="2021-01-16T12:14:08.249" v="6370" actId="478"/>
          <ac:spMkLst>
            <pc:docMk/>
            <pc:sldMk cId="108597229" sldId="705"/>
            <ac:spMk id="39" creationId="{F574F690-0046-4F42-9428-3987EF35A885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40" creationId="{7F025FA7-CC69-4B1C-BEC5-64CB3A2B4920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41" creationId="{1970A195-BAB8-4D2B-9A4B-B1ED141344F3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42" creationId="{6909144A-1FC7-41F4-AEE9-5EF2A7821632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43" creationId="{CD3D9D24-4BA9-45EC-9DAA-4991C14CB3D9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44" creationId="{12950F64-42C3-46EF-8739-FCE1D527417D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45" creationId="{9B5F7017-248C-4273-95C6-A6267B0E5FD6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46" creationId="{3657B4B3-285D-415E-82CF-6E5620349019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47" creationId="{70969F8B-C1E6-43E7-9ADF-209359DCAFD6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48" creationId="{0DC97792-3FE6-41C9-A285-1A80FC7CDEAC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49" creationId="{D522173E-7A66-4AD2-A020-FBC15909E2BA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50" creationId="{951EA4E8-C24C-484A-9F18-D282123FB05C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51" creationId="{D3B0564F-5D7D-4685-8EBD-10C491D58F20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52" creationId="{6EFC8358-B98B-4A7A-A7FF-B6D651B71DC8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53" creationId="{DD3FEBCD-FD4C-48FF-8A69-9E9D123A5A96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54" creationId="{91AB9360-32AA-49F0-B271-707B23174F61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55" creationId="{C3B2C50A-C1E1-4E48-A6B3-DA9BEB9EAB85}"/>
          </ac:spMkLst>
        </pc:spChg>
        <pc:spChg chg="add 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56" creationId="{131BA415-60FA-40AE-9B2D-8262A49653DB}"/>
          </ac:spMkLst>
        </pc:spChg>
        <pc:spChg chg="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58" creationId="{0F4633C4-9A9A-4D42-AA96-76F11E8E764C}"/>
          </ac:spMkLst>
        </pc:spChg>
        <pc:spChg chg="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59" creationId="{7E4D3BC2-1879-4F98-ADAD-5295836737B1}"/>
          </ac:spMkLst>
        </pc:spChg>
        <pc:spChg chg="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61" creationId="{40DF4405-9894-4483-9D7D-3AE247E89812}"/>
          </ac:spMkLst>
        </pc:spChg>
        <pc:spChg chg="mod">
          <ac:chgData name="Yin Daheng" userId="40f47af77092ccff" providerId="LiveId" clId="{EC7816E9-D353-4571-A133-4FD6282D4F36}" dt="2021-01-16T12:46:11.195" v="6902"/>
          <ac:spMkLst>
            <pc:docMk/>
            <pc:sldMk cId="108597229" sldId="705"/>
            <ac:spMk id="62" creationId="{3894C859-1C17-448D-9D1E-B4C40475F5D5}"/>
          </ac:spMkLst>
        </pc:spChg>
        <pc:grpChg chg="add del mod">
          <ac:chgData name="Yin Daheng" userId="40f47af77092ccff" providerId="LiveId" clId="{EC7816E9-D353-4571-A133-4FD6282D4F36}" dt="2021-01-16T12:46:19.271" v="6903" actId="478"/>
          <ac:grpSpMkLst>
            <pc:docMk/>
            <pc:sldMk cId="108597229" sldId="705"/>
            <ac:grpSpMk id="57" creationId="{65082388-5EEA-4240-95AD-1EC1E78C8BDA}"/>
          </ac:grpSpMkLst>
        </pc:grpChg>
        <pc:grpChg chg="add del mod">
          <ac:chgData name="Yin Daheng" userId="40f47af77092ccff" providerId="LiveId" clId="{EC7816E9-D353-4571-A133-4FD6282D4F36}" dt="2021-01-16T12:46:27.944" v="6906" actId="478"/>
          <ac:grpSpMkLst>
            <pc:docMk/>
            <pc:sldMk cId="108597229" sldId="705"/>
            <ac:grpSpMk id="60" creationId="{BF581332-9B4A-402E-A324-76F1EFF7CC6E}"/>
          </ac:grpSpMkLst>
        </pc:grpChg>
        <pc:picChg chg="del">
          <ac:chgData name="Yin Daheng" userId="40f47af77092ccff" providerId="LiveId" clId="{EC7816E9-D353-4571-A133-4FD6282D4F36}" dt="2021-01-16T12:06:10.770" v="6245" actId="478"/>
          <ac:picMkLst>
            <pc:docMk/>
            <pc:sldMk cId="108597229" sldId="705"/>
            <ac:picMk id="5" creationId="{445D1A41-B264-4446-8412-363DF9E6C13E}"/>
          </ac:picMkLst>
        </pc:picChg>
      </pc:sldChg>
      <pc:sldChg chg="addSp delSp modSp add mod">
        <pc:chgData name="Yin Daheng" userId="40f47af77092ccff" providerId="LiveId" clId="{EC7816E9-D353-4571-A133-4FD6282D4F36}" dt="2021-01-17T05:36:57.600" v="11690"/>
        <pc:sldMkLst>
          <pc:docMk/>
          <pc:sldMk cId="1791588306" sldId="706"/>
        </pc:sldMkLst>
        <pc:spChg chg="mod">
          <ac:chgData name="Yin Daheng" userId="40f47af77092ccff" providerId="LiveId" clId="{EC7816E9-D353-4571-A133-4FD6282D4F36}" dt="2021-01-16T12:19:42.243" v="6443"/>
          <ac:spMkLst>
            <pc:docMk/>
            <pc:sldMk cId="1791588306" sldId="706"/>
            <ac:spMk id="2" creationId="{53446233-1FCF-4C13-9F30-9A2E1646666E}"/>
          </ac:spMkLst>
        </pc:spChg>
        <pc:spChg chg="mod">
          <ac:chgData name="Yin Daheng" userId="40f47af77092ccff" providerId="LiveId" clId="{EC7816E9-D353-4571-A133-4FD6282D4F36}" dt="2021-01-17T05:36:57.600" v="11690"/>
          <ac:spMkLst>
            <pc:docMk/>
            <pc:sldMk cId="1791588306" sldId="706"/>
            <ac:spMk id="3" creationId="{7D03F94F-E0D5-46B3-B300-763DB0A205F2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4" creationId="{DEC38CDA-FC1E-4A85-A754-E5A6571E1A38}"/>
          </ac:spMkLst>
        </pc:spChg>
        <pc:spChg chg="add mod">
          <ac:chgData name="Yin Daheng" userId="40f47af77092ccff" providerId="LiveId" clId="{EC7816E9-D353-4571-A133-4FD6282D4F36}" dt="2021-01-16T12:23:32.421" v="6625" actId="164"/>
          <ac:spMkLst>
            <pc:docMk/>
            <pc:sldMk cId="1791588306" sldId="706"/>
            <ac:spMk id="5" creationId="{D92EDCA6-DB31-463B-993E-6293FD68F266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7" creationId="{DD1504AA-F92C-43FC-9695-02FB45EB513E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17" creationId="{7944C612-A81B-4E84-B9D5-D327D6D9DC5C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18" creationId="{2D5C35EA-D185-4C9E-8D27-149440E88592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19" creationId="{9FB8B528-92BF-4AC7-B9CE-87112D1B4C8D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20" creationId="{A6F808C2-93D7-4118-8E9A-ED9C0083BAD8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21" creationId="{767C771B-1AD3-4691-B83C-220E75EF17EF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22" creationId="{9FB0C692-8713-44A9-8BA5-12B6EF6E574A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23" creationId="{E3C45E8B-776F-4185-A4FE-A4FFEBB240EF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24" creationId="{495F944B-AE1E-48BF-89CC-756D67F21BD1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25" creationId="{AD075ED1-708D-44B1-AAF3-1FC68A93AF8B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26" creationId="{EAE47AFF-4AF7-422F-B2CD-982FD25EF318}"/>
          </ac:spMkLst>
        </pc:spChg>
        <pc:spChg chg="add mod">
          <ac:chgData name="Yin Daheng" userId="40f47af77092ccff" providerId="LiveId" clId="{EC7816E9-D353-4571-A133-4FD6282D4F36}" dt="2021-01-16T12:23:32.421" v="6625" actId="164"/>
          <ac:spMkLst>
            <pc:docMk/>
            <pc:sldMk cId="1791588306" sldId="706"/>
            <ac:spMk id="27" creationId="{F2F395C1-6ACA-474B-8B96-ACC62FCC4046}"/>
          </ac:spMkLst>
        </pc:spChg>
        <pc:spChg chg="add del mod">
          <ac:chgData name="Yin Daheng" userId="40f47af77092ccff" providerId="LiveId" clId="{EC7816E9-D353-4571-A133-4FD6282D4F36}" dt="2021-01-16T12:23:24.537" v="6622" actId="478"/>
          <ac:spMkLst>
            <pc:docMk/>
            <pc:sldMk cId="1791588306" sldId="706"/>
            <ac:spMk id="28" creationId="{E649E0D0-7467-4C10-87F5-AF8759CC27B5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30" creationId="{024BA869-71EF-4F10-AA3F-5BF5CD0D2DAA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31" creationId="{C538E4AB-D572-4DF6-8CE9-39F704523EF3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32" creationId="{40A045A5-8746-47B5-B577-4A5E2513EEDD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33" creationId="{91A69B59-3073-4DA8-A483-76CF589E5BAC}"/>
          </ac:spMkLst>
        </pc:spChg>
        <pc:spChg chg="mod">
          <ac:chgData name="Yin Daheng" userId="40f47af77092ccff" providerId="LiveId" clId="{EC7816E9-D353-4571-A133-4FD6282D4F36}" dt="2021-01-16T12:45:29.194" v="6851" actId="1036"/>
          <ac:spMkLst>
            <pc:docMk/>
            <pc:sldMk cId="1791588306" sldId="706"/>
            <ac:spMk id="34" creationId="{AA4C56B5-230A-43EE-8AB7-295F55BF1AD1}"/>
          </ac:spMkLst>
        </pc:spChg>
        <pc:spChg chg="mod">
          <ac:chgData name="Yin Daheng" userId="40f47af77092ccff" providerId="LiveId" clId="{EC7816E9-D353-4571-A133-4FD6282D4F36}" dt="2021-01-16T12:23:34.862" v="6626"/>
          <ac:spMkLst>
            <pc:docMk/>
            <pc:sldMk cId="1791588306" sldId="706"/>
            <ac:spMk id="35" creationId="{88240277-66A2-4D79-8C46-B58FD5D29649}"/>
          </ac:spMkLst>
        </pc:spChg>
        <pc:spChg chg="mod">
          <ac:chgData name="Yin Daheng" userId="40f47af77092ccff" providerId="LiveId" clId="{EC7816E9-D353-4571-A133-4FD6282D4F36}" dt="2021-01-16T12:23:34.862" v="6626"/>
          <ac:spMkLst>
            <pc:docMk/>
            <pc:sldMk cId="1791588306" sldId="706"/>
            <ac:spMk id="36" creationId="{63F2EDAB-484E-41A9-AFA7-15F1F65BBB97}"/>
          </ac:spMkLst>
        </pc:spChg>
        <pc:grpChg chg="add mod">
          <ac:chgData name="Yin Daheng" userId="40f47af77092ccff" providerId="LiveId" clId="{EC7816E9-D353-4571-A133-4FD6282D4F36}" dt="2021-01-16T12:45:29.194" v="6851" actId="1036"/>
          <ac:grpSpMkLst>
            <pc:docMk/>
            <pc:sldMk cId="1791588306" sldId="706"/>
            <ac:grpSpMk id="6" creationId="{5A88A1DB-514D-45FF-9976-8CD823C5EB2E}"/>
          </ac:grpSpMkLst>
        </pc:grpChg>
        <pc:grpChg chg="add mod">
          <ac:chgData name="Yin Daheng" userId="40f47af77092ccff" providerId="LiveId" clId="{EC7816E9-D353-4571-A133-4FD6282D4F36}" dt="2021-01-16T12:45:29.194" v="6851" actId="1036"/>
          <ac:grpSpMkLst>
            <pc:docMk/>
            <pc:sldMk cId="1791588306" sldId="706"/>
            <ac:grpSpMk id="29" creationId="{13BBB1FE-A5E3-463F-A816-E8872D28BE00}"/>
          </ac:grpSpMkLst>
        </pc:grpChg>
      </pc:sldChg>
      <pc:sldChg chg="addSp modSp add mod">
        <pc:chgData name="Yin Daheng" userId="40f47af77092ccff" providerId="LiveId" clId="{EC7816E9-D353-4571-A133-4FD6282D4F36}" dt="2021-01-16T13:12:55.262" v="7354"/>
        <pc:sldMkLst>
          <pc:docMk/>
          <pc:sldMk cId="491733638" sldId="707"/>
        </pc:sldMkLst>
        <pc:spChg chg="mod">
          <ac:chgData name="Yin Daheng" userId="40f47af77092ccff" providerId="LiveId" clId="{EC7816E9-D353-4571-A133-4FD6282D4F36}" dt="2021-01-16T12:55:21.380" v="6916" actId="20577"/>
          <ac:spMkLst>
            <pc:docMk/>
            <pc:sldMk cId="491733638" sldId="707"/>
            <ac:spMk id="2" creationId="{53446233-1FCF-4C13-9F30-9A2E1646666E}"/>
          </ac:spMkLst>
        </pc:spChg>
        <pc:spChg chg="mod">
          <ac:chgData name="Yin Daheng" userId="40f47af77092ccff" providerId="LiveId" clId="{EC7816E9-D353-4571-A133-4FD6282D4F36}" dt="2021-01-16T13:12:35.221" v="7353"/>
          <ac:spMkLst>
            <pc:docMk/>
            <pc:sldMk cId="491733638" sldId="707"/>
            <ac:spMk id="3" creationId="{7D03F94F-E0D5-46B3-B300-763DB0A205F2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4" creationId="{D2B5E3B1-0151-42BB-BDF4-72FB2DFBA54E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5" creationId="{DDC2A064-ABE3-4C14-BD57-DAD28370A355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6" creationId="{D079A39F-BBCE-4BC0-BE31-B1A097B7430F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7" creationId="{F657B0E9-DE98-4444-B7B4-014352008DE4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8" creationId="{C05C4B6F-C342-48E7-82B2-A9FAAC9E23DE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9" creationId="{81AD1C8C-DC0C-41B0-9034-2704ECEB20E6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10" creationId="{B2E26A6A-A627-4C7E-A335-96EC2BFFBE36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11" creationId="{439F0719-ACB7-443A-B871-36D60130F115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12" creationId="{961CE953-67C7-412E-B648-C18F1FC33CCB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13" creationId="{EDBF10A6-E1BD-4C6A-AC36-B7C6C2E8E680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14" creationId="{40BEF67C-E9A9-465E-AA05-218B07417D5C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15" creationId="{51CB8068-FCF2-4EDF-AD7D-24594A6F3207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16" creationId="{EBEED9E1-43C0-460A-9260-A411AB094327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17" creationId="{EB3BFF8B-8ED6-4B46-AC2A-79D3582D7E6C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18" creationId="{094C4687-5D75-422D-B807-BD40DD5E136F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19" creationId="{F2D3BD5A-9E83-4AE9-9C84-B45526D9576E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20" creationId="{C16E1B3C-4BBE-4451-BD6C-BA5148000431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21" creationId="{311877F1-6554-409A-8584-8F415F672301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22" creationId="{E027868A-C0BB-459C-8724-7E0D7CA99742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23" creationId="{C87035B3-0CCA-4FCA-B45F-EE137B15CBD3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24" creationId="{5465AEFC-9C0C-4A2A-951D-6983FB48CE7C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25" creationId="{52735946-570E-4A5F-89C2-000DE1FE8EEA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26" creationId="{FD840DF6-8918-4545-84F6-D67723C839A1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27" creationId="{8541F40F-6B1C-4AC7-8F90-8549FCA3CFB1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28" creationId="{98B11A78-8A66-43CD-B467-18C940079D2F}"/>
          </ac:spMkLst>
        </pc:spChg>
        <pc:spChg chg="add mod">
          <ac:chgData name="Yin Daheng" userId="40f47af77092ccff" providerId="LiveId" clId="{EC7816E9-D353-4571-A133-4FD6282D4F36}" dt="2021-01-16T13:12:55.262" v="7354"/>
          <ac:spMkLst>
            <pc:docMk/>
            <pc:sldMk cId="491733638" sldId="707"/>
            <ac:spMk id="29" creationId="{EAECE3ED-62BB-4D59-9B42-4A5E7765E29C}"/>
          </ac:spMkLst>
        </pc:spChg>
      </pc:sldChg>
      <pc:sldChg chg="addSp delSp modSp add mod">
        <pc:chgData name="Yin Daheng" userId="40f47af77092ccff" providerId="LiveId" clId="{EC7816E9-D353-4571-A133-4FD6282D4F36}" dt="2021-01-16T13:34:42.910" v="7896" actId="11529"/>
        <pc:sldMkLst>
          <pc:docMk/>
          <pc:sldMk cId="2181352881" sldId="708"/>
        </pc:sldMkLst>
        <pc:spChg chg="mod">
          <ac:chgData name="Yin Daheng" userId="40f47af77092ccff" providerId="LiveId" clId="{EC7816E9-D353-4571-A133-4FD6282D4F36}" dt="2021-01-16T13:18:32.724" v="7538"/>
          <ac:spMkLst>
            <pc:docMk/>
            <pc:sldMk cId="2181352881" sldId="708"/>
            <ac:spMk id="3" creationId="{7D03F94F-E0D5-46B3-B300-763DB0A205F2}"/>
          </ac:spMkLst>
        </pc:spChg>
        <pc:spChg chg="del">
          <ac:chgData name="Yin Daheng" userId="40f47af77092ccff" providerId="LiveId" clId="{EC7816E9-D353-4571-A133-4FD6282D4F36}" dt="2021-01-16T13:16:42.922" v="7490" actId="478"/>
          <ac:spMkLst>
            <pc:docMk/>
            <pc:sldMk cId="2181352881" sldId="708"/>
            <ac:spMk id="4" creationId="{D2B5E3B1-0151-42BB-BDF4-72FB2DFBA54E}"/>
          </ac:spMkLst>
        </pc:spChg>
        <pc:spChg chg="del">
          <ac:chgData name="Yin Daheng" userId="40f47af77092ccff" providerId="LiveId" clId="{EC7816E9-D353-4571-A133-4FD6282D4F36}" dt="2021-01-16T13:16:42.922" v="7490" actId="478"/>
          <ac:spMkLst>
            <pc:docMk/>
            <pc:sldMk cId="2181352881" sldId="708"/>
            <ac:spMk id="5" creationId="{DDC2A064-ABE3-4C14-BD57-DAD28370A355}"/>
          </ac:spMkLst>
        </pc:spChg>
        <pc:spChg chg="del">
          <ac:chgData name="Yin Daheng" userId="40f47af77092ccff" providerId="LiveId" clId="{EC7816E9-D353-4571-A133-4FD6282D4F36}" dt="2021-01-16T13:16:42.922" v="7490" actId="478"/>
          <ac:spMkLst>
            <pc:docMk/>
            <pc:sldMk cId="2181352881" sldId="708"/>
            <ac:spMk id="6" creationId="{D079A39F-BBCE-4BC0-BE31-B1A097B7430F}"/>
          </ac:spMkLst>
        </pc:spChg>
        <pc:spChg chg="del">
          <ac:chgData name="Yin Daheng" userId="40f47af77092ccff" providerId="LiveId" clId="{EC7816E9-D353-4571-A133-4FD6282D4F36}" dt="2021-01-16T13:16:42.922" v="7490" actId="478"/>
          <ac:spMkLst>
            <pc:docMk/>
            <pc:sldMk cId="2181352881" sldId="708"/>
            <ac:spMk id="7" creationId="{F657B0E9-DE98-4444-B7B4-014352008DE4}"/>
          </ac:spMkLst>
        </pc:spChg>
        <pc:spChg chg="del">
          <ac:chgData name="Yin Daheng" userId="40f47af77092ccff" providerId="LiveId" clId="{EC7816E9-D353-4571-A133-4FD6282D4F36}" dt="2021-01-16T13:16:42.922" v="7490" actId="478"/>
          <ac:spMkLst>
            <pc:docMk/>
            <pc:sldMk cId="2181352881" sldId="708"/>
            <ac:spMk id="8" creationId="{C05C4B6F-C342-48E7-82B2-A9FAAC9E23DE}"/>
          </ac:spMkLst>
        </pc:spChg>
        <pc:spChg chg="mod">
          <ac:chgData name="Yin Daheng" userId="40f47af77092ccff" providerId="LiveId" clId="{EC7816E9-D353-4571-A133-4FD6282D4F36}" dt="2021-01-16T13:17:19.363" v="7494" actId="1076"/>
          <ac:spMkLst>
            <pc:docMk/>
            <pc:sldMk cId="2181352881" sldId="708"/>
            <ac:spMk id="17" creationId="{EB3BFF8B-8ED6-4B46-AC2A-79D3582D7E6C}"/>
          </ac:spMkLst>
        </pc:spChg>
        <pc:spChg chg="mod">
          <ac:chgData name="Yin Daheng" userId="40f47af77092ccff" providerId="LiveId" clId="{EC7816E9-D353-4571-A133-4FD6282D4F36}" dt="2021-01-16T13:17:19.363" v="7494" actId="1076"/>
          <ac:spMkLst>
            <pc:docMk/>
            <pc:sldMk cId="2181352881" sldId="708"/>
            <ac:spMk id="18" creationId="{094C4687-5D75-422D-B807-BD40DD5E136F}"/>
          </ac:spMkLst>
        </pc:spChg>
        <pc:spChg chg="mod">
          <ac:chgData name="Yin Daheng" userId="40f47af77092ccff" providerId="LiveId" clId="{EC7816E9-D353-4571-A133-4FD6282D4F36}" dt="2021-01-16T13:17:19.363" v="7494" actId="1076"/>
          <ac:spMkLst>
            <pc:docMk/>
            <pc:sldMk cId="2181352881" sldId="708"/>
            <ac:spMk id="19" creationId="{F2D3BD5A-9E83-4AE9-9C84-B45526D9576E}"/>
          </ac:spMkLst>
        </pc:spChg>
        <pc:spChg chg="mod">
          <ac:chgData name="Yin Daheng" userId="40f47af77092ccff" providerId="LiveId" clId="{EC7816E9-D353-4571-A133-4FD6282D4F36}" dt="2021-01-16T13:17:19.363" v="7494" actId="1076"/>
          <ac:spMkLst>
            <pc:docMk/>
            <pc:sldMk cId="2181352881" sldId="708"/>
            <ac:spMk id="20" creationId="{C16E1B3C-4BBE-4451-BD6C-BA5148000431}"/>
          </ac:spMkLst>
        </pc:spChg>
        <pc:spChg chg="mod">
          <ac:chgData name="Yin Daheng" userId="40f47af77092ccff" providerId="LiveId" clId="{EC7816E9-D353-4571-A133-4FD6282D4F36}" dt="2021-01-16T13:17:19.363" v="7494" actId="1076"/>
          <ac:spMkLst>
            <pc:docMk/>
            <pc:sldMk cId="2181352881" sldId="708"/>
            <ac:spMk id="21" creationId="{311877F1-6554-409A-8584-8F415F672301}"/>
          </ac:spMkLst>
        </pc:spChg>
        <pc:spChg chg="mod">
          <ac:chgData name="Yin Daheng" userId="40f47af77092ccff" providerId="LiveId" clId="{EC7816E9-D353-4571-A133-4FD6282D4F36}" dt="2021-01-16T13:17:19.363" v="7494" actId="1076"/>
          <ac:spMkLst>
            <pc:docMk/>
            <pc:sldMk cId="2181352881" sldId="708"/>
            <ac:spMk id="22" creationId="{E027868A-C0BB-459C-8724-7E0D7CA99742}"/>
          </ac:spMkLst>
        </pc:spChg>
        <pc:spChg chg="mod">
          <ac:chgData name="Yin Daheng" userId="40f47af77092ccff" providerId="LiveId" clId="{EC7816E9-D353-4571-A133-4FD6282D4F36}" dt="2021-01-16T13:17:19.363" v="7494" actId="1076"/>
          <ac:spMkLst>
            <pc:docMk/>
            <pc:sldMk cId="2181352881" sldId="708"/>
            <ac:spMk id="23" creationId="{C87035B3-0CCA-4FCA-B45F-EE137B15CBD3}"/>
          </ac:spMkLst>
        </pc:spChg>
        <pc:spChg chg="mod">
          <ac:chgData name="Yin Daheng" userId="40f47af77092ccff" providerId="LiveId" clId="{EC7816E9-D353-4571-A133-4FD6282D4F36}" dt="2021-01-16T13:17:19.363" v="7494" actId="1076"/>
          <ac:spMkLst>
            <pc:docMk/>
            <pc:sldMk cId="2181352881" sldId="708"/>
            <ac:spMk id="24" creationId="{5465AEFC-9C0C-4A2A-951D-6983FB48CE7C}"/>
          </ac:spMkLst>
        </pc:spChg>
        <pc:spChg chg="del">
          <ac:chgData name="Yin Daheng" userId="40f47af77092ccff" providerId="LiveId" clId="{EC7816E9-D353-4571-A133-4FD6282D4F36}" dt="2021-01-16T13:16:42.922" v="7490" actId="478"/>
          <ac:spMkLst>
            <pc:docMk/>
            <pc:sldMk cId="2181352881" sldId="708"/>
            <ac:spMk id="25" creationId="{52735946-570E-4A5F-89C2-000DE1FE8EEA}"/>
          </ac:spMkLst>
        </pc:spChg>
        <pc:spChg chg="del">
          <ac:chgData name="Yin Daheng" userId="40f47af77092ccff" providerId="LiveId" clId="{EC7816E9-D353-4571-A133-4FD6282D4F36}" dt="2021-01-16T13:16:42.922" v="7490" actId="478"/>
          <ac:spMkLst>
            <pc:docMk/>
            <pc:sldMk cId="2181352881" sldId="708"/>
            <ac:spMk id="26" creationId="{FD840DF6-8918-4545-84F6-D67723C839A1}"/>
          </ac:spMkLst>
        </pc:spChg>
        <pc:spChg chg="del mod">
          <ac:chgData name="Yin Daheng" userId="40f47af77092ccff" providerId="LiveId" clId="{EC7816E9-D353-4571-A133-4FD6282D4F36}" dt="2021-01-16T13:22:59.664" v="7602" actId="478"/>
          <ac:spMkLst>
            <pc:docMk/>
            <pc:sldMk cId="2181352881" sldId="708"/>
            <ac:spMk id="27" creationId="{8541F40F-6B1C-4AC7-8F90-8549FCA3CFB1}"/>
          </ac:spMkLst>
        </pc:spChg>
        <pc:spChg chg="del">
          <ac:chgData name="Yin Daheng" userId="40f47af77092ccff" providerId="LiveId" clId="{EC7816E9-D353-4571-A133-4FD6282D4F36}" dt="2021-01-16T13:22:57.020" v="7601" actId="478"/>
          <ac:spMkLst>
            <pc:docMk/>
            <pc:sldMk cId="2181352881" sldId="708"/>
            <ac:spMk id="28" creationId="{98B11A78-8A66-43CD-B467-18C940079D2F}"/>
          </ac:spMkLst>
        </pc:spChg>
        <pc:spChg chg="del">
          <ac:chgData name="Yin Daheng" userId="40f47af77092ccff" providerId="LiveId" clId="{EC7816E9-D353-4571-A133-4FD6282D4F36}" dt="2021-01-16T13:16:42.922" v="7490" actId="478"/>
          <ac:spMkLst>
            <pc:docMk/>
            <pc:sldMk cId="2181352881" sldId="708"/>
            <ac:spMk id="29" creationId="{EAECE3ED-62BB-4D59-9B42-4A5E7765E29C}"/>
          </ac:spMkLst>
        </pc:spChg>
        <pc:spChg chg="add del mod">
          <ac:chgData name="Yin Daheng" userId="40f47af77092ccff" providerId="LiveId" clId="{EC7816E9-D353-4571-A133-4FD6282D4F36}" dt="2021-01-16T13:20:23.986" v="7543" actId="478"/>
          <ac:spMkLst>
            <pc:docMk/>
            <pc:sldMk cId="2181352881" sldId="708"/>
            <ac:spMk id="30" creationId="{0FABF401-B0A5-44DB-A615-6622CE0B7500}"/>
          </ac:spMkLst>
        </pc:spChg>
        <pc:spChg chg="add mod">
          <ac:chgData name="Yin Daheng" userId="40f47af77092ccff" providerId="LiveId" clId="{EC7816E9-D353-4571-A133-4FD6282D4F36}" dt="2021-01-16T13:22:42.163" v="7594" actId="21"/>
          <ac:spMkLst>
            <pc:docMk/>
            <pc:sldMk cId="2181352881" sldId="708"/>
            <ac:spMk id="31" creationId="{04606E7B-728F-40DE-8637-F47C2B5C60D1}"/>
          </ac:spMkLst>
        </pc:spChg>
        <pc:spChg chg="add del">
          <ac:chgData name="Yin Daheng" userId="40f47af77092ccff" providerId="LiveId" clId="{EC7816E9-D353-4571-A133-4FD6282D4F36}" dt="2021-01-16T13:22:48.567" v="7598" actId="22"/>
          <ac:spMkLst>
            <pc:docMk/>
            <pc:sldMk cId="2181352881" sldId="708"/>
            <ac:spMk id="33" creationId="{02AAB422-A076-4DFD-8E82-2E6B775954A6}"/>
          </ac:spMkLst>
        </pc:spChg>
        <pc:spChg chg="add mod">
          <ac:chgData name="Yin Daheng" userId="40f47af77092ccff" providerId="LiveId" clId="{EC7816E9-D353-4571-A133-4FD6282D4F36}" dt="2021-01-16T13:23:28.305" v="7603" actId="1076"/>
          <ac:spMkLst>
            <pc:docMk/>
            <pc:sldMk cId="2181352881" sldId="708"/>
            <ac:spMk id="35" creationId="{B6262D04-9291-4460-A281-6FAE8C775605}"/>
          </ac:spMkLst>
        </pc:spChg>
        <pc:spChg chg="add del">
          <ac:chgData name="Yin Daheng" userId="40f47af77092ccff" providerId="LiveId" clId="{EC7816E9-D353-4571-A133-4FD6282D4F36}" dt="2021-01-16T13:34:42.910" v="7896" actId="11529"/>
          <ac:spMkLst>
            <pc:docMk/>
            <pc:sldMk cId="2181352881" sldId="708"/>
            <ac:spMk id="36" creationId="{F8E0758A-A006-4265-A27E-6D5C6C3C28AC}"/>
          </ac:spMkLst>
        </pc:spChg>
      </pc:sldChg>
      <pc:sldChg chg="addSp delSp modSp add mod">
        <pc:chgData name="Yin Daheng" userId="40f47af77092ccff" providerId="LiveId" clId="{EC7816E9-D353-4571-A133-4FD6282D4F36}" dt="2021-01-16T14:00:33.398" v="8550" actId="1076"/>
        <pc:sldMkLst>
          <pc:docMk/>
          <pc:sldMk cId="67244683" sldId="709"/>
        </pc:sldMkLst>
        <pc:spChg chg="mod">
          <ac:chgData name="Yin Daheng" userId="40f47af77092ccff" providerId="LiveId" clId="{EC7816E9-D353-4571-A133-4FD6282D4F36}" dt="2021-01-16T13:32:06.193" v="7878"/>
          <ac:spMkLst>
            <pc:docMk/>
            <pc:sldMk cId="67244683" sldId="709"/>
            <ac:spMk id="3" creationId="{7D03F94F-E0D5-46B3-B300-763DB0A205F2}"/>
          </ac:spMkLst>
        </pc:spChg>
        <pc:spChg chg="add mod">
          <ac:chgData name="Yin Daheng" userId="40f47af77092ccff" providerId="LiveId" clId="{EC7816E9-D353-4571-A133-4FD6282D4F36}" dt="2021-01-16T13:36:16.752" v="7912" actId="14100"/>
          <ac:spMkLst>
            <pc:docMk/>
            <pc:sldMk cId="67244683" sldId="709"/>
            <ac:spMk id="5" creationId="{0F90B6C8-69B8-468E-B569-6A0935E63636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9" creationId="{81AD1C8C-DC0C-41B0-9034-2704ECEB20E6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10" creationId="{B2E26A6A-A627-4C7E-A335-96EC2BFFBE36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11" creationId="{439F0719-ACB7-443A-B871-36D60130F115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12" creationId="{961CE953-67C7-412E-B648-C18F1FC33CCB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13" creationId="{EDBF10A6-E1BD-4C6A-AC36-B7C6C2E8E680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14" creationId="{40BEF67C-E9A9-465E-AA05-218B07417D5C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15" creationId="{51CB8068-FCF2-4EDF-AD7D-24594A6F3207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16" creationId="{EBEED9E1-43C0-460A-9260-A411AB094327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17" creationId="{EB3BFF8B-8ED6-4B46-AC2A-79D3582D7E6C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18" creationId="{094C4687-5D75-422D-B807-BD40DD5E136F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19" creationId="{F2D3BD5A-9E83-4AE9-9C84-B45526D9576E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20" creationId="{C16E1B3C-4BBE-4451-BD6C-BA5148000431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21" creationId="{311877F1-6554-409A-8584-8F415F672301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22" creationId="{E027868A-C0BB-459C-8724-7E0D7CA99742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23" creationId="{C87035B3-0CCA-4FCA-B45F-EE137B15CBD3}"/>
          </ac:spMkLst>
        </pc:spChg>
        <pc:spChg chg="del">
          <ac:chgData name="Yin Daheng" userId="40f47af77092ccff" providerId="LiveId" clId="{EC7816E9-D353-4571-A133-4FD6282D4F36}" dt="2021-01-16T13:26:47.695" v="7617" actId="478"/>
          <ac:spMkLst>
            <pc:docMk/>
            <pc:sldMk cId="67244683" sldId="709"/>
            <ac:spMk id="24" creationId="{5465AEFC-9C0C-4A2A-951D-6983FB48CE7C}"/>
          </ac:spMkLst>
        </pc:spChg>
        <pc:spChg chg="add del mod">
          <ac:chgData name="Yin Daheng" userId="40f47af77092ccff" providerId="LiveId" clId="{EC7816E9-D353-4571-A133-4FD6282D4F36}" dt="2021-01-16T13:27:04.362" v="7619" actId="478"/>
          <ac:spMkLst>
            <pc:docMk/>
            <pc:sldMk cId="67244683" sldId="709"/>
            <ac:spMk id="25" creationId="{8801BAB6-58D2-4FDA-BBF7-3BF54D9C9454}"/>
          </ac:spMkLst>
        </pc:spChg>
        <pc:spChg chg="add del mod">
          <ac:chgData name="Yin Daheng" userId="40f47af77092ccff" providerId="LiveId" clId="{EC7816E9-D353-4571-A133-4FD6282D4F36}" dt="2021-01-16T13:27:04.362" v="7619" actId="478"/>
          <ac:spMkLst>
            <pc:docMk/>
            <pc:sldMk cId="67244683" sldId="709"/>
            <ac:spMk id="26" creationId="{80D288C5-4C13-41C0-B3A7-DBFDECF2EF6E}"/>
          </ac:spMkLst>
        </pc:spChg>
        <pc:spChg chg="add del mod">
          <ac:chgData name="Yin Daheng" userId="40f47af77092ccff" providerId="LiveId" clId="{EC7816E9-D353-4571-A133-4FD6282D4F36}" dt="2021-01-16T13:27:04.362" v="7619" actId="478"/>
          <ac:spMkLst>
            <pc:docMk/>
            <pc:sldMk cId="67244683" sldId="709"/>
            <ac:spMk id="27" creationId="{77FB6313-301B-447E-B81E-B5EDE7252AAE}"/>
          </ac:spMkLst>
        </pc:spChg>
        <pc:spChg chg="add del mod">
          <ac:chgData name="Yin Daheng" userId="40f47af77092ccff" providerId="LiveId" clId="{EC7816E9-D353-4571-A133-4FD6282D4F36}" dt="2021-01-16T13:27:04.362" v="7619" actId="478"/>
          <ac:spMkLst>
            <pc:docMk/>
            <pc:sldMk cId="67244683" sldId="709"/>
            <ac:spMk id="28" creationId="{1AD3F479-AB45-4DA0-AFB3-5594D09E56D3}"/>
          </ac:spMkLst>
        </pc:spChg>
        <pc:spChg chg="add del mod">
          <ac:chgData name="Yin Daheng" userId="40f47af77092ccff" providerId="LiveId" clId="{EC7816E9-D353-4571-A133-4FD6282D4F36}" dt="2021-01-16T13:27:04.362" v="7619" actId="478"/>
          <ac:spMkLst>
            <pc:docMk/>
            <pc:sldMk cId="67244683" sldId="709"/>
            <ac:spMk id="29" creationId="{B584DEE5-BD79-4C52-A5BC-CC6B9DEA3152}"/>
          </ac:spMkLst>
        </pc:spChg>
        <pc:spChg chg="add mod">
          <ac:chgData name="Yin Daheng" userId="40f47af77092ccff" providerId="LiveId" clId="{EC7816E9-D353-4571-A133-4FD6282D4F36}" dt="2021-01-16T13:30:02.699" v="7754" actId="164"/>
          <ac:spMkLst>
            <pc:docMk/>
            <pc:sldMk cId="67244683" sldId="709"/>
            <ac:spMk id="30" creationId="{29027666-0FF6-4FE5-B47A-25B4E832B63B}"/>
          </ac:spMkLst>
        </pc:spChg>
        <pc:spChg chg="del">
          <ac:chgData name="Yin Daheng" userId="40f47af77092ccff" providerId="LiveId" clId="{EC7816E9-D353-4571-A133-4FD6282D4F36}" dt="2021-01-16T13:26:40.979" v="7615" actId="478"/>
          <ac:spMkLst>
            <pc:docMk/>
            <pc:sldMk cId="67244683" sldId="709"/>
            <ac:spMk id="31" creationId="{04606E7B-728F-40DE-8637-F47C2B5C60D1}"/>
          </ac:spMkLst>
        </pc:spChg>
        <pc:spChg chg="add mod">
          <ac:chgData name="Yin Daheng" userId="40f47af77092ccff" providerId="LiveId" clId="{EC7816E9-D353-4571-A133-4FD6282D4F36}" dt="2021-01-16T13:30:02.699" v="7754" actId="164"/>
          <ac:spMkLst>
            <pc:docMk/>
            <pc:sldMk cId="67244683" sldId="709"/>
            <ac:spMk id="32" creationId="{7B4DB9A2-99FA-4DAF-9855-F9E4F4AB5FE2}"/>
          </ac:spMkLst>
        </pc:spChg>
        <pc:spChg chg="add mod">
          <ac:chgData name="Yin Daheng" userId="40f47af77092ccff" providerId="LiveId" clId="{EC7816E9-D353-4571-A133-4FD6282D4F36}" dt="2021-01-16T13:30:02.699" v="7754" actId="164"/>
          <ac:spMkLst>
            <pc:docMk/>
            <pc:sldMk cId="67244683" sldId="709"/>
            <ac:spMk id="33" creationId="{7D710A52-CB6B-47B7-93EC-FD48B3F30E61}"/>
          </ac:spMkLst>
        </pc:spChg>
        <pc:spChg chg="add mod">
          <ac:chgData name="Yin Daheng" userId="40f47af77092ccff" providerId="LiveId" clId="{EC7816E9-D353-4571-A133-4FD6282D4F36}" dt="2021-01-16T13:30:02.699" v="7754" actId="164"/>
          <ac:spMkLst>
            <pc:docMk/>
            <pc:sldMk cId="67244683" sldId="709"/>
            <ac:spMk id="34" creationId="{54B12947-E815-4DAF-952A-64822101E229}"/>
          </ac:spMkLst>
        </pc:spChg>
        <pc:spChg chg="del">
          <ac:chgData name="Yin Daheng" userId="40f47af77092ccff" providerId="LiveId" clId="{EC7816E9-D353-4571-A133-4FD6282D4F36}" dt="2021-01-16T13:26:42.926" v="7616" actId="478"/>
          <ac:spMkLst>
            <pc:docMk/>
            <pc:sldMk cId="67244683" sldId="709"/>
            <ac:spMk id="35" creationId="{B6262D04-9291-4460-A281-6FAE8C775605}"/>
          </ac:spMkLst>
        </pc:spChg>
        <pc:spChg chg="add mod">
          <ac:chgData name="Yin Daheng" userId="40f47af77092ccff" providerId="LiveId" clId="{EC7816E9-D353-4571-A133-4FD6282D4F36}" dt="2021-01-16T13:30:02.699" v="7754" actId="164"/>
          <ac:spMkLst>
            <pc:docMk/>
            <pc:sldMk cId="67244683" sldId="709"/>
            <ac:spMk id="36" creationId="{F71664C0-04ED-46DD-A95D-F51F5A87D629}"/>
          </ac:spMkLst>
        </pc:spChg>
        <pc:spChg chg="add mod">
          <ac:chgData name="Yin Daheng" userId="40f47af77092ccff" providerId="LiveId" clId="{EC7816E9-D353-4571-A133-4FD6282D4F36}" dt="2021-01-16T13:30:02.699" v="7754" actId="164"/>
          <ac:spMkLst>
            <pc:docMk/>
            <pc:sldMk cId="67244683" sldId="709"/>
            <ac:spMk id="37" creationId="{B0CB4090-9F67-4D53-812C-7F197CA74279}"/>
          </ac:spMkLst>
        </pc:spChg>
        <pc:spChg chg="add mod">
          <ac:chgData name="Yin Daheng" userId="40f47af77092ccff" providerId="LiveId" clId="{EC7816E9-D353-4571-A133-4FD6282D4F36}" dt="2021-01-16T13:30:02.699" v="7754" actId="164"/>
          <ac:spMkLst>
            <pc:docMk/>
            <pc:sldMk cId="67244683" sldId="709"/>
            <ac:spMk id="38" creationId="{93BF9019-D26A-4AF0-9080-B31B77C3D971}"/>
          </ac:spMkLst>
        </pc:spChg>
        <pc:spChg chg="add mod">
          <ac:chgData name="Yin Daheng" userId="40f47af77092ccff" providerId="LiveId" clId="{EC7816E9-D353-4571-A133-4FD6282D4F36}" dt="2021-01-16T13:30:02.699" v="7754" actId="164"/>
          <ac:spMkLst>
            <pc:docMk/>
            <pc:sldMk cId="67244683" sldId="709"/>
            <ac:spMk id="39" creationId="{C7812F80-E9F9-49E2-910C-05686B9BDCF7}"/>
          </ac:spMkLst>
        </pc:spChg>
        <pc:spChg chg="add mod">
          <ac:chgData name="Yin Daheng" userId="40f47af77092ccff" providerId="LiveId" clId="{EC7816E9-D353-4571-A133-4FD6282D4F36}" dt="2021-01-16T13:26:54.138" v="7618"/>
          <ac:spMkLst>
            <pc:docMk/>
            <pc:sldMk cId="67244683" sldId="709"/>
            <ac:spMk id="40" creationId="{94A3A86D-1F7A-4AFF-8F14-997A82D51104}"/>
          </ac:spMkLst>
        </pc:spChg>
        <pc:spChg chg="add mod">
          <ac:chgData name="Yin Daheng" userId="40f47af77092ccff" providerId="LiveId" clId="{EC7816E9-D353-4571-A133-4FD6282D4F36}" dt="2021-01-16T13:26:54.138" v="7618"/>
          <ac:spMkLst>
            <pc:docMk/>
            <pc:sldMk cId="67244683" sldId="709"/>
            <ac:spMk id="41" creationId="{E3110178-B47E-46D8-BF0B-ABB4EE9749FC}"/>
          </ac:spMkLst>
        </pc:spChg>
        <pc:spChg chg="add mod">
          <ac:chgData name="Yin Daheng" userId="40f47af77092ccff" providerId="LiveId" clId="{EC7816E9-D353-4571-A133-4FD6282D4F36}" dt="2021-01-16T13:26:54.138" v="7618"/>
          <ac:spMkLst>
            <pc:docMk/>
            <pc:sldMk cId="67244683" sldId="709"/>
            <ac:spMk id="42" creationId="{B5F3803A-441A-4865-80CB-4252A2FFC68F}"/>
          </ac:spMkLst>
        </pc:spChg>
        <pc:spChg chg="add mod">
          <ac:chgData name="Yin Daheng" userId="40f47af77092ccff" providerId="LiveId" clId="{EC7816E9-D353-4571-A133-4FD6282D4F36}" dt="2021-01-16T13:26:54.138" v="7618"/>
          <ac:spMkLst>
            <pc:docMk/>
            <pc:sldMk cId="67244683" sldId="709"/>
            <ac:spMk id="43" creationId="{512D2DF9-B8BE-4854-B832-E1BF63357179}"/>
          </ac:spMkLst>
        </pc:spChg>
        <pc:spChg chg="add mod">
          <ac:chgData name="Yin Daheng" userId="40f47af77092ccff" providerId="LiveId" clId="{EC7816E9-D353-4571-A133-4FD6282D4F36}" dt="2021-01-16T13:26:54.138" v="7618"/>
          <ac:spMkLst>
            <pc:docMk/>
            <pc:sldMk cId="67244683" sldId="709"/>
            <ac:spMk id="44" creationId="{F1D5E653-B320-415A-A33C-A07BF44DAF14}"/>
          </ac:spMkLst>
        </pc:spChg>
        <pc:spChg chg="add mod">
          <ac:chgData name="Yin Daheng" userId="40f47af77092ccff" providerId="LiveId" clId="{EC7816E9-D353-4571-A133-4FD6282D4F36}" dt="2021-01-16T13:26:54.138" v="7618"/>
          <ac:spMkLst>
            <pc:docMk/>
            <pc:sldMk cId="67244683" sldId="709"/>
            <ac:spMk id="45" creationId="{E5796800-A8A6-47AE-BBBD-824D850E130E}"/>
          </ac:spMkLst>
        </pc:spChg>
        <pc:spChg chg="add mod">
          <ac:chgData name="Yin Daheng" userId="40f47af77092ccff" providerId="LiveId" clId="{EC7816E9-D353-4571-A133-4FD6282D4F36}" dt="2021-01-16T13:26:54.138" v="7618"/>
          <ac:spMkLst>
            <pc:docMk/>
            <pc:sldMk cId="67244683" sldId="709"/>
            <ac:spMk id="46" creationId="{41309780-8471-4D04-8109-C24E5C850C4E}"/>
          </ac:spMkLst>
        </pc:spChg>
        <pc:spChg chg="add mod">
          <ac:chgData name="Yin Daheng" userId="40f47af77092ccff" providerId="LiveId" clId="{EC7816E9-D353-4571-A133-4FD6282D4F36}" dt="2021-01-16T13:26:54.138" v="7618"/>
          <ac:spMkLst>
            <pc:docMk/>
            <pc:sldMk cId="67244683" sldId="709"/>
            <ac:spMk id="47" creationId="{5FC2D8C2-DE40-4AB0-964D-047633B4B8A7}"/>
          </ac:spMkLst>
        </pc:spChg>
        <pc:spChg chg="add del mod">
          <ac:chgData name="Yin Daheng" userId="40f47af77092ccff" providerId="LiveId" clId="{EC7816E9-D353-4571-A133-4FD6282D4F36}" dt="2021-01-16T13:29:11.467" v="7752" actId="478"/>
          <ac:spMkLst>
            <pc:docMk/>
            <pc:sldMk cId="67244683" sldId="709"/>
            <ac:spMk id="48" creationId="{72FA8873-3678-40B1-9013-976FA5EA0DE1}"/>
          </ac:spMkLst>
        </pc:spChg>
        <pc:spChg chg="add mod">
          <ac:chgData name="Yin Daheng" userId="40f47af77092ccff" providerId="LiveId" clId="{EC7816E9-D353-4571-A133-4FD6282D4F36}" dt="2021-01-16T13:29:18.216" v="7753" actId="1076"/>
          <ac:spMkLst>
            <pc:docMk/>
            <pc:sldMk cId="67244683" sldId="709"/>
            <ac:spMk id="49" creationId="{B20EF864-6A7E-43E7-8FC5-D8046A585F12}"/>
          </ac:spMkLst>
        </pc:spChg>
        <pc:spChg chg="add del mod">
          <ac:chgData name="Yin Daheng" userId="40f47af77092ccff" providerId="LiveId" clId="{EC7816E9-D353-4571-A133-4FD6282D4F36}" dt="2021-01-16T13:28:56.308" v="7751" actId="478"/>
          <ac:spMkLst>
            <pc:docMk/>
            <pc:sldMk cId="67244683" sldId="709"/>
            <ac:spMk id="50" creationId="{24C5EC01-BD77-428C-9677-E08EB34675A5}"/>
          </ac:spMkLst>
        </pc:spChg>
        <pc:spChg chg="add del mod">
          <ac:chgData name="Yin Daheng" userId="40f47af77092ccff" providerId="LiveId" clId="{EC7816E9-D353-4571-A133-4FD6282D4F36}" dt="2021-01-16T13:28:54.506" v="7750" actId="478"/>
          <ac:spMkLst>
            <pc:docMk/>
            <pc:sldMk cId="67244683" sldId="709"/>
            <ac:spMk id="51" creationId="{A4A41358-9362-47A7-8C2B-CD8FB38F9CAE}"/>
          </ac:spMkLst>
        </pc:spChg>
        <pc:spChg chg="add del mod">
          <ac:chgData name="Yin Daheng" userId="40f47af77092ccff" providerId="LiveId" clId="{EC7816E9-D353-4571-A133-4FD6282D4F36}" dt="2021-01-16T13:27:04.362" v="7619" actId="478"/>
          <ac:spMkLst>
            <pc:docMk/>
            <pc:sldMk cId="67244683" sldId="709"/>
            <ac:spMk id="52" creationId="{688FB77C-D1F2-4581-B6EC-2E77E4B3CBD6}"/>
          </ac:spMkLst>
        </pc:spChg>
        <pc:spChg chg="add mod">
          <ac:chgData name="Yin Daheng" userId="40f47af77092ccff" providerId="LiveId" clId="{EC7816E9-D353-4571-A133-4FD6282D4F36}" dt="2021-01-16T13:35:32.715" v="7907" actId="1076"/>
          <ac:spMkLst>
            <pc:docMk/>
            <pc:sldMk cId="67244683" sldId="709"/>
            <ac:spMk id="53" creationId="{043981CC-D674-4B03-BA7E-C11534153A0C}"/>
          </ac:spMkLst>
        </pc:spChg>
        <pc:spChg chg="add mod">
          <ac:chgData name="Yin Daheng" userId="40f47af77092ccff" providerId="LiveId" clId="{EC7816E9-D353-4571-A133-4FD6282D4F36}" dt="2021-01-16T13:36:16.752" v="7912" actId="14100"/>
          <ac:spMkLst>
            <pc:docMk/>
            <pc:sldMk cId="67244683" sldId="709"/>
            <ac:spMk id="54" creationId="{0A23F998-F4D5-47AC-81F6-F22113B1CA1D}"/>
          </ac:spMkLst>
        </pc:spChg>
        <pc:spChg chg="add mod">
          <ac:chgData name="Yin Daheng" userId="40f47af77092ccff" providerId="LiveId" clId="{EC7816E9-D353-4571-A133-4FD6282D4F36}" dt="2021-01-16T13:35:52.471" v="7909" actId="1076"/>
          <ac:spMkLst>
            <pc:docMk/>
            <pc:sldMk cId="67244683" sldId="709"/>
            <ac:spMk id="55" creationId="{806F25D1-7AFA-4492-ABD3-2C1E2C8B40D5}"/>
          </ac:spMkLst>
        </pc:spChg>
        <pc:spChg chg="mod">
          <ac:chgData name="Yin Daheng" userId="40f47af77092ccff" providerId="LiveId" clId="{EC7816E9-D353-4571-A133-4FD6282D4F36}" dt="2021-01-16T14:00:24.714" v="8547"/>
          <ac:spMkLst>
            <pc:docMk/>
            <pc:sldMk cId="67244683" sldId="709"/>
            <ac:spMk id="57" creationId="{7F85812A-BAC8-4CBA-8AD9-0DA3F294CB77}"/>
          </ac:spMkLst>
        </pc:spChg>
        <pc:spChg chg="mod">
          <ac:chgData name="Yin Daheng" userId="40f47af77092ccff" providerId="LiveId" clId="{EC7816E9-D353-4571-A133-4FD6282D4F36}" dt="2021-01-16T14:00:24.714" v="8547"/>
          <ac:spMkLst>
            <pc:docMk/>
            <pc:sldMk cId="67244683" sldId="709"/>
            <ac:spMk id="58" creationId="{8F77F905-F8AA-4622-AFA7-FF47EF99E96A}"/>
          </ac:spMkLst>
        </pc:spChg>
        <pc:spChg chg="mod">
          <ac:chgData name="Yin Daheng" userId="40f47af77092ccff" providerId="LiveId" clId="{EC7816E9-D353-4571-A133-4FD6282D4F36}" dt="2021-01-16T14:00:27.865" v="8549"/>
          <ac:spMkLst>
            <pc:docMk/>
            <pc:sldMk cId="67244683" sldId="709"/>
            <ac:spMk id="60" creationId="{8C1454EF-F7E4-4E29-A153-2D9D01FC6020}"/>
          </ac:spMkLst>
        </pc:spChg>
        <pc:spChg chg="mod">
          <ac:chgData name="Yin Daheng" userId="40f47af77092ccff" providerId="LiveId" clId="{EC7816E9-D353-4571-A133-4FD6282D4F36}" dt="2021-01-16T14:00:27.865" v="8549"/>
          <ac:spMkLst>
            <pc:docMk/>
            <pc:sldMk cId="67244683" sldId="709"/>
            <ac:spMk id="61" creationId="{82819B04-5D6E-422F-A66A-0E2D17664F58}"/>
          </ac:spMkLst>
        </pc:spChg>
        <pc:grpChg chg="add mod">
          <ac:chgData name="Yin Daheng" userId="40f47af77092ccff" providerId="LiveId" clId="{EC7816E9-D353-4571-A133-4FD6282D4F36}" dt="2021-01-16T13:30:07.214" v="7755" actId="688"/>
          <ac:grpSpMkLst>
            <pc:docMk/>
            <pc:sldMk cId="67244683" sldId="709"/>
            <ac:grpSpMk id="4" creationId="{FA4745C3-91F4-4A50-BF48-FF90557BCED1}"/>
          </ac:grpSpMkLst>
        </pc:grpChg>
        <pc:grpChg chg="add mod">
          <ac:chgData name="Yin Daheng" userId="40f47af77092ccff" providerId="LiveId" clId="{EC7816E9-D353-4571-A133-4FD6282D4F36}" dt="2021-01-16T14:00:27.178" v="8548" actId="1076"/>
          <ac:grpSpMkLst>
            <pc:docMk/>
            <pc:sldMk cId="67244683" sldId="709"/>
            <ac:grpSpMk id="56" creationId="{D142DDAC-5DF2-4B07-B8B4-4F13EA1D6475}"/>
          </ac:grpSpMkLst>
        </pc:grpChg>
        <pc:grpChg chg="add mod">
          <ac:chgData name="Yin Daheng" userId="40f47af77092ccff" providerId="LiveId" clId="{EC7816E9-D353-4571-A133-4FD6282D4F36}" dt="2021-01-16T14:00:33.398" v="8550" actId="1076"/>
          <ac:grpSpMkLst>
            <pc:docMk/>
            <pc:sldMk cId="67244683" sldId="709"/>
            <ac:grpSpMk id="59" creationId="{03409FB0-9DE9-4622-AB80-8DD51F9CFBC8}"/>
          </ac:grpSpMkLst>
        </pc:grpChg>
      </pc:sldChg>
      <pc:sldChg chg="addSp delSp modSp add mod">
        <pc:chgData name="Yin Daheng" userId="40f47af77092ccff" providerId="LiveId" clId="{EC7816E9-D353-4571-A133-4FD6282D4F36}" dt="2021-01-17T04:24:40.293" v="10901"/>
        <pc:sldMkLst>
          <pc:docMk/>
          <pc:sldMk cId="2541575822" sldId="710"/>
        </pc:sldMkLst>
        <pc:spChg chg="mod">
          <ac:chgData name="Yin Daheng" userId="40f47af77092ccff" providerId="LiveId" clId="{EC7816E9-D353-4571-A133-4FD6282D4F36}" dt="2021-01-16T15:09:26.484" v="8772" actId="14"/>
          <ac:spMkLst>
            <pc:docMk/>
            <pc:sldMk cId="2541575822" sldId="710"/>
            <ac:spMk id="3" creationId="{7D03F94F-E0D5-46B3-B300-763DB0A205F2}"/>
          </ac:spMkLst>
        </pc:spChg>
        <pc:spChg chg="del">
          <ac:chgData name="Yin Daheng" userId="40f47af77092ccff" providerId="LiveId" clId="{EC7816E9-D353-4571-A133-4FD6282D4F36}" dt="2021-01-16T14:57:27.763" v="8688" actId="478"/>
          <ac:spMkLst>
            <pc:docMk/>
            <pc:sldMk cId="2541575822" sldId="710"/>
            <ac:spMk id="4" creationId="{E4268CA2-DF20-4B1C-8D80-E2AC6E31A3FE}"/>
          </ac:spMkLst>
        </pc:spChg>
        <pc:spChg chg="del">
          <ac:chgData name="Yin Daheng" userId="40f47af77092ccff" providerId="LiveId" clId="{EC7816E9-D353-4571-A133-4FD6282D4F36}" dt="2021-01-16T14:57:27.763" v="8688" actId="478"/>
          <ac:spMkLst>
            <pc:docMk/>
            <pc:sldMk cId="2541575822" sldId="710"/>
            <ac:spMk id="5" creationId="{3B4888F0-FC81-4CC3-9FC1-EFCF09E860A2}"/>
          </ac:spMkLst>
        </pc:spChg>
        <pc:spChg chg="del">
          <ac:chgData name="Yin Daheng" userId="40f47af77092ccff" providerId="LiveId" clId="{EC7816E9-D353-4571-A133-4FD6282D4F36}" dt="2021-01-16T14:57:27.763" v="8688" actId="478"/>
          <ac:spMkLst>
            <pc:docMk/>
            <pc:sldMk cId="2541575822" sldId="710"/>
            <ac:spMk id="6" creationId="{334A090C-8837-4A25-93FC-7F1206CEB33C}"/>
          </ac:spMkLst>
        </pc:spChg>
        <pc:spChg chg="del">
          <ac:chgData name="Yin Daheng" userId="40f47af77092ccff" providerId="LiveId" clId="{EC7816E9-D353-4571-A133-4FD6282D4F36}" dt="2021-01-16T14:57:27.763" v="8688" actId="478"/>
          <ac:spMkLst>
            <pc:docMk/>
            <pc:sldMk cId="2541575822" sldId="710"/>
            <ac:spMk id="8" creationId="{7E8E8D1D-D359-49E6-877F-1DF477C4A6CE}"/>
          </ac:spMkLst>
        </pc:spChg>
        <pc:spChg chg="del">
          <ac:chgData name="Yin Daheng" userId="40f47af77092ccff" providerId="LiveId" clId="{EC7816E9-D353-4571-A133-4FD6282D4F36}" dt="2021-01-16T14:57:27.763" v="8688" actId="478"/>
          <ac:spMkLst>
            <pc:docMk/>
            <pc:sldMk cId="2541575822" sldId="710"/>
            <ac:spMk id="9" creationId="{46229827-C99A-4DAF-992E-CE9E80FC1058}"/>
          </ac:spMkLst>
        </pc:spChg>
        <pc:spChg chg="del">
          <ac:chgData name="Yin Daheng" userId="40f47af77092ccff" providerId="LiveId" clId="{EC7816E9-D353-4571-A133-4FD6282D4F36}" dt="2021-01-16T14:57:27.763" v="8688" actId="478"/>
          <ac:spMkLst>
            <pc:docMk/>
            <pc:sldMk cId="2541575822" sldId="710"/>
            <ac:spMk id="10" creationId="{791D2A68-9D96-4E8B-A171-17B0F82577BE}"/>
          </ac:spMkLst>
        </pc:spChg>
        <pc:spChg chg="del">
          <ac:chgData name="Yin Daheng" userId="40f47af77092ccff" providerId="LiveId" clId="{EC7816E9-D353-4571-A133-4FD6282D4F36}" dt="2021-01-16T14:57:27.763" v="8688" actId="478"/>
          <ac:spMkLst>
            <pc:docMk/>
            <pc:sldMk cId="2541575822" sldId="710"/>
            <ac:spMk id="15" creationId="{A4E4AE2E-4F69-45AE-B310-CD0C76FDB494}"/>
          </ac:spMkLst>
        </pc:spChg>
        <pc:spChg chg="del">
          <ac:chgData name="Yin Daheng" userId="40f47af77092ccff" providerId="LiveId" clId="{EC7816E9-D353-4571-A133-4FD6282D4F36}" dt="2021-01-16T14:57:27.763" v="8688" actId="478"/>
          <ac:spMkLst>
            <pc:docMk/>
            <pc:sldMk cId="2541575822" sldId="710"/>
            <ac:spMk id="16" creationId="{173320AE-E333-432E-9FB7-60B7DCB8C602}"/>
          </ac:spMkLst>
        </pc:spChg>
        <pc:spChg chg="add del mod">
          <ac:chgData name="Yin Daheng" userId="40f47af77092ccff" providerId="LiveId" clId="{EC7816E9-D353-4571-A133-4FD6282D4F36}" dt="2021-01-16T15:38:09.179" v="9088" actId="478"/>
          <ac:spMkLst>
            <pc:docMk/>
            <pc:sldMk cId="2541575822" sldId="710"/>
            <ac:spMk id="17" creationId="{58319CF3-F5EA-4508-A2EC-3FE77BFA178D}"/>
          </ac:spMkLst>
        </pc:spChg>
        <pc:spChg chg="del">
          <ac:chgData name="Yin Daheng" userId="40f47af77092ccff" providerId="LiveId" clId="{EC7816E9-D353-4571-A133-4FD6282D4F36}" dt="2021-01-16T14:57:27.763" v="8688" actId="478"/>
          <ac:spMkLst>
            <pc:docMk/>
            <pc:sldMk cId="2541575822" sldId="710"/>
            <ac:spMk id="18" creationId="{8B9A812A-20A6-49FA-8B26-A63E7E5F0C0D}"/>
          </ac:spMkLst>
        </pc:spChg>
        <pc:spChg chg="del">
          <ac:chgData name="Yin Daheng" userId="40f47af77092ccff" providerId="LiveId" clId="{EC7816E9-D353-4571-A133-4FD6282D4F36}" dt="2021-01-16T14:57:27.763" v="8688" actId="478"/>
          <ac:spMkLst>
            <pc:docMk/>
            <pc:sldMk cId="2541575822" sldId="710"/>
            <ac:spMk id="19" creationId="{92B7211E-3EB1-4E79-B9B4-6971080608BD}"/>
          </ac:spMkLst>
        </pc:spChg>
        <pc:spChg chg="add del mod">
          <ac:chgData name="Yin Daheng" userId="40f47af77092ccff" providerId="LiveId" clId="{EC7816E9-D353-4571-A133-4FD6282D4F36}" dt="2021-01-16T15:38:09.179" v="9088" actId="478"/>
          <ac:spMkLst>
            <pc:docMk/>
            <pc:sldMk cId="2541575822" sldId="710"/>
            <ac:spMk id="20" creationId="{BE45C060-C5BF-4E40-8C51-1B9C1A6B5BA5}"/>
          </ac:spMkLst>
        </pc:spChg>
        <pc:spChg chg="add del mod">
          <ac:chgData name="Yin Daheng" userId="40f47af77092ccff" providerId="LiveId" clId="{EC7816E9-D353-4571-A133-4FD6282D4F36}" dt="2021-01-16T15:38:09.179" v="9088" actId="478"/>
          <ac:spMkLst>
            <pc:docMk/>
            <pc:sldMk cId="2541575822" sldId="710"/>
            <ac:spMk id="21" creationId="{3B0CE482-04CB-4DB1-AB11-336F075A5748}"/>
          </ac:spMkLst>
        </pc:spChg>
        <pc:spChg chg="add del mod">
          <ac:chgData name="Yin Daheng" userId="40f47af77092ccff" providerId="LiveId" clId="{EC7816E9-D353-4571-A133-4FD6282D4F36}" dt="2021-01-16T15:38:09.179" v="9088" actId="478"/>
          <ac:spMkLst>
            <pc:docMk/>
            <pc:sldMk cId="2541575822" sldId="710"/>
            <ac:spMk id="22" creationId="{05D8FDC5-FB3E-4619-92BA-E013EEB8F267}"/>
          </ac:spMkLst>
        </pc:spChg>
        <pc:spChg chg="add del mod">
          <ac:chgData name="Yin Daheng" userId="40f47af77092ccff" providerId="LiveId" clId="{EC7816E9-D353-4571-A133-4FD6282D4F36}" dt="2021-01-16T15:38:09.179" v="9088" actId="478"/>
          <ac:spMkLst>
            <pc:docMk/>
            <pc:sldMk cId="2541575822" sldId="710"/>
            <ac:spMk id="23" creationId="{BB18F0FF-8761-49B7-89B6-805B9F28374B}"/>
          </ac:spMkLst>
        </pc:spChg>
        <pc:spChg chg="add del mod">
          <ac:chgData name="Yin Daheng" userId="40f47af77092ccff" providerId="LiveId" clId="{EC7816E9-D353-4571-A133-4FD6282D4F36}" dt="2021-01-16T15:38:09.179" v="9088" actId="478"/>
          <ac:spMkLst>
            <pc:docMk/>
            <pc:sldMk cId="2541575822" sldId="710"/>
            <ac:spMk id="24" creationId="{F9D2089A-6E34-4A35-BF94-BDDC268BA5D6}"/>
          </ac:spMkLst>
        </pc:spChg>
        <pc:spChg chg="mod">
          <ac:chgData name="Yin Daheng" userId="40f47af77092ccff" providerId="LiveId" clId="{EC7816E9-D353-4571-A133-4FD6282D4F36}" dt="2021-01-16T14:57:28.136" v="8689"/>
          <ac:spMkLst>
            <pc:docMk/>
            <pc:sldMk cId="2541575822" sldId="710"/>
            <ac:spMk id="26" creationId="{6C2DB978-80AC-4EF6-9883-66E9F3B8C130}"/>
          </ac:spMkLst>
        </pc:spChg>
        <pc:spChg chg="mod">
          <ac:chgData name="Yin Daheng" userId="40f47af77092ccff" providerId="LiveId" clId="{EC7816E9-D353-4571-A133-4FD6282D4F36}" dt="2021-01-16T14:57:28.136" v="8689"/>
          <ac:spMkLst>
            <pc:docMk/>
            <pc:sldMk cId="2541575822" sldId="710"/>
            <ac:spMk id="27" creationId="{F1584873-9D8C-4BBD-BD20-BB159597985A}"/>
          </ac:spMkLst>
        </pc:spChg>
        <pc:spChg chg="add del mod">
          <ac:chgData name="Yin Daheng" userId="40f47af77092ccff" providerId="LiveId" clId="{EC7816E9-D353-4571-A133-4FD6282D4F36}" dt="2021-01-16T15:38:09.179" v="9088" actId="478"/>
          <ac:spMkLst>
            <pc:docMk/>
            <pc:sldMk cId="2541575822" sldId="710"/>
            <ac:spMk id="28" creationId="{B057AF4E-571E-4AD1-9178-7FE18B423CAC}"/>
          </ac:spMkLst>
        </pc:spChg>
        <pc:spChg chg="add del mod">
          <ac:chgData name="Yin Daheng" userId="40f47af77092ccff" providerId="LiveId" clId="{EC7816E9-D353-4571-A133-4FD6282D4F36}" dt="2021-01-16T15:38:09.179" v="9088" actId="478"/>
          <ac:spMkLst>
            <pc:docMk/>
            <pc:sldMk cId="2541575822" sldId="710"/>
            <ac:spMk id="29" creationId="{8AE37ABF-4D89-46FF-8DA3-1F500964932B}"/>
          </ac:spMkLst>
        </pc:spChg>
        <pc:spChg chg="add del mod">
          <ac:chgData name="Yin Daheng" userId="40f47af77092ccff" providerId="LiveId" clId="{EC7816E9-D353-4571-A133-4FD6282D4F36}" dt="2021-01-16T15:38:09.179" v="9088" actId="478"/>
          <ac:spMkLst>
            <pc:docMk/>
            <pc:sldMk cId="2541575822" sldId="710"/>
            <ac:spMk id="30" creationId="{A52881BD-2A1B-4ECB-9372-1CE213457BD1}"/>
          </ac:spMkLst>
        </pc:spChg>
        <pc:spChg chg="add del mod">
          <ac:chgData name="Yin Daheng" userId="40f47af77092ccff" providerId="LiveId" clId="{EC7816E9-D353-4571-A133-4FD6282D4F36}" dt="2021-01-16T15:38:09.179" v="9088" actId="478"/>
          <ac:spMkLst>
            <pc:docMk/>
            <pc:sldMk cId="2541575822" sldId="710"/>
            <ac:spMk id="31" creationId="{31DF016A-BE46-4612-9E4A-3942E2C8C9F0}"/>
          </ac:spMkLst>
        </pc:spChg>
        <pc:spChg chg="add del mod">
          <ac:chgData name="Yin Daheng" userId="40f47af77092ccff" providerId="LiveId" clId="{EC7816E9-D353-4571-A133-4FD6282D4F36}" dt="2021-01-17T04:24:39.987" v="10900" actId="478"/>
          <ac:spMkLst>
            <pc:docMk/>
            <pc:sldMk cId="2541575822" sldId="710"/>
            <ac:spMk id="32" creationId="{DBCB06AD-BA90-468B-A7ED-334E48387075}"/>
          </ac:spMkLst>
        </pc:spChg>
        <pc:spChg chg="add del mod">
          <ac:chgData name="Yin Daheng" userId="40f47af77092ccff" providerId="LiveId" clId="{EC7816E9-D353-4571-A133-4FD6282D4F36}" dt="2021-01-17T04:24:39.987" v="10900" actId="478"/>
          <ac:spMkLst>
            <pc:docMk/>
            <pc:sldMk cId="2541575822" sldId="710"/>
            <ac:spMk id="33" creationId="{6912E537-328A-44AD-9572-4D76F16C7B85}"/>
          </ac:spMkLst>
        </pc:spChg>
        <pc:spChg chg="add del mod">
          <ac:chgData name="Yin Daheng" userId="40f47af77092ccff" providerId="LiveId" clId="{EC7816E9-D353-4571-A133-4FD6282D4F36}" dt="2021-01-17T04:24:39.987" v="10900" actId="478"/>
          <ac:spMkLst>
            <pc:docMk/>
            <pc:sldMk cId="2541575822" sldId="710"/>
            <ac:spMk id="34" creationId="{188B5F9F-3F59-44D5-BD3E-0F4A8C2793FB}"/>
          </ac:spMkLst>
        </pc:spChg>
        <pc:spChg chg="add del mod">
          <ac:chgData name="Yin Daheng" userId="40f47af77092ccff" providerId="LiveId" clId="{EC7816E9-D353-4571-A133-4FD6282D4F36}" dt="2021-01-17T04:24:39.987" v="10900" actId="478"/>
          <ac:spMkLst>
            <pc:docMk/>
            <pc:sldMk cId="2541575822" sldId="710"/>
            <ac:spMk id="35" creationId="{E7623AE5-6D9F-48D8-AC8D-4F903D94586E}"/>
          </ac:spMkLst>
        </pc:spChg>
        <pc:spChg chg="add del mod">
          <ac:chgData name="Yin Daheng" userId="40f47af77092ccff" providerId="LiveId" clId="{EC7816E9-D353-4571-A133-4FD6282D4F36}" dt="2021-01-17T04:24:39.987" v="10900" actId="478"/>
          <ac:spMkLst>
            <pc:docMk/>
            <pc:sldMk cId="2541575822" sldId="710"/>
            <ac:spMk id="36" creationId="{FFAF95BC-84F3-4F1B-B1CE-90774E6B624A}"/>
          </ac:spMkLst>
        </pc:spChg>
        <pc:spChg chg="add del mod">
          <ac:chgData name="Yin Daheng" userId="40f47af77092ccff" providerId="LiveId" clId="{EC7816E9-D353-4571-A133-4FD6282D4F36}" dt="2021-01-17T04:24:39.987" v="10900" actId="478"/>
          <ac:spMkLst>
            <pc:docMk/>
            <pc:sldMk cId="2541575822" sldId="710"/>
            <ac:spMk id="37" creationId="{E59DB874-FF72-4AEB-A32F-A5D02144486C}"/>
          </ac:spMkLst>
        </pc:spChg>
        <pc:spChg chg="mod">
          <ac:chgData name="Yin Daheng" userId="40f47af77092ccff" providerId="LiveId" clId="{EC7816E9-D353-4571-A133-4FD6282D4F36}" dt="2021-01-16T15:38:09.405" v="9089"/>
          <ac:spMkLst>
            <pc:docMk/>
            <pc:sldMk cId="2541575822" sldId="710"/>
            <ac:spMk id="39" creationId="{1D910127-8954-41FF-B012-3F14540D0C7C}"/>
          </ac:spMkLst>
        </pc:spChg>
        <pc:spChg chg="mod">
          <ac:chgData name="Yin Daheng" userId="40f47af77092ccff" providerId="LiveId" clId="{EC7816E9-D353-4571-A133-4FD6282D4F36}" dt="2021-01-16T15:38:09.405" v="9089"/>
          <ac:spMkLst>
            <pc:docMk/>
            <pc:sldMk cId="2541575822" sldId="710"/>
            <ac:spMk id="40" creationId="{39C67B7B-3484-4511-9DCD-81F66490CC9D}"/>
          </ac:spMkLst>
        </pc:spChg>
        <pc:spChg chg="add del mod">
          <ac:chgData name="Yin Daheng" userId="40f47af77092ccff" providerId="LiveId" clId="{EC7816E9-D353-4571-A133-4FD6282D4F36}" dt="2021-01-17T04:24:39.987" v="10900" actId="478"/>
          <ac:spMkLst>
            <pc:docMk/>
            <pc:sldMk cId="2541575822" sldId="710"/>
            <ac:spMk id="41" creationId="{27031491-4066-4BBC-8BF8-BFEF40A34B22}"/>
          </ac:spMkLst>
        </pc:spChg>
        <pc:spChg chg="add del mod">
          <ac:chgData name="Yin Daheng" userId="40f47af77092ccff" providerId="LiveId" clId="{EC7816E9-D353-4571-A133-4FD6282D4F36}" dt="2021-01-17T04:24:39.987" v="10900" actId="478"/>
          <ac:spMkLst>
            <pc:docMk/>
            <pc:sldMk cId="2541575822" sldId="710"/>
            <ac:spMk id="42" creationId="{AACDBF81-92C9-45F2-BC75-CE8876B29C7D}"/>
          </ac:spMkLst>
        </pc:spChg>
        <pc:spChg chg="add del mod">
          <ac:chgData name="Yin Daheng" userId="40f47af77092ccff" providerId="LiveId" clId="{EC7816E9-D353-4571-A133-4FD6282D4F36}" dt="2021-01-17T04:24:39.987" v="10900" actId="478"/>
          <ac:spMkLst>
            <pc:docMk/>
            <pc:sldMk cId="2541575822" sldId="710"/>
            <ac:spMk id="43" creationId="{03223B22-C9FC-427E-BE4C-553C40DE304C}"/>
          </ac:spMkLst>
        </pc:spChg>
        <pc:spChg chg="add del mod">
          <ac:chgData name="Yin Daheng" userId="40f47af77092ccff" providerId="LiveId" clId="{EC7816E9-D353-4571-A133-4FD6282D4F36}" dt="2021-01-17T04:24:39.987" v="10900" actId="478"/>
          <ac:spMkLst>
            <pc:docMk/>
            <pc:sldMk cId="2541575822" sldId="710"/>
            <ac:spMk id="44" creationId="{C81DDCEB-1020-4305-8CED-763A1234E407}"/>
          </ac:spMkLst>
        </pc:spChg>
        <pc:spChg chg="add 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45" creationId="{FEDEB7C9-B1DF-4D6B-BC39-80A54E14FCE7}"/>
          </ac:spMkLst>
        </pc:spChg>
        <pc:spChg chg="add 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46" creationId="{0435C6AD-2A2D-434F-924B-6D8AC9BCEE7C}"/>
          </ac:spMkLst>
        </pc:spChg>
        <pc:spChg chg="add 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47" creationId="{9E385C0A-82F9-4A9A-92B2-E3CE83BBF0C4}"/>
          </ac:spMkLst>
        </pc:spChg>
        <pc:spChg chg="add 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48" creationId="{9B365354-421B-4C1C-97F3-0B5DAF015D08}"/>
          </ac:spMkLst>
        </pc:spChg>
        <pc:spChg chg="add 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49" creationId="{A850E671-7114-4DD3-8EA5-43B6E68890D3}"/>
          </ac:spMkLst>
        </pc:spChg>
        <pc:spChg chg="add 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50" creationId="{79459C19-ED3D-408B-B7CA-C44519CE4C02}"/>
          </ac:spMkLst>
        </pc:spChg>
        <pc:spChg chg="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52" creationId="{F7B281B7-1ED8-4438-8AAD-31AD7265097F}"/>
          </ac:spMkLst>
        </pc:spChg>
        <pc:spChg chg="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53" creationId="{E99A1C8A-6E95-4F8E-8B12-7B0BB3E17D00}"/>
          </ac:spMkLst>
        </pc:spChg>
        <pc:spChg chg="add 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54" creationId="{DF4B17B5-BD67-4E48-BC7E-F7C6C082A118}"/>
          </ac:spMkLst>
        </pc:spChg>
        <pc:spChg chg="add 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55" creationId="{B160DAA7-F608-47AC-B110-75CBA3570E6E}"/>
          </ac:spMkLst>
        </pc:spChg>
        <pc:spChg chg="add 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56" creationId="{90CF0E9E-C541-48B5-87B8-ACC0FED277ED}"/>
          </ac:spMkLst>
        </pc:spChg>
        <pc:spChg chg="add mod">
          <ac:chgData name="Yin Daheng" userId="40f47af77092ccff" providerId="LiveId" clId="{EC7816E9-D353-4571-A133-4FD6282D4F36}" dt="2021-01-17T04:24:40.293" v="10901"/>
          <ac:spMkLst>
            <pc:docMk/>
            <pc:sldMk cId="2541575822" sldId="710"/>
            <ac:spMk id="57" creationId="{197B92D1-40A9-4BBC-B922-DCC92DA9E62B}"/>
          </ac:spMkLst>
        </pc:spChg>
        <pc:grpChg chg="del">
          <ac:chgData name="Yin Daheng" userId="40f47af77092ccff" providerId="LiveId" clId="{EC7816E9-D353-4571-A133-4FD6282D4F36}" dt="2021-01-16T14:57:27.763" v="8688" actId="478"/>
          <ac:grpSpMkLst>
            <pc:docMk/>
            <pc:sldMk cId="2541575822" sldId="710"/>
            <ac:grpSpMk id="12" creationId="{DCF0442D-B67A-48CF-B719-226FA6BA9931}"/>
          </ac:grpSpMkLst>
        </pc:grpChg>
        <pc:grpChg chg="add del mod">
          <ac:chgData name="Yin Daheng" userId="40f47af77092ccff" providerId="LiveId" clId="{EC7816E9-D353-4571-A133-4FD6282D4F36}" dt="2021-01-16T15:38:09.179" v="9088" actId="478"/>
          <ac:grpSpMkLst>
            <pc:docMk/>
            <pc:sldMk cId="2541575822" sldId="710"/>
            <ac:grpSpMk id="25" creationId="{DBFCBE63-3E32-403D-918D-4284B0109AEB}"/>
          </ac:grpSpMkLst>
        </pc:grpChg>
        <pc:grpChg chg="add del mod">
          <ac:chgData name="Yin Daheng" userId="40f47af77092ccff" providerId="LiveId" clId="{EC7816E9-D353-4571-A133-4FD6282D4F36}" dt="2021-01-17T04:24:39.987" v="10900" actId="478"/>
          <ac:grpSpMkLst>
            <pc:docMk/>
            <pc:sldMk cId="2541575822" sldId="710"/>
            <ac:grpSpMk id="38" creationId="{771C141B-00FE-4BA1-8052-3F6E66608192}"/>
          </ac:grpSpMkLst>
        </pc:grpChg>
        <pc:grpChg chg="add mod">
          <ac:chgData name="Yin Daheng" userId="40f47af77092ccff" providerId="LiveId" clId="{EC7816E9-D353-4571-A133-4FD6282D4F36}" dt="2021-01-17T04:24:40.293" v="10901"/>
          <ac:grpSpMkLst>
            <pc:docMk/>
            <pc:sldMk cId="2541575822" sldId="710"/>
            <ac:grpSpMk id="51" creationId="{B90DED76-D1B1-48A0-9485-48FAAC6981EC}"/>
          </ac:grpSpMkLst>
        </pc:grpChg>
      </pc:sldChg>
      <pc:sldChg chg="addSp delSp modSp add mod">
        <pc:chgData name="Yin Daheng" userId="40f47af77092ccff" providerId="LiveId" clId="{EC7816E9-D353-4571-A133-4FD6282D4F36}" dt="2021-01-17T03:01:59.713" v="9512" actId="20577"/>
        <pc:sldMkLst>
          <pc:docMk/>
          <pc:sldMk cId="1568794448" sldId="711"/>
        </pc:sldMkLst>
        <pc:spChg chg="mod">
          <ac:chgData name="Yin Daheng" userId="40f47af77092ccff" providerId="LiveId" clId="{EC7816E9-D353-4571-A133-4FD6282D4F36}" dt="2021-01-17T03:01:59.713" v="9512" actId="20577"/>
          <ac:spMkLst>
            <pc:docMk/>
            <pc:sldMk cId="1568794448" sldId="711"/>
            <ac:spMk id="3" creationId="{7D03F94F-E0D5-46B3-B300-763DB0A205F2}"/>
          </ac:spMkLst>
        </pc:spChg>
        <pc:spChg chg="del">
          <ac:chgData name="Yin Daheng" userId="40f47af77092ccff" providerId="LiveId" clId="{EC7816E9-D353-4571-A133-4FD6282D4F36}" dt="2021-01-16T15:23:17.035" v="8922" actId="478"/>
          <ac:spMkLst>
            <pc:docMk/>
            <pc:sldMk cId="1568794448" sldId="711"/>
            <ac:spMk id="17" creationId="{58319CF3-F5EA-4508-A2EC-3FE77BFA178D}"/>
          </ac:spMkLst>
        </pc:spChg>
        <pc:spChg chg="del">
          <ac:chgData name="Yin Daheng" userId="40f47af77092ccff" providerId="LiveId" clId="{EC7816E9-D353-4571-A133-4FD6282D4F36}" dt="2021-01-16T15:23:17.035" v="8922" actId="478"/>
          <ac:spMkLst>
            <pc:docMk/>
            <pc:sldMk cId="1568794448" sldId="711"/>
            <ac:spMk id="20" creationId="{BE45C060-C5BF-4E40-8C51-1B9C1A6B5BA5}"/>
          </ac:spMkLst>
        </pc:spChg>
        <pc:spChg chg="del">
          <ac:chgData name="Yin Daheng" userId="40f47af77092ccff" providerId="LiveId" clId="{EC7816E9-D353-4571-A133-4FD6282D4F36}" dt="2021-01-16T15:23:17.035" v="8922" actId="478"/>
          <ac:spMkLst>
            <pc:docMk/>
            <pc:sldMk cId="1568794448" sldId="711"/>
            <ac:spMk id="21" creationId="{3B0CE482-04CB-4DB1-AB11-336F075A5748}"/>
          </ac:spMkLst>
        </pc:spChg>
        <pc:spChg chg="del">
          <ac:chgData name="Yin Daheng" userId="40f47af77092ccff" providerId="LiveId" clId="{EC7816E9-D353-4571-A133-4FD6282D4F36}" dt="2021-01-16T15:23:17.035" v="8922" actId="478"/>
          <ac:spMkLst>
            <pc:docMk/>
            <pc:sldMk cId="1568794448" sldId="711"/>
            <ac:spMk id="22" creationId="{05D8FDC5-FB3E-4619-92BA-E013EEB8F267}"/>
          </ac:spMkLst>
        </pc:spChg>
        <pc:spChg chg="del">
          <ac:chgData name="Yin Daheng" userId="40f47af77092ccff" providerId="LiveId" clId="{EC7816E9-D353-4571-A133-4FD6282D4F36}" dt="2021-01-16T15:23:17.035" v="8922" actId="478"/>
          <ac:spMkLst>
            <pc:docMk/>
            <pc:sldMk cId="1568794448" sldId="711"/>
            <ac:spMk id="23" creationId="{BB18F0FF-8761-49B7-89B6-805B9F28374B}"/>
          </ac:spMkLst>
        </pc:spChg>
        <pc:spChg chg="del">
          <ac:chgData name="Yin Daheng" userId="40f47af77092ccff" providerId="LiveId" clId="{EC7816E9-D353-4571-A133-4FD6282D4F36}" dt="2021-01-16T15:23:17.035" v="8922" actId="478"/>
          <ac:spMkLst>
            <pc:docMk/>
            <pc:sldMk cId="1568794448" sldId="711"/>
            <ac:spMk id="24" creationId="{F9D2089A-6E34-4A35-BF94-BDDC268BA5D6}"/>
          </ac:spMkLst>
        </pc:spChg>
        <pc:spChg chg="del">
          <ac:chgData name="Yin Daheng" userId="40f47af77092ccff" providerId="LiveId" clId="{EC7816E9-D353-4571-A133-4FD6282D4F36}" dt="2021-01-16T15:23:17.035" v="8922" actId="478"/>
          <ac:spMkLst>
            <pc:docMk/>
            <pc:sldMk cId="1568794448" sldId="711"/>
            <ac:spMk id="28" creationId="{B057AF4E-571E-4AD1-9178-7FE18B423CAC}"/>
          </ac:spMkLst>
        </pc:spChg>
        <pc:spChg chg="del">
          <ac:chgData name="Yin Daheng" userId="40f47af77092ccff" providerId="LiveId" clId="{EC7816E9-D353-4571-A133-4FD6282D4F36}" dt="2021-01-16T15:23:17.035" v="8922" actId="478"/>
          <ac:spMkLst>
            <pc:docMk/>
            <pc:sldMk cId="1568794448" sldId="711"/>
            <ac:spMk id="29" creationId="{8AE37ABF-4D89-46FF-8DA3-1F500964932B}"/>
          </ac:spMkLst>
        </pc:spChg>
        <pc:spChg chg="del">
          <ac:chgData name="Yin Daheng" userId="40f47af77092ccff" providerId="LiveId" clId="{EC7816E9-D353-4571-A133-4FD6282D4F36}" dt="2021-01-16T15:23:17.035" v="8922" actId="478"/>
          <ac:spMkLst>
            <pc:docMk/>
            <pc:sldMk cId="1568794448" sldId="711"/>
            <ac:spMk id="30" creationId="{A52881BD-2A1B-4ECB-9372-1CE213457BD1}"/>
          </ac:spMkLst>
        </pc:spChg>
        <pc:spChg chg="del">
          <ac:chgData name="Yin Daheng" userId="40f47af77092ccff" providerId="LiveId" clId="{EC7816E9-D353-4571-A133-4FD6282D4F36}" dt="2021-01-16T15:23:17.035" v="8922" actId="478"/>
          <ac:spMkLst>
            <pc:docMk/>
            <pc:sldMk cId="1568794448" sldId="711"/>
            <ac:spMk id="31" creationId="{31DF016A-BE46-4612-9E4A-3942E2C8C9F0}"/>
          </ac:spMkLst>
        </pc:spChg>
        <pc:grpChg chg="del">
          <ac:chgData name="Yin Daheng" userId="40f47af77092ccff" providerId="LiveId" clId="{EC7816E9-D353-4571-A133-4FD6282D4F36}" dt="2021-01-16T15:23:17.035" v="8922" actId="478"/>
          <ac:grpSpMkLst>
            <pc:docMk/>
            <pc:sldMk cId="1568794448" sldId="711"/>
            <ac:grpSpMk id="25" creationId="{DBFCBE63-3E32-403D-918D-4284B0109AEB}"/>
          </ac:grpSpMkLst>
        </pc:grpChg>
        <pc:picChg chg="add mod">
          <ac:chgData name="Yin Daheng" userId="40f47af77092ccff" providerId="LiveId" clId="{EC7816E9-D353-4571-A133-4FD6282D4F36}" dt="2021-01-16T15:24:02.274" v="8931" actId="1076"/>
          <ac:picMkLst>
            <pc:docMk/>
            <pc:sldMk cId="1568794448" sldId="711"/>
            <ac:picMk id="5" creationId="{5F7C0685-13AC-4D9C-ABB9-B84ADF26A73A}"/>
          </ac:picMkLst>
        </pc:picChg>
      </pc:sldChg>
      <pc:sldChg chg="addSp delSp modSp add mod">
        <pc:chgData name="Yin Daheng" userId="40f47af77092ccff" providerId="LiveId" clId="{EC7816E9-D353-4571-A133-4FD6282D4F36}" dt="2021-01-17T04:04:32.020" v="10788" actId="20577"/>
        <pc:sldMkLst>
          <pc:docMk/>
          <pc:sldMk cId="2232102251" sldId="712"/>
        </pc:sldMkLst>
        <pc:spChg chg="mod">
          <ac:chgData name="Yin Daheng" userId="40f47af77092ccff" providerId="LiveId" clId="{EC7816E9-D353-4571-A133-4FD6282D4F36}" dt="2021-01-17T04:04:32.020" v="10788" actId="20577"/>
          <ac:spMkLst>
            <pc:docMk/>
            <pc:sldMk cId="2232102251" sldId="712"/>
            <ac:spMk id="3" creationId="{7D03F94F-E0D5-46B3-B300-763DB0A205F2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4" creationId="{9095003E-9C3E-4756-B9E6-57A4EFE5B34F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6" creationId="{12FF24E0-A985-4E0E-AC51-DC85D4FC0417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7" creationId="{B92A5B14-38FE-4A54-A4B0-0E53FAC96F30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8" creationId="{08AFAD5B-1B15-4FF6-901C-A7CAEE420F4B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9" creationId="{89042A1F-F61A-4A02-B995-95E0288A5E89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10" creationId="{4CE6778E-F526-40FB-AAA3-3EE9EEEB20E6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11" creationId="{2E30EFA0-4502-4B09-8095-9B16F09F9E6F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12" creationId="{BE9C52A5-C858-49C8-88E0-1C205484BDFA}"/>
          </ac:spMkLst>
        </pc:spChg>
        <pc:spChg chg="add del mod">
          <ac:chgData name="Yin Daheng" userId="40f47af77092ccff" providerId="LiveId" clId="{EC7816E9-D353-4571-A133-4FD6282D4F36}" dt="2021-01-17T03:25:52.332" v="10191" actId="478"/>
          <ac:spMkLst>
            <pc:docMk/>
            <pc:sldMk cId="2232102251" sldId="712"/>
            <ac:spMk id="13" creationId="{C0471742-101C-4CC4-8A48-D35253D928E2}"/>
          </ac:spMkLst>
        </pc:spChg>
        <pc:spChg chg="add del mod">
          <ac:chgData name="Yin Daheng" userId="40f47af77092ccff" providerId="LiveId" clId="{EC7816E9-D353-4571-A133-4FD6282D4F36}" dt="2021-01-17T03:25:52.332" v="10191" actId="478"/>
          <ac:spMkLst>
            <pc:docMk/>
            <pc:sldMk cId="2232102251" sldId="712"/>
            <ac:spMk id="14" creationId="{F4D42F51-79EA-478A-9358-AF4F3DBF9319}"/>
          </ac:spMkLst>
        </pc:spChg>
        <pc:spChg chg="add del mod">
          <ac:chgData name="Yin Daheng" userId="40f47af77092ccff" providerId="LiveId" clId="{EC7816E9-D353-4571-A133-4FD6282D4F36}" dt="2021-01-17T03:25:52.332" v="10191" actId="478"/>
          <ac:spMkLst>
            <pc:docMk/>
            <pc:sldMk cId="2232102251" sldId="712"/>
            <ac:spMk id="15" creationId="{407DBABF-8E09-4922-A933-2C439C646C5F}"/>
          </ac:spMkLst>
        </pc:spChg>
        <pc:spChg chg="add del mod">
          <ac:chgData name="Yin Daheng" userId="40f47af77092ccff" providerId="LiveId" clId="{EC7816E9-D353-4571-A133-4FD6282D4F36}" dt="2021-01-17T03:25:52.332" v="10191" actId="478"/>
          <ac:spMkLst>
            <pc:docMk/>
            <pc:sldMk cId="2232102251" sldId="712"/>
            <ac:spMk id="16" creationId="{0D4FF54A-5ABC-47EF-83C9-1DCA1B128CA6}"/>
          </ac:spMkLst>
        </pc:spChg>
        <pc:spChg chg="add del mod">
          <ac:chgData name="Yin Daheng" userId="40f47af77092ccff" providerId="LiveId" clId="{EC7816E9-D353-4571-A133-4FD6282D4F36}" dt="2021-01-17T03:25:52.332" v="10191" actId="478"/>
          <ac:spMkLst>
            <pc:docMk/>
            <pc:sldMk cId="2232102251" sldId="712"/>
            <ac:spMk id="17" creationId="{744E1EFF-5062-45A4-ACF6-9BBBC53FD0BD}"/>
          </ac:spMkLst>
        </pc:spChg>
        <pc:spChg chg="add del mod">
          <ac:chgData name="Yin Daheng" userId="40f47af77092ccff" providerId="LiveId" clId="{EC7816E9-D353-4571-A133-4FD6282D4F36}" dt="2021-01-17T03:25:52.332" v="10191" actId="478"/>
          <ac:spMkLst>
            <pc:docMk/>
            <pc:sldMk cId="2232102251" sldId="712"/>
            <ac:spMk id="18" creationId="{0F498DCA-3ED6-46C5-86AC-505FF96141A8}"/>
          </ac:spMkLst>
        </pc:spChg>
        <pc:spChg chg="add del mod">
          <ac:chgData name="Yin Daheng" userId="40f47af77092ccff" providerId="LiveId" clId="{EC7816E9-D353-4571-A133-4FD6282D4F36}" dt="2021-01-17T03:25:52.332" v="10191" actId="478"/>
          <ac:spMkLst>
            <pc:docMk/>
            <pc:sldMk cId="2232102251" sldId="712"/>
            <ac:spMk id="19" creationId="{7EF3419C-162B-4E0D-BF6B-28737DE9EF60}"/>
          </ac:spMkLst>
        </pc:spChg>
        <pc:spChg chg="add del mod">
          <ac:chgData name="Yin Daheng" userId="40f47af77092ccff" providerId="LiveId" clId="{EC7816E9-D353-4571-A133-4FD6282D4F36}" dt="2021-01-17T03:25:52.332" v="10191" actId="478"/>
          <ac:spMkLst>
            <pc:docMk/>
            <pc:sldMk cId="2232102251" sldId="712"/>
            <ac:spMk id="20" creationId="{368F681B-B917-444D-88E8-D74D4AA6DE28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45" creationId="{464035C4-4DBB-46D0-A999-BF2BCEC93229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46" creationId="{87263B31-A8BC-4B6C-B0DE-52BDE5B7314B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47" creationId="{50B2F120-E78C-4806-A81E-EB2831FB6CE9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48" creationId="{C415E4A0-AEEC-413B-AC89-AC737B79B7B6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49" creationId="{41348348-ACF4-4D72-BDAA-D90F45F0CAF5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50" creationId="{5DA292A0-C43F-4E47-8457-B5E6C5D499D1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51" creationId="{12399F1D-ACA7-4D60-8A30-75786C5820E5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52" creationId="{13F3E655-D2F2-49EE-BC4A-21C97F430F8A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53" creationId="{44781D44-93C0-4F54-A76E-C35798280C89}"/>
          </ac:spMkLst>
        </pc:spChg>
        <pc:spChg chg="add del mod or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54" creationId="{4A8BDB63-553F-46B8-B767-D07082080AB7}"/>
          </ac:spMkLst>
        </pc:spChg>
        <pc:spChg chg="add del mod or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55" creationId="{2E964A9F-6FCE-427E-AF77-AFDB2BCC9C08}"/>
          </ac:spMkLst>
        </pc:spChg>
        <pc:spChg chg="add del mod or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56" creationId="{41E552F1-9D40-47C4-9156-62F4C1635DD7}"/>
          </ac:spMkLst>
        </pc:spChg>
        <pc:spChg chg="add del mod or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57" creationId="{A48901F4-B327-4A24-BEA8-2F237138A76F}"/>
          </ac:spMkLst>
        </pc:spChg>
        <pc:spChg chg="add del mod or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58" creationId="{2F5E54D2-C3C4-4560-9BDF-E102DE333AAF}"/>
          </ac:spMkLst>
        </pc:spChg>
        <pc:spChg chg="add del mod or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59" creationId="{CFFBE423-C86C-48AD-A042-4B8835D3D35D}"/>
          </ac:spMkLst>
        </pc:spChg>
        <pc:spChg chg="add del mod or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60" creationId="{F1D63E78-D200-46D9-9538-F9113662F988}"/>
          </ac:spMkLst>
        </pc:spChg>
        <pc:spChg chg="add del mod or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61" creationId="{90575353-8DB9-4367-AAC2-569314E22004}"/>
          </ac:spMkLst>
        </pc:spChg>
        <pc:spChg chg="add del mod">
          <ac:chgData name="Yin Daheng" userId="40f47af77092ccff" providerId="LiveId" clId="{EC7816E9-D353-4571-A133-4FD6282D4F36}" dt="2021-01-17T03:55:46.987" v="10686" actId="478"/>
          <ac:spMkLst>
            <pc:docMk/>
            <pc:sldMk cId="2232102251" sldId="712"/>
            <ac:spMk id="70" creationId="{5613E04C-04F4-491D-A740-13B5C53C24B5}"/>
          </ac:spMkLst>
        </pc:spChg>
        <pc:picChg chg="del">
          <ac:chgData name="Yin Daheng" userId="40f47af77092ccff" providerId="LiveId" clId="{EC7816E9-D353-4571-A133-4FD6282D4F36}" dt="2021-01-16T15:30:01.696" v="9074" actId="478"/>
          <ac:picMkLst>
            <pc:docMk/>
            <pc:sldMk cId="2232102251" sldId="712"/>
            <ac:picMk id="5" creationId="{5F7C0685-13AC-4D9C-ABB9-B84ADF26A73A}"/>
          </ac:picMkLst>
        </pc:pic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22" creationId="{E180B5A0-94B1-4524-80C1-56B7FEDF113C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23" creationId="{485BC193-1060-4A77-81C6-A5C767748A54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26" creationId="{43C122A8-432B-4D69-8121-DB4B48F2D2CF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29" creationId="{305D4C08-28C7-4A09-9855-AA5E0973B852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33" creationId="{A33FB4E7-8AE7-4771-8C3A-032A669107E8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36" creationId="{607E0E71-1DBB-49DF-98D9-43AC23619536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39" creationId="{F87E3188-E241-4608-91AD-F2DBAD4CA216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42" creationId="{3C6883A1-DD13-42A8-B8D5-0611DFF9644D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72" creationId="{B7DF89F0-6CB2-4F34-8C99-FBC7292B1FDB}"/>
          </ac:cxnSpMkLst>
        </pc:cxnChg>
        <pc:cxnChg chg="add del mod">
          <ac:chgData name="Yin Daheng" userId="40f47af77092ccff" providerId="LiveId" clId="{EC7816E9-D353-4571-A133-4FD6282D4F36}" dt="2021-01-17T03:31:43.072" v="10399" actId="478"/>
          <ac:cxnSpMkLst>
            <pc:docMk/>
            <pc:sldMk cId="2232102251" sldId="712"/>
            <ac:cxnSpMk id="76" creationId="{8AED8414-28F1-49C2-A244-B23430C79285}"/>
          </ac:cxnSpMkLst>
        </pc:cxnChg>
        <pc:cxnChg chg="add del mod">
          <ac:chgData name="Yin Daheng" userId="40f47af77092ccff" providerId="LiveId" clId="{EC7816E9-D353-4571-A133-4FD6282D4F36}" dt="2021-01-17T03:31:48.770" v="10400" actId="478"/>
          <ac:cxnSpMkLst>
            <pc:docMk/>
            <pc:sldMk cId="2232102251" sldId="712"/>
            <ac:cxnSpMk id="77" creationId="{E2260CE3-FE26-45AC-BD66-72A0B097AA99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78" creationId="{D1AAE5F5-333B-4139-BA8D-204A8ADE0C24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81" creationId="{895FE69F-0515-417E-B640-BDB209AC946C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84" creationId="{AD4B6E7B-088D-4BCD-9610-86B76873ABBC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87" creationId="{544DA131-B189-4754-8B97-2ED23342F09B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90" creationId="{F0F7C307-4CC3-45F0-9AF2-0FE621CF9EF1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93" creationId="{244C43B9-F9A6-4544-8B1D-A2F7521F224A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96" creationId="{6DB5E554-9F6C-42BD-94B3-17D376E2408D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99" creationId="{A4AA897F-2692-4380-838A-8393B9F4D3C4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103" creationId="{E26DF74C-4138-47EA-B544-DC46BF780C8D}"/>
          </ac:cxnSpMkLst>
        </pc:cxnChg>
        <pc:cxnChg chg="add del mod">
          <ac:chgData name="Yin Daheng" userId="40f47af77092ccff" providerId="LiveId" clId="{EC7816E9-D353-4571-A133-4FD6282D4F36}" dt="2021-01-17T03:55:46.987" v="10686" actId="478"/>
          <ac:cxnSpMkLst>
            <pc:docMk/>
            <pc:sldMk cId="2232102251" sldId="712"/>
            <ac:cxnSpMk id="104" creationId="{DCB6BD9B-F581-44AB-ADC8-AB595935394D}"/>
          </ac:cxnSpMkLst>
        </pc:cxnChg>
      </pc:sldChg>
      <pc:sldChg chg="modSp add mod">
        <pc:chgData name="Yin Daheng" userId="40f47af77092ccff" providerId="LiveId" clId="{EC7816E9-D353-4571-A133-4FD6282D4F36}" dt="2021-01-17T04:43:28.586" v="11258"/>
        <pc:sldMkLst>
          <pc:docMk/>
          <pc:sldMk cId="1860771863" sldId="713"/>
        </pc:sldMkLst>
        <pc:spChg chg="mod">
          <ac:chgData name="Yin Daheng" userId="40f47af77092ccff" providerId="LiveId" clId="{EC7816E9-D353-4571-A133-4FD6282D4F36}" dt="2021-01-17T04:43:28.586" v="11258"/>
          <ac:spMkLst>
            <pc:docMk/>
            <pc:sldMk cId="1860771863" sldId="713"/>
            <ac:spMk id="3" creationId="{7D03F94F-E0D5-46B3-B300-763DB0A205F2}"/>
          </ac:spMkLst>
        </pc:spChg>
      </pc:sldChg>
      <pc:sldChg chg="addSp modSp add mod">
        <pc:chgData name="Yin Daheng" userId="40f47af77092ccff" providerId="LiveId" clId="{EC7816E9-D353-4571-A133-4FD6282D4F36}" dt="2021-01-17T04:12:25.126" v="10899" actId="1076"/>
        <pc:sldMkLst>
          <pc:docMk/>
          <pc:sldMk cId="2626511515" sldId="714"/>
        </pc:sldMkLst>
        <pc:spChg chg="mod">
          <ac:chgData name="Yin Daheng" userId="40f47af77092ccff" providerId="LiveId" clId="{EC7816E9-D353-4571-A133-4FD6282D4F36}" dt="2021-01-17T03:56:26.400" v="10721"/>
          <ac:spMkLst>
            <pc:docMk/>
            <pc:sldMk cId="2626511515" sldId="714"/>
            <ac:spMk id="3" creationId="{7D03F94F-E0D5-46B3-B300-763DB0A205F2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4" creationId="{9095003E-9C3E-4756-B9E6-57A4EFE5B34F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6" creationId="{12FF24E0-A985-4E0E-AC51-DC85D4FC0417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7" creationId="{B92A5B14-38FE-4A54-A4B0-0E53FAC96F30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8" creationId="{08AFAD5B-1B15-4FF6-901C-A7CAEE420F4B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9" creationId="{89042A1F-F61A-4A02-B995-95E0288A5E89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10" creationId="{4CE6778E-F526-40FB-AAA3-3EE9EEEB20E6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11" creationId="{2E30EFA0-4502-4B09-8095-9B16F09F9E6F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12" creationId="{BE9C52A5-C858-49C8-88E0-1C205484BDFA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45" creationId="{464035C4-4DBB-46D0-A999-BF2BCEC93229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46" creationId="{87263B31-A8BC-4B6C-B0DE-52BDE5B7314B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47" creationId="{50B2F120-E78C-4806-A81E-EB2831FB6CE9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48" creationId="{C415E4A0-AEEC-413B-AC89-AC737B79B7B6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49" creationId="{41348348-ACF4-4D72-BDAA-D90F45F0CAF5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50" creationId="{5DA292A0-C43F-4E47-8457-B5E6C5D499D1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51" creationId="{12399F1D-ACA7-4D60-8A30-75786C5820E5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52" creationId="{13F3E655-D2F2-49EE-BC4A-21C97F430F8A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53" creationId="{44781D44-93C0-4F54-A76E-C35798280C89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54" creationId="{4A8BDB63-553F-46B8-B767-D07082080AB7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55" creationId="{2E964A9F-6FCE-427E-AF77-AFDB2BCC9C08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56" creationId="{41E552F1-9D40-47C4-9156-62F4C1635DD7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57" creationId="{A48901F4-B327-4A24-BEA8-2F237138A76F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58" creationId="{2F5E54D2-C3C4-4560-9BDF-E102DE333AAF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59" creationId="{CFFBE423-C86C-48AD-A042-4B8835D3D35D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60" creationId="{F1D63E78-D200-46D9-9538-F9113662F988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61" creationId="{90575353-8DB9-4367-AAC2-569314E22004}"/>
          </ac:spMkLst>
        </pc:spChg>
        <pc:spChg chg="add mod">
          <ac:chgData name="Yin Daheng" userId="40f47af77092ccff" providerId="LiveId" clId="{EC7816E9-D353-4571-A133-4FD6282D4F36}" dt="2021-01-17T04:12:25.126" v="10899" actId="1076"/>
          <ac:spMkLst>
            <pc:docMk/>
            <pc:sldMk cId="2626511515" sldId="714"/>
            <ac:spMk id="62" creationId="{3AE1E7CF-7648-438A-87BF-8F4BB2A7C409}"/>
          </ac:spMkLst>
        </pc:spChg>
        <pc:spChg chg="mod">
          <ac:chgData name="Yin Daheng" userId="40f47af77092ccff" providerId="LiveId" clId="{EC7816E9-D353-4571-A133-4FD6282D4F36}" dt="2021-01-17T03:56:35.813" v="10730" actId="1036"/>
          <ac:spMkLst>
            <pc:docMk/>
            <pc:sldMk cId="2626511515" sldId="714"/>
            <ac:spMk id="70" creationId="{5613E04C-04F4-491D-A740-13B5C53C24B5}"/>
          </ac:spMkLst>
        </pc:sp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22" creationId="{E180B5A0-94B1-4524-80C1-56B7FEDF113C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23" creationId="{485BC193-1060-4A77-81C6-A5C767748A54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26" creationId="{43C122A8-432B-4D69-8121-DB4B48F2D2CF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29" creationId="{305D4C08-28C7-4A09-9855-AA5E0973B852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33" creationId="{A33FB4E7-8AE7-4771-8C3A-032A669107E8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36" creationId="{607E0E71-1DBB-49DF-98D9-43AC23619536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39" creationId="{F87E3188-E241-4608-91AD-F2DBAD4CA216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42" creationId="{3C6883A1-DD13-42A8-B8D5-0611DFF9644D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72" creationId="{B7DF89F0-6CB2-4F34-8C99-FBC7292B1FDB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78" creationId="{D1AAE5F5-333B-4139-BA8D-204A8ADE0C24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81" creationId="{895FE69F-0515-417E-B640-BDB209AC946C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84" creationId="{AD4B6E7B-088D-4BCD-9610-86B76873ABBC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87" creationId="{544DA131-B189-4754-8B97-2ED23342F09B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90" creationId="{F0F7C307-4CC3-45F0-9AF2-0FE621CF9EF1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93" creationId="{244C43B9-F9A6-4544-8B1D-A2F7521F224A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96" creationId="{6DB5E554-9F6C-42BD-94B3-17D376E2408D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99" creationId="{A4AA897F-2692-4380-838A-8393B9F4D3C4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103" creationId="{E26DF74C-4138-47EA-B544-DC46BF780C8D}"/>
          </ac:cxnSpMkLst>
        </pc:cxnChg>
        <pc:cxnChg chg="mod">
          <ac:chgData name="Yin Daheng" userId="40f47af77092ccff" providerId="LiveId" clId="{EC7816E9-D353-4571-A133-4FD6282D4F36}" dt="2021-01-17T03:56:35.813" v="10730" actId="1036"/>
          <ac:cxnSpMkLst>
            <pc:docMk/>
            <pc:sldMk cId="2626511515" sldId="714"/>
            <ac:cxnSpMk id="104" creationId="{DCB6BD9B-F581-44AB-ADC8-AB595935394D}"/>
          </ac:cxnSpMkLst>
        </pc:cxnChg>
      </pc:sldChg>
      <pc:sldChg chg="addSp delSp modSp add mod">
        <pc:chgData name="Yin Daheng" userId="40f47af77092ccff" providerId="LiveId" clId="{EC7816E9-D353-4571-A133-4FD6282D4F36}" dt="2021-01-17T04:48:52.416" v="11377" actId="20577"/>
        <pc:sldMkLst>
          <pc:docMk/>
          <pc:sldMk cId="3176263750" sldId="715"/>
        </pc:sldMkLst>
        <pc:spChg chg="mod">
          <ac:chgData name="Yin Daheng" userId="40f47af77092ccff" providerId="LiveId" clId="{EC7816E9-D353-4571-A133-4FD6282D4F36}" dt="2021-01-17T04:48:52.416" v="11377" actId="20577"/>
          <ac:spMkLst>
            <pc:docMk/>
            <pc:sldMk cId="3176263750" sldId="715"/>
            <ac:spMk id="3" creationId="{7D03F94F-E0D5-46B3-B300-763DB0A205F2}"/>
          </ac:spMkLst>
        </pc:spChg>
        <pc:spChg chg="add del mod">
          <ac:chgData name="Yin Daheng" userId="40f47af77092ccff" providerId="LiveId" clId="{EC7816E9-D353-4571-A133-4FD6282D4F36}" dt="2021-01-17T04:48:31.062" v="11369" actId="478"/>
          <ac:spMkLst>
            <pc:docMk/>
            <pc:sldMk cId="3176263750" sldId="715"/>
            <ac:spMk id="5" creationId="{609AE4D1-F4B5-415B-89EC-9972F9D114BB}"/>
          </ac:spMkLst>
        </pc:spChg>
      </pc:sldChg>
      <pc:sldChg chg="modSp add mod">
        <pc:chgData name="Yin Daheng" userId="40f47af77092ccff" providerId="LiveId" clId="{EC7816E9-D353-4571-A133-4FD6282D4F36}" dt="2021-01-17T04:54:38.632" v="11473"/>
        <pc:sldMkLst>
          <pc:docMk/>
          <pc:sldMk cId="2861704663" sldId="716"/>
        </pc:sldMkLst>
        <pc:spChg chg="mod">
          <ac:chgData name="Yin Daheng" userId="40f47af77092ccff" providerId="LiveId" clId="{EC7816E9-D353-4571-A133-4FD6282D4F36}" dt="2021-01-17T04:54:38.632" v="11473"/>
          <ac:spMkLst>
            <pc:docMk/>
            <pc:sldMk cId="2861704663" sldId="716"/>
            <ac:spMk id="3" creationId="{7D03F94F-E0D5-46B3-B300-763DB0A205F2}"/>
          </ac:spMkLst>
        </pc:spChg>
      </pc:sldChg>
      <pc:sldChg chg="delSp modSp add mod">
        <pc:chgData name="Yin Daheng" userId="40f47af77092ccff" providerId="LiveId" clId="{EC7816E9-D353-4571-A133-4FD6282D4F36}" dt="2021-01-17T05:55:12.539" v="12254" actId="20577"/>
        <pc:sldMkLst>
          <pc:docMk/>
          <pc:sldMk cId="2197187419" sldId="717"/>
        </pc:sldMkLst>
        <pc:spChg chg="mod">
          <ac:chgData name="Yin Daheng" userId="40f47af77092ccff" providerId="LiveId" clId="{EC7816E9-D353-4571-A133-4FD6282D4F36}" dt="2021-01-17T04:56:35.179" v="11475"/>
          <ac:spMkLst>
            <pc:docMk/>
            <pc:sldMk cId="2197187419" sldId="717"/>
            <ac:spMk id="2" creationId="{53446233-1FCF-4C13-9F30-9A2E1646666E}"/>
          </ac:spMkLst>
        </pc:spChg>
        <pc:spChg chg="mod">
          <ac:chgData name="Yin Daheng" userId="40f47af77092ccff" providerId="LiveId" clId="{EC7816E9-D353-4571-A133-4FD6282D4F36}" dt="2021-01-17T05:55:12.539" v="12254" actId="20577"/>
          <ac:spMkLst>
            <pc:docMk/>
            <pc:sldMk cId="2197187419" sldId="717"/>
            <ac:spMk id="3" creationId="{7D03F94F-E0D5-46B3-B300-763DB0A205F2}"/>
          </ac:spMkLst>
        </pc:spChg>
        <pc:spChg chg="del">
          <ac:chgData name="Yin Daheng" userId="40f47af77092ccff" providerId="LiveId" clId="{EC7816E9-D353-4571-A133-4FD6282D4F36}" dt="2021-01-17T05:44:58.534" v="11817" actId="478"/>
          <ac:spMkLst>
            <pc:docMk/>
            <pc:sldMk cId="2197187419" sldId="717"/>
            <ac:spMk id="4" creationId="{E4268CA2-DF20-4B1C-8D80-E2AC6E31A3FE}"/>
          </ac:spMkLst>
        </pc:spChg>
        <pc:spChg chg="del">
          <ac:chgData name="Yin Daheng" userId="40f47af77092ccff" providerId="LiveId" clId="{EC7816E9-D353-4571-A133-4FD6282D4F36}" dt="2021-01-17T05:44:58.534" v="11817" actId="478"/>
          <ac:spMkLst>
            <pc:docMk/>
            <pc:sldMk cId="2197187419" sldId="717"/>
            <ac:spMk id="5" creationId="{3B4888F0-FC81-4CC3-9FC1-EFCF09E860A2}"/>
          </ac:spMkLst>
        </pc:spChg>
        <pc:spChg chg="del">
          <ac:chgData name="Yin Daheng" userId="40f47af77092ccff" providerId="LiveId" clId="{EC7816E9-D353-4571-A133-4FD6282D4F36}" dt="2021-01-17T05:44:58.534" v="11817" actId="478"/>
          <ac:spMkLst>
            <pc:docMk/>
            <pc:sldMk cId="2197187419" sldId="717"/>
            <ac:spMk id="6" creationId="{334A090C-8837-4A25-93FC-7F1206CEB33C}"/>
          </ac:spMkLst>
        </pc:spChg>
        <pc:spChg chg="del">
          <ac:chgData name="Yin Daheng" userId="40f47af77092ccff" providerId="LiveId" clId="{EC7816E9-D353-4571-A133-4FD6282D4F36}" dt="2021-01-17T05:44:58.534" v="11817" actId="478"/>
          <ac:spMkLst>
            <pc:docMk/>
            <pc:sldMk cId="2197187419" sldId="717"/>
            <ac:spMk id="8" creationId="{7E8E8D1D-D359-49E6-877F-1DF477C4A6CE}"/>
          </ac:spMkLst>
        </pc:spChg>
        <pc:spChg chg="del">
          <ac:chgData name="Yin Daheng" userId="40f47af77092ccff" providerId="LiveId" clId="{EC7816E9-D353-4571-A133-4FD6282D4F36}" dt="2021-01-17T05:44:58.534" v="11817" actId="478"/>
          <ac:spMkLst>
            <pc:docMk/>
            <pc:sldMk cId="2197187419" sldId="717"/>
            <ac:spMk id="9" creationId="{46229827-C99A-4DAF-992E-CE9E80FC1058}"/>
          </ac:spMkLst>
        </pc:spChg>
        <pc:spChg chg="del">
          <ac:chgData name="Yin Daheng" userId="40f47af77092ccff" providerId="LiveId" clId="{EC7816E9-D353-4571-A133-4FD6282D4F36}" dt="2021-01-17T05:44:58.534" v="11817" actId="478"/>
          <ac:spMkLst>
            <pc:docMk/>
            <pc:sldMk cId="2197187419" sldId="717"/>
            <ac:spMk id="10" creationId="{791D2A68-9D96-4E8B-A171-17B0F82577BE}"/>
          </ac:spMkLst>
        </pc:spChg>
        <pc:spChg chg="del">
          <ac:chgData name="Yin Daheng" userId="40f47af77092ccff" providerId="LiveId" clId="{EC7816E9-D353-4571-A133-4FD6282D4F36}" dt="2021-01-17T05:44:58.534" v="11817" actId="478"/>
          <ac:spMkLst>
            <pc:docMk/>
            <pc:sldMk cId="2197187419" sldId="717"/>
            <ac:spMk id="15" creationId="{A4E4AE2E-4F69-45AE-B310-CD0C76FDB494}"/>
          </ac:spMkLst>
        </pc:spChg>
        <pc:spChg chg="del">
          <ac:chgData name="Yin Daheng" userId="40f47af77092ccff" providerId="LiveId" clId="{EC7816E9-D353-4571-A133-4FD6282D4F36}" dt="2021-01-17T05:44:58.534" v="11817" actId="478"/>
          <ac:spMkLst>
            <pc:docMk/>
            <pc:sldMk cId="2197187419" sldId="717"/>
            <ac:spMk id="16" creationId="{173320AE-E333-432E-9FB7-60B7DCB8C602}"/>
          </ac:spMkLst>
        </pc:spChg>
        <pc:spChg chg="del">
          <ac:chgData name="Yin Daheng" userId="40f47af77092ccff" providerId="LiveId" clId="{EC7816E9-D353-4571-A133-4FD6282D4F36}" dt="2021-01-17T05:44:58.534" v="11817" actId="478"/>
          <ac:spMkLst>
            <pc:docMk/>
            <pc:sldMk cId="2197187419" sldId="717"/>
            <ac:spMk id="18" creationId="{8B9A812A-20A6-49FA-8B26-A63E7E5F0C0D}"/>
          </ac:spMkLst>
        </pc:spChg>
        <pc:spChg chg="del">
          <ac:chgData name="Yin Daheng" userId="40f47af77092ccff" providerId="LiveId" clId="{EC7816E9-D353-4571-A133-4FD6282D4F36}" dt="2021-01-17T05:44:58.534" v="11817" actId="478"/>
          <ac:spMkLst>
            <pc:docMk/>
            <pc:sldMk cId="2197187419" sldId="717"/>
            <ac:spMk id="19" creationId="{92B7211E-3EB1-4E79-B9B4-6971080608BD}"/>
          </ac:spMkLst>
        </pc:spChg>
        <pc:grpChg chg="del">
          <ac:chgData name="Yin Daheng" userId="40f47af77092ccff" providerId="LiveId" clId="{EC7816E9-D353-4571-A133-4FD6282D4F36}" dt="2021-01-17T05:44:58.534" v="11817" actId="478"/>
          <ac:grpSpMkLst>
            <pc:docMk/>
            <pc:sldMk cId="2197187419" sldId="717"/>
            <ac:grpSpMk id="12" creationId="{DCF0442D-B67A-48CF-B719-226FA6BA9931}"/>
          </ac:grpSpMkLst>
        </pc:grpChg>
      </pc:sldChg>
      <pc:sldChg chg="modSp add mod">
        <pc:chgData name="Yin Daheng" userId="40f47af77092ccff" providerId="LiveId" clId="{EC7816E9-D353-4571-A133-4FD6282D4F36}" dt="2021-01-17T06:07:25.892" v="12770"/>
        <pc:sldMkLst>
          <pc:docMk/>
          <pc:sldMk cId="2151593540" sldId="718"/>
        </pc:sldMkLst>
        <pc:spChg chg="mod">
          <ac:chgData name="Yin Daheng" userId="40f47af77092ccff" providerId="LiveId" clId="{EC7816E9-D353-4571-A133-4FD6282D4F36}" dt="2021-01-17T06:07:25.892" v="12770"/>
          <ac:spMkLst>
            <pc:docMk/>
            <pc:sldMk cId="2151593540" sldId="718"/>
            <ac:spMk id="3" creationId="{7D03F94F-E0D5-46B3-B300-763DB0A205F2}"/>
          </ac:spMkLst>
        </pc:spChg>
      </pc:sldChg>
      <pc:sldChg chg="modSp add mod">
        <pc:chgData name="Yin Daheng" userId="40f47af77092ccff" providerId="LiveId" clId="{EC7816E9-D353-4571-A133-4FD6282D4F36}" dt="2021-01-17T06:12:23.477" v="13089" actId="20577"/>
        <pc:sldMkLst>
          <pc:docMk/>
          <pc:sldMk cId="1674228997" sldId="719"/>
        </pc:sldMkLst>
        <pc:spChg chg="mod">
          <ac:chgData name="Yin Daheng" userId="40f47af77092ccff" providerId="LiveId" clId="{EC7816E9-D353-4571-A133-4FD6282D4F36}" dt="2021-01-17T06:12:23.477" v="13089" actId="20577"/>
          <ac:spMkLst>
            <pc:docMk/>
            <pc:sldMk cId="1674228997" sldId="719"/>
            <ac:spMk id="3" creationId="{7D03F94F-E0D5-46B3-B300-763DB0A205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FBF19D84-868E-4484-B3EF-29884016B6F1}" type="datetimeFigureOut">
              <a:rPr lang="zh-CN" altLang="en-US"/>
              <a:pPr>
                <a:defRPr/>
              </a:pPr>
              <a:t>2021/1/17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3F039B-4591-4DE6-BFC9-33B1D07E28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873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715B39-6C3A-4014-A1C1-3182878D1F6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3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13DBCF-0976-4C3F-BC98-EC07ECF8100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0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3F039B-4591-4DE6-BFC9-33B1D07E28A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91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3F039B-4591-4DE6-BFC9-33B1D07E28A0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16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3F039B-4591-4DE6-BFC9-33B1D07E28A0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52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715B39-6C3A-4014-A1C1-3182878D1F6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3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9DCA6-C815-443D-B78D-69CC7F3ECD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786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80C27-FAD3-4C25-967C-584D58857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18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467E2-C90C-4CC5-8EBB-BC2A3DE11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06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 userDrawn="1"/>
        </p:nvSpPr>
        <p:spPr>
          <a:xfrm>
            <a:off x="0" y="-26988"/>
            <a:ext cx="9144000" cy="1446213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114300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90800" y="6356349"/>
            <a:ext cx="371703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73BD-9E48-4CD7-BA59-E2C9AA38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7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4F965-022A-49CE-BF09-2CEE56C360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67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6426E-AC92-4A19-A270-0F53D626B2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29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781BB-81AF-4B15-BC00-AA895F2A54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10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60E49-C656-42D4-86BB-59E8743D08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37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65A4C-02D2-4C3E-8A99-D1258FD776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34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29ADC-3CE7-4230-AA6F-F224676DF9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96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www.1ppt.com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F243-8E6B-4191-A783-9A55A9D1B4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59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57200" y="6356349"/>
            <a:ext cx="5850632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www.1ppt.com</a:t>
            </a: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73BD-9E48-4CD7-BA59-E2C9AA38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60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59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13.png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7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8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14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1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7" Type="http://schemas.openxmlformats.org/officeDocument/2006/relationships/image" Target="../media/image16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59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3" Type="http://schemas.openxmlformats.org/officeDocument/2006/relationships/image" Target="../media/image87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109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6.png"/><Relationship Id="rId5" Type="http://schemas.openxmlformats.org/officeDocument/2006/relationships/image" Target="../media/image89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8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13.png"/><Relationship Id="rId18" Type="http://schemas.openxmlformats.org/officeDocument/2006/relationships/image" Target="../media/image79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10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11.png"/><Relationship Id="rId5" Type="http://schemas.openxmlformats.org/officeDocument/2006/relationships/image" Target="../media/image95.png"/><Relationship Id="rId15" Type="http://schemas.openxmlformats.org/officeDocument/2006/relationships/image" Target="../media/image11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118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01.png"/><Relationship Id="rId5" Type="http://schemas.openxmlformats.org/officeDocument/2006/relationships/image" Target="../media/image121.png"/><Relationship Id="rId15" Type="http://schemas.openxmlformats.org/officeDocument/2006/relationships/image" Target="../media/image105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3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5.png"/><Relationship Id="rId3" Type="http://schemas.openxmlformats.org/officeDocument/2006/relationships/image" Target="../media/image143.png"/><Relationship Id="rId21" Type="http://schemas.openxmlformats.org/officeDocument/2006/relationships/image" Target="../media/image160.png"/><Relationship Id="rId7" Type="http://schemas.openxmlformats.org/officeDocument/2006/relationships/image" Target="../media/image147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164.png"/><Relationship Id="rId2" Type="http://schemas.openxmlformats.org/officeDocument/2006/relationships/image" Target="../media/image142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27.png"/><Relationship Id="rId24" Type="http://schemas.openxmlformats.org/officeDocument/2006/relationships/image" Target="../media/image163.png"/><Relationship Id="rId5" Type="http://schemas.openxmlformats.org/officeDocument/2006/relationships/image" Target="../media/image145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28" Type="http://schemas.openxmlformats.org/officeDocument/2006/relationships/image" Target="../media/image167.png"/><Relationship Id="rId10" Type="http://schemas.openxmlformats.org/officeDocument/2006/relationships/image" Target="../media/image150.png"/><Relationship Id="rId19" Type="http://schemas.openxmlformats.org/officeDocument/2006/relationships/image" Target="../media/image158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Relationship Id="rId27" Type="http://schemas.openxmlformats.org/officeDocument/2006/relationships/image" Target="../media/image166.png"/><Relationship Id="rId30" Type="http://schemas.openxmlformats.org/officeDocument/2006/relationships/image" Target="../media/image1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0" y="1700213"/>
            <a:ext cx="9144000" cy="1944687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13" y="1700213"/>
            <a:ext cx="9132887" cy="1944687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Delay-Optimal Distributed Edge Computing in Wireless Edge Networks</a:t>
            </a:r>
          </a:p>
        </p:txBody>
      </p:sp>
      <p:sp>
        <p:nvSpPr>
          <p:cNvPr id="6149" name="副标题 2"/>
          <p:cNvSpPr>
            <a:spLocks noGrp="1"/>
          </p:cNvSpPr>
          <p:nvPr>
            <p:ph type="subTitle" idx="1"/>
          </p:nvPr>
        </p:nvSpPr>
        <p:spPr>
          <a:xfrm>
            <a:off x="1371600" y="4292600"/>
            <a:ext cx="6400800" cy="1752600"/>
          </a:xfrm>
        </p:spPr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尹达恒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ts val="2400"/>
              </a:spcAft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2021.01.17</a:t>
            </a: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06E3F5B1-BCC5-4B2A-9118-653728BDB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4EE29D-6C78-49C6-AD15-AA694C41D3D5}"/>
              </a:ext>
            </a:extLst>
          </p:cNvPr>
          <p:cNvSpPr txBox="1"/>
          <p:nvPr/>
        </p:nvSpPr>
        <p:spPr>
          <a:xfrm>
            <a:off x="11113" y="6309320"/>
            <a:ext cx="9132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Gong X. Delay-Optimal Distributed Edge Computing in Wireless Edge Networks[J].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arXiv:2002.02596, 2020.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6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6233-1FCF-4C13-9F30-9A2E164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3F94F-E0D5-46B3-B300-763DB0A2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>
                <a:latin typeface="Cambria Math" panose="02040503050406030204" pitchFamily="18" charset="0"/>
              </a:rPr>
              <a:t>假设</a:t>
            </a:r>
            <a:r>
              <a:rPr lang="en-US" altLang="zh-CN" sz="2800" b="0" dirty="0">
                <a:latin typeface="Cambria Math" panose="02040503050406030204" pitchFamily="18" charset="0"/>
              </a:rPr>
              <a:t>1</a:t>
            </a:r>
            <a:r>
              <a:rPr lang="zh-CN" altLang="en-US" sz="2800" b="0" dirty="0">
                <a:latin typeface="Cambria Math" panose="02040503050406030204" pitchFamily="18" charset="0"/>
              </a:rPr>
              <a:t>：计算与通信是两个完全独立的过程</a:t>
            </a:r>
            <a:endParaRPr lang="en-US" altLang="zh-CN" sz="2800" b="0" dirty="0">
              <a:latin typeface="Cambria Math" panose="02040503050406030204" pitchFamily="18" charset="0"/>
            </a:endParaRPr>
          </a:p>
          <a:p>
            <a:r>
              <a:rPr lang="zh-CN" altLang="en-US" sz="2800" b="0" dirty="0">
                <a:latin typeface="Cambria Math" panose="02040503050406030204" pitchFamily="18" charset="0"/>
              </a:rPr>
              <a:t>假设</a:t>
            </a:r>
            <a:r>
              <a:rPr lang="en-US" altLang="zh-CN" sz="2800" dirty="0">
                <a:latin typeface="Cambria Math" panose="02040503050406030204" pitchFamily="18" charset="0"/>
              </a:rPr>
              <a:t>2</a:t>
            </a:r>
            <a:r>
              <a:rPr lang="zh-CN" altLang="en-US" sz="2800" b="0" dirty="0">
                <a:latin typeface="Cambria Math" panose="02040503050406030204" pitchFamily="18" charset="0"/>
              </a:rPr>
              <a:t>：</a:t>
            </a:r>
            <a:r>
              <a:rPr lang="zh-CN" altLang="en-US" sz="2800" dirty="0"/>
              <a:t>只考虑单跳无线连接的情况，每个边缘设备都能通过无线直连其他设备</a:t>
            </a:r>
            <a:endParaRPr lang="en-US" altLang="zh-CN" sz="2800" dirty="0"/>
          </a:p>
          <a:p>
            <a:r>
              <a:rPr lang="zh-CN" altLang="en-US" sz="2800" b="0" dirty="0">
                <a:latin typeface="Cambria Math" panose="02040503050406030204" pitchFamily="18" charset="0"/>
              </a:rPr>
              <a:t>假设</a:t>
            </a:r>
            <a:r>
              <a:rPr lang="en-US" altLang="zh-CN" sz="2800" dirty="0">
                <a:latin typeface="Cambria Math" panose="02040503050406030204" pitchFamily="18" charset="0"/>
              </a:rPr>
              <a:t>3</a:t>
            </a:r>
            <a:r>
              <a:rPr lang="zh-CN" altLang="en-US" sz="2800" b="0" dirty="0">
                <a:latin typeface="Cambria Math" panose="02040503050406030204" pitchFamily="18" charset="0"/>
              </a:rPr>
              <a:t>：</a:t>
            </a:r>
            <a:r>
              <a:rPr lang="zh-CN" altLang="en-US" sz="2800" dirty="0"/>
              <a:t>同一时刻只能有一个设备在传输数据</a:t>
            </a:r>
            <a:endParaRPr lang="en-US" altLang="zh-CN" sz="2800" dirty="0"/>
          </a:p>
          <a:p>
            <a:r>
              <a:rPr lang="zh-CN" altLang="en-US" sz="2800" b="0" dirty="0">
                <a:latin typeface="Cambria Math" panose="02040503050406030204" pitchFamily="18" charset="0"/>
              </a:rPr>
              <a:t>假设</a:t>
            </a:r>
            <a:r>
              <a:rPr lang="en-US" altLang="zh-CN" sz="2800" dirty="0">
                <a:latin typeface="Cambria Math" panose="02040503050406030204" pitchFamily="18" charset="0"/>
              </a:rPr>
              <a:t>4</a:t>
            </a:r>
            <a:r>
              <a:rPr lang="zh-CN" altLang="en-US" sz="2800" b="0" dirty="0">
                <a:latin typeface="Cambria Math" panose="02040503050406030204" pitchFamily="18" charset="0"/>
              </a:rPr>
              <a:t>：</a:t>
            </a:r>
            <a:r>
              <a:rPr lang="zh-CN" altLang="en-US" sz="2800" dirty="0"/>
              <a:t>通信有一个统一的中心控制器协调（比如无线</a:t>
            </a:r>
            <a:r>
              <a:rPr lang="en-US" altLang="zh-CN" sz="2800" dirty="0"/>
              <a:t>AP</a:t>
            </a:r>
            <a:r>
              <a:rPr lang="zh-CN" altLang="en-US" sz="2800" dirty="0"/>
              <a:t>），因此没有冲突和干扰问题</a:t>
            </a:r>
            <a:endParaRPr lang="en-US" altLang="zh-CN" sz="2800" dirty="0"/>
          </a:p>
          <a:p>
            <a:r>
              <a:rPr lang="zh-CN" altLang="en-US" sz="2800" dirty="0">
                <a:latin typeface="Cambria Math" panose="02040503050406030204" pitchFamily="18" charset="0"/>
              </a:rPr>
              <a:t>假设</a:t>
            </a:r>
            <a:r>
              <a:rPr lang="en-US" altLang="zh-CN" sz="2800" dirty="0">
                <a:latin typeface="Cambria Math" panose="02040503050406030204" pitchFamily="18" charset="0"/>
              </a:rPr>
              <a:t>5</a:t>
            </a:r>
            <a:r>
              <a:rPr lang="zh-CN" altLang="en-US" sz="2800" dirty="0">
                <a:latin typeface="Cambria Math" panose="02040503050406030204" pitchFamily="18" charset="0"/>
              </a:rPr>
              <a:t>：设备数据传输量固定且已知</a:t>
            </a:r>
            <a:endParaRPr lang="en-US" altLang="zh-CN" sz="2800" dirty="0">
              <a:latin typeface="Cambria Math" panose="02040503050406030204" pitchFamily="18" charset="0"/>
            </a:endParaRPr>
          </a:p>
          <a:p>
            <a:r>
              <a:rPr lang="zh-CN" altLang="en-US" sz="2800" b="0" dirty="0">
                <a:latin typeface="Cambria Math" panose="02040503050406030204" pitchFamily="18" charset="0"/>
              </a:rPr>
              <a:t>假设</a:t>
            </a:r>
            <a:r>
              <a:rPr lang="en-US" altLang="zh-CN" sz="2800" dirty="0">
                <a:latin typeface="Cambria Math" panose="02040503050406030204" pitchFamily="18" charset="0"/>
              </a:rPr>
              <a:t>6</a:t>
            </a:r>
            <a:r>
              <a:rPr lang="zh-CN" altLang="en-US" sz="2800" b="0" dirty="0">
                <a:latin typeface="Cambria Math" panose="02040503050406030204" pitchFamily="18" charset="0"/>
              </a:rPr>
              <a:t>：计算量可任意划分</a:t>
            </a:r>
            <a:endParaRPr lang="en-US" altLang="zh-CN" sz="2800" b="0" dirty="0">
              <a:latin typeface="Cambria Math" panose="020405030504060302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CA465E-68FD-430A-B404-200D7358AEC8}"/>
              </a:ext>
            </a:extLst>
          </p:cNvPr>
          <p:cNvSpPr/>
          <p:nvPr/>
        </p:nvSpPr>
        <p:spPr>
          <a:xfrm>
            <a:off x="7092280" y="507795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F9A0CBC-A529-4C3F-A147-BCFBB136F62E}"/>
              </a:ext>
            </a:extLst>
          </p:cNvPr>
          <p:cNvSpPr/>
          <p:nvPr/>
        </p:nvSpPr>
        <p:spPr>
          <a:xfrm>
            <a:off x="8006680" y="4505468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8BF3F1E-C31C-4198-82D5-9C45971F9C79}"/>
              </a:ext>
            </a:extLst>
          </p:cNvPr>
          <p:cNvSpPr/>
          <p:nvPr/>
        </p:nvSpPr>
        <p:spPr>
          <a:xfrm>
            <a:off x="8006680" y="5992357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A550A4-8742-44D3-AD83-812223E46E51}"/>
              </a:ext>
            </a:extLst>
          </p:cNvPr>
          <p:cNvSpPr/>
          <p:nvPr/>
        </p:nvSpPr>
        <p:spPr>
          <a:xfrm>
            <a:off x="6516280" y="5992357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2080B7D-E148-45C8-A933-A7B1BA5FA964}"/>
              </a:ext>
            </a:extLst>
          </p:cNvPr>
          <p:cNvSpPr/>
          <p:nvPr/>
        </p:nvSpPr>
        <p:spPr>
          <a:xfrm>
            <a:off x="6516280" y="4501957"/>
            <a:ext cx="576000" cy="57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设备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3D356C-6B2E-418E-8BD1-64D512688891}"/>
              </a:ext>
            </a:extLst>
          </p:cNvPr>
          <p:cNvCxnSpPr>
            <a:stCxn id="12" idx="5"/>
            <a:endCxn id="5" idx="1"/>
          </p:cNvCxnSpPr>
          <p:nvPr/>
        </p:nvCxnSpPr>
        <p:spPr>
          <a:xfrm>
            <a:off x="7007927" y="4993604"/>
            <a:ext cx="218264" cy="218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4F9BD86-B1A7-4A86-98A7-9095841ACADF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7872769" y="4997115"/>
            <a:ext cx="218264" cy="214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ECEECC0-6AB8-4788-BF4F-272EFAA19055}"/>
              </a:ext>
            </a:extLst>
          </p:cNvPr>
          <p:cNvCxnSpPr>
            <a:cxnSpLocks/>
            <a:stCxn id="10" idx="1"/>
            <a:endCxn id="5" idx="5"/>
          </p:cNvCxnSpPr>
          <p:nvPr/>
        </p:nvCxnSpPr>
        <p:spPr>
          <a:xfrm flipH="1" flipV="1">
            <a:off x="7872769" y="5858446"/>
            <a:ext cx="218264" cy="218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54370AE-6F8B-4351-8EC5-2C99C79DAD26}"/>
              </a:ext>
            </a:extLst>
          </p:cNvPr>
          <p:cNvCxnSpPr>
            <a:cxnSpLocks/>
            <a:stCxn id="11" idx="7"/>
            <a:endCxn id="5" idx="3"/>
          </p:cNvCxnSpPr>
          <p:nvPr/>
        </p:nvCxnSpPr>
        <p:spPr>
          <a:xfrm flipV="1">
            <a:off x="7007927" y="5858446"/>
            <a:ext cx="218264" cy="218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6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6233-1FCF-4C13-9F30-9A2E164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分布式计算的执行过程：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/>
                      <m:t>阶段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/>
                  <a:t>:          </a:t>
                </a:r>
                <a:r>
                  <a:rPr lang="zh-CN" altLang="en-US" sz="2000" dirty="0"/>
                  <a:t>分配计算任务，与各设备通信时间为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/>
                      <m:t>阶段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/>
                  <a:t>: </a:t>
                </a:r>
                <a:r>
                  <a:rPr lang="zh-CN" altLang="en-US" sz="2000" dirty="0"/>
                  <a:t>执行分布式计算，在各设备并行完成</a:t>
                </a:r>
                <a:endParaRPr lang="en-US" altLang="zh-CN" sz="2000" dirty="0"/>
              </a:p>
              <a:p>
                <a:pPr lvl="1"/>
                <a:r>
                  <a:rPr lang="zh-CN" altLang="en-US" sz="2000" b="0" dirty="0"/>
                  <a:t>阶段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:      </a:t>
                </a:r>
                <a:r>
                  <a:rPr lang="zh-CN" altLang="en-US" sz="2000" dirty="0"/>
                  <a:t>汇总计算结果，与各设备通信时间为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altLang="zh-CN" sz="20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361C01F8-7FCB-4189-9D1D-F9D7EC1F96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1023588"/>
                  </p:ext>
                </p:extLst>
              </p:nvPr>
            </p:nvGraphicFramePr>
            <p:xfrm>
              <a:off x="3406149" y="3429000"/>
              <a:ext cx="554741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7014">
                      <a:extLst>
                        <a:ext uri="{9D8B030D-6E8A-4147-A177-3AD203B41FA5}">
                          <a16:colId xmlns:a16="http://schemas.microsoft.com/office/drawing/2014/main" val="1756109078"/>
                        </a:ext>
                      </a:extLst>
                    </a:gridCol>
                    <a:gridCol w="3600400">
                      <a:extLst>
                        <a:ext uri="{9D8B030D-6E8A-4147-A177-3AD203B41FA5}">
                          <a16:colId xmlns:a16="http://schemas.microsoft.com/office/drawing/2014/main" val="16423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0722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≜{1,2,…,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所有分布式计算设备组成的集合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385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一个分布式计算设备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005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用于分割计算量的</a:t>
                          </a:r>
                          <a:r>
                            <a:rPr lang="en-US" altLang="zh-CN" dirty="0"/>
                            <a:t>0</a:t>
                          </a:r>
                          <a:r>
                            <a:rPr lang="zh-CN" altLang="en-US" dirty="0"/>
                            <a:t>号设备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1308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用于汇总计算结果的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zh-CN" altLang="en-US" dirty="0"/>
                            <a:t>号设备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402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一个分布式计算过程的总计算量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537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给计算设备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分配</m:t>
                              </m:r>
                            </m:oMath>
                          </a14:m>
                          <a:r>
                            <a:rPr lang="zh-CN" altLang="en-US" dirty="0"/>
                            <a:t>的计算量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619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设备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dirty="0"/>
                            <a:t>的算力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1148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计算任务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/>
                            <a:t>在设备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dirty="0"/>
                            <a:t>的计算时间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72251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361C01F8-7FCB-4189-9D1D-F9D7EC1F96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71023588"/>
                  </p:ext>
                </p:extLst>
              </p:nvPr>
            </p:nvGraphicFramePr>
            <p:xfrm>
              <a:off x="3406149" y="3429000"/>
              <a:ext cx="5547414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7014">
                      <a:extLst>
                        <a:ext uri="{9D8B030D-6E8A-4147-A177-3AD203B41FA5}">
                          <a16:colId xmlns:a16="http://schemas.microsoft.com/office/drawing/2014/main" val="1756109078"/>
                        </a:ext>
                      </a:extLst>
                    </a:gridCol>
                    <a:gridCol w="3600400">
                      <a:extLst>
                        <a:ext uri="{9D8B030D-6E8A-4147-A177-3AD203B41FA5}">
                          <a16:colId xmlns:a16="http://schemas.microsoft.com/office/drawing/2014/main" val="16423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符号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含义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0722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3" t="-113115" r="-185938" b="-7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所有分布式计算设备组成的集合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83859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3" t="-213115" r="-185938" b="-6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一个分布式计算设备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0058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3" t="-313115" r="-185938" b="-5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用于分割计算量的</a:t>
                          </a:r>
                          <a:r>
                            <a:rPr lang="en-US" altLang="zh-CN" dirty="0"/>
                            <a:t>0</a:t>
                          </a:r>
                          <a:r>
                            <a:rPr lang="zh-CN" altLang="en-US" dirty="0"/>
                            <a:t>号设备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1308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3" t="-420000" r="-18593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4315" t="-420000" r="-677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4402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3" t="-511475" r="-185938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一个分布式计算过程的总计算量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0537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3" t="-611475" r="-185938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4315" t="-611475" r="-677" b="-2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6199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3" t="-711475" r="-185938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4315" t="-711475" r="-677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1148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3" t="-811475" r="-185938" b="-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4315" t="-811475" r="-677" b="-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2251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3DDE8DD-9719-44A6-993F-58274360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0744"/>
            <a:ext cx="3408688" cy="3097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17C0A2-028F-433F-9741-05803FBC2DF6}"/>
                  </a:ext>
                </a:extLst>
              </p:cNvPr>
              <p:cNvSpPr txBox="1"/>
              <p:nvPr/>
            </p:nvSpPr>
            <p:spPr>
              <a:xfrm>
                <a:off x="1712025" y="4653136"/>
                <a:ext cx="240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F17C0A2-028F-433F-9741-05803FBC2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25" y="4653136"/>
                <a:ext cx="240515" cy="276999"/>
              </a:xfrm>
              <a:prstGeom prst="rect">
                <a:avLst/>
              </a:prstGeom>
              <a:blipFill>
                <a:blip r:embed="rId5"/>
                <a:stretch>
                  <a:fillRect l="-12821" r="-7692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143814-7FCE-4E98-9C28-52D61D6E829C}"/>
                  </a:ext>
                </a:extLst>
              </p:cNvPr>
              <p:cNvSpPr txBox="1"/>
              <p:nvPr/>
            </p:nvSpPr>
            <p:spPr>
              <a:xfrm>
                <a:off x="1712025" y="5822527"/>
                <a:ext cx="2718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143814-7FCE-4E98-9C28-52D61D6E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25" y="5822527"/>
                <a:ext cx="271805" cy="276999"/>
              </a:xfrm>
              <a:prstGeom prst="rect">
                <a:avLst/>
              </a:prstGeom>
              <a:blipFill>
                <a:blip r:embed="rId6"/>
                <a:stretch>
                  <a:fillRect l="-20455" r="-6818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493ECF6-B54A-4C31-B6AA-6B1DEAB09BAE}"/>
                  </a:ext>
                </a:extLst>
              </p:cNvPr>
              <p:cNvSpPr txBox="1"/>
              <p:nvPr/>
            </p:nvSpPr>
            <p:spPr>
              <a:xfrm>
                <a:off x="760350" y="4514636"/>
                <a:ext cx="267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493ECF6-B54A-4C31-B6AA-6B1DEAB09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0" y="4514636"/>
                <a:ext cx="267894" cy="276999"/>
              </a:xfrm>
              <a:prstGeom prst="rect">
                <a:avLst/>
              </a:prstGeom>
              <a:blipFill>
                <a:blip r:embed="rId7"/>
                <a:stretch>
                  <a:fillRect l="-11364" r="-454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B7EBE74-C7CD-4691-A7D1-9008D8D4D88D}"/>
                  </a:ext>
                </a:extLst>
              </p:cNvPr>
              <p:cNvSpPr txBox="1"/>
              <p:nvPr/>
            </p:nvSpPr>
            <p:spPr>
              <a:xfrm>
                <a:off x="2334216" y="4514138"/>
                <a:ext cx="3059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B7EBE74-C7CD-4691-A7D1-9008D8D4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16" y="4514138"/>
                <a:ext cx="305981" cy="276999"/>
              </a:xfrm>
              <a:prstGeom prst="rect">
                <a:avLst/>
              </a:prstGeom>
              <a:blipFill>
                <a:blip r:embed="rId8"/>
                <a:stretch>
                  <a:fillRect l="-10000" r="-4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034CB9-F786-4EC6-8506-765FBC0C73D5}"/>
                  </a:ext>
                </a:extLst>
              </p:cNvPr>
              <p:cNvSpPr txBox="1"/>
              <p:nvPr/>
            </p:nvSpPr>
            <p:spPr>
              <a:xfrm>
                <a:off x="2454473" y="5961026"/>
                <a:ext cx="337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034CB9-F786-4EC6-8506-765FBC0C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473" y="5961026"/>
                <a:ext cx="337272" cy="276999"/>
              </a:xfrm>
              <a:prstGeom prst="rect">
                <a:avLst/>
              </a:prstGeom>
              <a:blipFill>
                <a:blip r:embed="rId9"/>
                <a:stretch>
                  <a:fillRect l="-16364" r="-3636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074A254-9B78-47C5-B4DE-F21B41E13B81}"/>
                  </a:ext>
                </a:extLst>
              </p:cNvPr>
              <p:cNvSpPr txBox="1"/>
              <p:nvPr/>
            </p:nvSpPr>
            <p:spPr>
              <a:xfrm>
                <a:off x="760349" y="6031356"/>
                <a:ext cx="299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074A254-9B78-47C5-B4DE-F21B41E1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9" y="6031356"/>
                <a:ext cx="299184" cy="276999"/>
              </a:xfrm>
              <a:prstGeom prst="rect">
                <a:avLst/>
              </a:prstGeom>
              <a:blipFill>
                <a:blip r:embed="rId10"/>
                <a:stretch>
                  <a:fillRect l="-18367" r="-408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9D19CB-A5B5-4C08-B46E-4BEBF7F12BBD}"/>
                  </a:ext>
                </a:extLst>
              </p:cNvPr>
              <p:cNvSpPr txBox="1"/>
              <p:nvPr/>
            </p:nvSpPr>
            <p:spPr>
              <a:xfrm>
                <a:off x="1761174" y="5446366"/>
                <a:ext cx="57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9D19CB-A5B5-4C08-B46E-4BEBF7F1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174" y="5446366"/>
                <a:ext cx="573042" cy="276999"/>
              </a:xfrm>
              <a:prstGeom prst="rect">
                <a:avLst/>
              </a:prstGeom>
              <a:blipFill>
                <a:blip r:embed="rId11"/>
                <a:stretch>
                  <a:fillRect l="-4255" r="-3191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5C6200-23BD-49E3-9A1D-44C2D68F3ECD}"/>
                  </a:ext>
                </a:extLst>
              </p:cNvPr>
              <p:cNvSpPr txBox="1"/>
              <p:nvPr/>
            </p:nvSpPr>
            <p:spPr>
              <a:xfrm>
                <a:off x="14824" y="5545528"/>
                <a:ext cx="627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E5C6200-23BD-49E3-9A1D-44C2D68F3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4" y="5545528"/>
                <a:ext cx="627801" cy="276999"/>
              </a:xfrm>
              <a:prstGeom prst="rect">
                <a:avLst/>
              </a:prstGeom>
              <a:blipFill>
                <a:blip r:embed="rId12"/>
                <a:stretch>
                  <a:fillRect l="-3883" t="-2222" r="-3883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58573B6-5E18-4599-A8D8-A799C48ACD7F}"/>
                  </a:ext>
                </a:extLst>
              </p:cNvPr>
              <p:cNvSpPr txBox="1"/>
              <p:nvPr/>
            </p:nvSpPr>
            <p:spPr>
              <a:xfrm>
                <a:off x="2914268" y="5545528"/>
                <a:ext cx="703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58573B6-5E18-4599-A8D8-A799C48AC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268" y="5545528"/>
                <a:ext cx="703975" cy="276999"/>
              </a:xfrm>
              <a:prstGeom prst="rect">
                <a:avLst/>
              </a:prstGeom>
              <a:blipFill>
                <a:blip r:embed="rId13"/>
                <a:stretch>
                  <a:fillRect l="-3448" t="-2222" r="-1724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75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6233-1FCF-4C13-9F30-9A2E164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b="0" dirty="0">
                    <a:latin typeface="Cambria Math" panose="02040503050406030204" pitchFamily="18" charset="0"/>
                  </a:rPr>
                  <a:t>优化对象：</a:t>
                </a:r>
                <a:endParaRPr lang="en-US" altLang="zh-CN" sz="2800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中计算量分配方案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中的任务传输顺序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400" dirty="0"/>
                  <a:t>中的任务传输顺序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节点选择方案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800" dirty="0"/>
                  <a:t>优化目标：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最小化整个计算和传输过程花费的总时间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7AFA613C-DFB8-4B0C-A475-F2D085A563DA}"/>
              </a:ext>
            </a:extLst>
          </p:cNvPr>
          <p:cNvGrpSpPr/>
          <p:nvPr/>
        </p:nvGrpSpPr>
        <p:grpSpPr>
          <a:xfrm>
            <a:off x="983184" y="4570124"/>
            <a:ext cx="6919541" cy="2243252"/>
            <a:chOff x="983184" y="4136174"/>
            <a:chExt cx="6919541" cy="2243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720F395-D4C5-477E-925B-199FA8F34FDF}"/>
                    </a:ext>
                  </a:extLst>
                </p:cNvPr>
                <p:cNvSpPr/>
                <p:nvPr/>
              </p:nvSpPr>
              <p:spPr>
                <a:xfrm>
                  <a:off x="1476896" y="4516371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720F395-D4C5-477E-925B-199FA8F34F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896" y="4516371"/>
                  <a:ext cx="792088" cy="36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3E4AE7F-A653-4D6C-BBB9-63455251F1F2}"/>
                    </a:ext>
                  </a:extLst>
                </p:cNvPr>
                <p:cNvSpPr/>
                <p:nvPr/>
              </p:nvSpPr>
              <p:spPr>
                <a:xfrm>
                  <a:off x="3065594" y="4886147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3E4AE7F-A653-4D6C-BBB9-63455251F1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594" y="4886147"/>
                  <a:ext cx="792088" cy="3600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CD4CCD29-597C-4A87-A8F5-42102BDDC014}"/>
                    </a:ext>
                  </a:extLst>
                </p:cNvPr>
                <p:cNvSpPr/>
                <p:nvPr/>
              </p:nvSpPr>
              <p:spPr>
                <a:xfrm>
                  <a:off x="2268984" y="5236451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CD4CCD29-597C-4A87-A8F5-42102BDDC0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984" y="5236451"/>
                  <a:ext cx="792088" cy="3600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7119235-5634-488F-B899-7C0051F55B09}"/>
                    </a:ext>
                  </a:extLst>
                </p:cNvPr>
                <p:cNvSpPr/>
                <p:nvPr/>
              </p:nvSpPr>
              <p:spPr>
                <a:xfrm>
                  <a:off x="2268983" y="4516371"/>
                  <a:ext cx="2591047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7119235-5634-488F-B899-7C0051F55B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983" y="4516371"/>
                  <a:ext cx="2591047" cy="360040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E8B87AD-9A5A-4C7F-A384-9EE88C95E681}"/>
                    </a:ext>
                  </a:extLst>
                </p:cNvPr>
                <p:cNvSpPr/>
                <p:nvPr/>
              </p:nvSpPr>
              <p:spPr>
                <a:xfrm>
                  <a:off x="3857682" y="4876411"/>
                  <a:ext cx="1353394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E8B87AD-9A5A-4C7F-A384-9EE88C95E6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682" y="4876411"/>
                  <a:ext cx="1353394" cy="360040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24AAAD9-5C9F-4198-865B-C4EB3921E6A8}"/>
                    </a:ext>
                  </a:extLst>
                </p:cNvPr>
                <p:cNvSpPr/>
                <p:nvPr/>
              </p:nvSpPr>
              <p:spPr>
                <a:xfrm>
                  <a:off x="3061072" y="5240194"/>
                  <a:ext cx="1584176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824AAAD9-5C9F-4198-865B-C4EB3921E6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072" y="5240194"/>
                  <a:ext cx="1584176" cy="360040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B1CF2AD-A810-41C9-BA69-15BB9ACCDD67}"/>
                    </a:ext>
                  </a:extLst>
                </p:cNvPr>
                <p:cNvSpPr/>
                <p:nvPr/>
              </p:nvSpPr>
              <p:spPr>
                <a:xfrm>
                  <a:off x="5425863" y="4514484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B1CF2AD-A810-41C9-BA69-15BB9ACCDD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863" y="4514484"/>
                  <a:ext cx="792088" cy="3600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3BCEB09-F7AD-423A-BE72-7D75C9C25B97}"/>
                    </a:ext>
                  </a:extLst>
                </p:cNvPr>
                <p:cNvSpPr/>
                <p:nvPr/>
              </p:nvSpPr>
              <p:spPr>
                <a:xfrm>
                  <a:off x="4642098" y="5236451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3BCEB09-F7AD-423A-BE72-7D75C9C25B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098" y="5236451"/>
                  <a:ext cx="792088" cy="3600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4574C3E-2453-447F-B752-A9DEA3BC8AF4}"/>
                    </a:ext>
                  </a:extLst>
                </p:cNvPr>
                <p:cNvSpPr/>
                <p:nvPr/>
              </p:nvSpPr>
              <p:spPr>
                <a:xfrm>
                  <a:off x="6223124" y="4892354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4574C3E-2453-447F-B752-A9DEA3BC8A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124" y="4892354"/>
                  <a:ext cx="792088" cy="36004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CC00B7F-8F8A-4B44-8BE6-E806D3491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184" y="4422698"/>
              <a:ext cx="6758408" cy="3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5AA3546-2F13-4D11-80B8-131EAB59CE7B}"/>
                    </a:ext>
                  </a:extLst>
                </p:cNvPr>
                <p:cNvSpPr txBox="1"/>
                <p:nvPr/>
              </p:nvSpPr>
              <p:spPr>
                <a:xfrm>
                  <a:off x="7741592" y="4136174"/>
                  <a:ext cx="1611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5AA3546-2F13-4D11-80B8-131EAB59C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592" y="4136174"/>
                  <a:ext cx="16113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0769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7D6910E-102B-4300-910D-1B524E85A4F2}"/>
                </a:ext>
              </a:extLst>
            </p:cNvPr>
            <p:cNvCxnSpPr/>
            <p:nvPr/>
          </p:nvCxnSpPr>
          <p:spPr>
            <a:xfrm>
              <a:off x="1476896" y="4435210"/>
              <a:ext cx="0" cy="1944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67FE825-6524-40C4-AEC7-75C5AB04537B}"/>
                </a:ext>
              </a:extLst>
            </p:cNvPr>
            <p:cNvCxnSpPr/>
            <p:nvPr/>
          </p:nvCxnSpPr>
          <p:spPr>
            <a:xfrm>
              <a:off x="7015212" y="4426442"/>
              <a:ext cx="0" cy="1944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F9B1002-04C8-4681-8C0A-640B0042CC50}"/>
                </a:ext>
              </a:extLst>
            </p:cNvPr>
            <p:cNvCxnSpPr>
              <a:cxnSpLocks/>
            </p:cNvCxnSpPr>
            <p:nvPr/>
          </p:nvCxnSpPr>
          <p:spPr>
            <a:xfrm>
              <a:off x="1476896" y="6222898"/>
              <a:ext cx="553831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26318D3-D7F3-4FD3-83F0-759096A1858C}"/>
                    </a:ext>
                  </a:extLst>
                </p:cNvPr>
                <p:cNvSpPr txBox="1"/>
                <p:nvPr/>
              </p:nvSpPr>
              <p:spPr>
                <a:xfrm>
                  <a:off x="3692679" y="5880904"/>
                  <a:ext cx="102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800" b="0" dirty="0">
                      <a:latin typeface="Cambria Math" panose="02040503050406030204" pitchFamily="18" charset="0"/>
                    </a:rPr>
                    <a:t>总时间</a:t>
                  </a:r>
                  <a14:m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26318D3-D7F3-4FD3-83F0-759096A18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679" y="5880904"/>
                  <a:ext cx="1020087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5389" t="-13333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777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6233-1FCF-4C13-9F30-9A2E164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3F94F-E0D5-46B3-B300-763DB0A2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>
                <a:latin typeface="Cambria Math" panose="02040503050406030204" pitchFamily="18" charset="0"/>
              </a:rPr>
              <a:t>引理</a:t>
            </a:r>
            <a:r>
              <a:rPr lang="en-US" altLang="zh-CN" sz="2800" b="0" dirty="0">
                <a:latin typeface="Cambria Math" panose="02040503050406030204" pitchFamily="18" charset="0"/>
              </a:rPr>
              <a:t>0</a:t>
            </a:r>
            <a:r>
              <a:rPr lang="zh-CN" altLang="en-US" sz="2800" b="0" dirty="0">
                <a:latin typeface="Cambria Math" panose="02040503050406030204" pitchFamily="18" charset="0"/>
              </a:rPr>
              <a:t>：总时间依赖于最晚完成的任务的结束时间</a:t>
            </a:r>
            <a:endParaRPr lang="en-US" altLang="zh-CN" sz="2800" b="0" dirty="0">
              <a:latin typeface="Cambria Math" panose="02040503050406030204" pitchFamily="18" charset="0"/>
            </a:endParaRPr>
          </a:p>
          <a:p>
            <a:pPr lvl="1"/>
            <a:r>
              <a:rPr lang="zh-CN" altLang="en-US" sz="1600" dirty="0">
                <a:latin typeface="Cambria Math" panose="02040503050406030204" pitchFamily="18" charset="0"/>
              </a:rPr>
              <a:t>显而易见</a:t>
            </a:r>
            <a:endParaRPr lang="zh-CN" altLang="en-US" sz="1600" dirty="0"/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F392AB1-5470-4222-8938-A39F7800E6CC}"/>
              </a:ext>
            </a:extLst>
          </p:cNvPr>
          <p:cNvGrpSpPr/>
          <p:nvPr/>
        </p:nvGrpSpPr>
        <p:grpSpPr>
          <a:xfrm>
            <a:off x="983184" y="4570124"/>
            <a:ext cx="6919541" cy="2243252"/>
            <a:chOff x="983184" y="4136174"/>
            <a:chExt cx="6919541" cy="2243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0600133B-1704-47EE-B7E9-45B1463652A5}"/>
                    </a:ext>
                  </a:extLst>
                </p:cNvPr>
                <p:cNvSpPr/>
                <p:nvPr/>
              </p:nvSpPr>
              <p:spPr>
                <a:xfrm>
                  <a:off x="1476896" y="4516371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0600133B-1704-47EE-B7E9-45B146365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6896" y="4516371"/>
                  <a:ext cx="792088" cy="36004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7689C140-75B4-4085-BA92-8BE7B4F64D32}"/>
                    </a:ext>
                  </a:extLst>
                </p:cNvPr>
                <p:cNvSpPr/>
                <p:nvPr/>
              </p:nvSpPr>
              <p:spPr>
                <a:xfrm>
                  <a:off x="3065594" y="4886147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7689C140-75B4-4085-BA92-8BE7B4F64D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594" y="4886147"/>
                  <a:ext cx="792088" cy="3600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52FA51DD-D66D-4784-9BB5-5430E974FEB7}"/>
                    </a:ext>
                  </a:extLst>
                </p:cNvPr>
                <p:cNvSpPr/>
                <p:nvPr/>
              </p:nvSpPr>
              <p:spPr>
                <a:xfrm>
                  <a:off x="2268984" y="5236451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52FA51DD-D66D-4784-9BB5-5430E974FE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984" y="5236451"/>
                  <a:ext cx="792088" cy="3600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6945840E-BBE1-456F-BA75-6ADF8E7779C7}"/>
                    </a:ext>
                  </a:extLst>
                </p:cNvPr>
                <p:cNvSpPr/>
                <p:nvPr/>
              </p:nvSpPr>
              <p:spPr>
                <a:xfrm>
                  <a:off x="2268983" y="4516371"/>
                  <a:ext cx="2591047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6945840E-BBE1-456F-BA75-6ADF8E7779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983" y="4516371"/>
                  <a:ext cx="2591047" cy="360040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3E23116C-902F-459E-80B8-3F3BDF019588}"/>
                    </a:ext>
                  </a:extLst>
                </p:cNvPr>
                <p:cNvSpPr/>
                <p:nvPr/>
              </p:nvSpPr>
              <p:spPr>
                <a:xfrm>
                  <a:off x="3857682" y="4876411"/>
                  <a:ext cx="1353394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3E23116C-902F-459E-80B8-3F3BDF0195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7682" y="4876411"/>
                  <a:ext cx="1353394" cy="360040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34214CE5-48F9-4C33-8620-4224FB41E220}"/>
                    </a:ext>
                  </a:extLst>
                </p:cNvPr>
                <p:cNvSpPr/>
                <p:nvPr/>
              </p:nvSpPr>
              <p:spPr>
                <a:xfrm>
                  <a:off x="3061072" y="5240194"/>
                  <a:ext cx="1584176" cy="36004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34214CE5-48F9-4C33-8620-4224FB41E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072" y="5240194"/>
                  <a:ext cx="1584176" cy="360040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4B5D343E-171E-4EAC-A49E-9B63ABBDCDE6}"/>
                    </a:ext>
                  </a:extLst>
                </p:cNvPr>
                <p:cNvSpPr/>
                <p:nvPr/>
              </p:nvSpPr>
              <p:spPr>
                <a:xfrm>
                  <a:off x="5425863" y="4514484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4B5D343E-171E-4EAC-A49E-9B63ABBDCD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863" y="4514484"/>
                  <a:ext cx="792088" cy="3600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40D2234-59E9-4BD1-A083-2A2C34661108}"/>
                    </a:ext>
                  </a:extLst>
                </p:cNvPr>
                <p:cNvSpPr/>
                <p:nvPr/>
              </p:nvSpPr>
              <p:spPr>
                <a:xfrm>
                  <a:off x="4642098" y="5236451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40D2234-59E9-4BD1-A083-2A2C346611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098" y="5236451"/>
                  <a:ext cx="792088" cy="3600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EC2DEA75-5266-47E7-B05B-C1F914F14FC9}"/>
                    </a:ext>
                  </a:extLst>
                </p:cNvPr>
                <p:cNvSpPr/>
                <p:nvPr/>
              </p:nvSpPr>
              <p:spPr>
                <a:xfrm>
                  <a:off x="6223124" y="4892354"/>
                  <a:ext cx="792088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EC2DEA75-5266-47E7-B05B-C1F914F14F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124" y="4892354"/>
                  <a:ext cx="792088" cy="3600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ABC9D718-D52F-4BF0-8E7B-4C2E21B52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184" y="4422698"/>
              <a:ext cx="6758408" cy="3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9C1DD59-BB6E-4A68-9074-A49991540C6A}"/>
                    </a:ext>
                  </a:extLst>
                </p:cNvPr>
                <p:cNvSpPr txBox="1"/>
                <p:nvPr/>
              </p:nvSpPr>
              <p:spPr>
                <a:xfrm>
                  <a:off x="7741592" y="4136174"/>
                  <a:ext cx="1611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9C1DD59-BB6E-4A68-9074-A49991540C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1592" y="4136174"/>
                  <a:ext cx="16113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769" r="-2307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60234CCE-9DDA-4BD8-911D-8FBDD742E845}"/>
                </a:ext>
              </a:extLst>
            </p:cNvPr>
            <p:cNvCxnSpPr/>
            <p:nvPr/>
          </p:nvCxnSpPr>
          <p:spPr>
            <a:xfrm>
              <a:off x="1476896" y="4435210"/>
              <a:ext cx="0" cy="1944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F54C294A-9113-4CC7-8BB7-048F8DA9FA5D}"/>
                </a:ext>
              </a:extLst>
            </p:cNvPr>
            <p:cNvCxnSpPr/>
            <p:nvPr/>
          </p:nvCxnSpPr>
          <p:spPr>
            <a:xfrm>
              <a:off x="7015212" y="4426442"/>
              <a:ext cx="0" cy="1944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EC1A66EB-DA01-48C6-866D-5FF997BAEBE7}"/>
                </a:ext>
              </a:extLst>
            </p:cNvPr>
            <p:cNvCxnSpPr>
              <a:cxnSpLocks/>
            </p:cNvCxnSpPr>
            <p:nvPr/>
          </p:nvCxnSpPr>
          <p:spPr>
            <a:xfrm>
              <a:off x="1476896" y="6222898"/>
              <a:ext cx="553831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7B3BA080-86CB-483E-9144-0CDB04DD6315}"/>
                    </a:ext>
                  </a:extLst>
                </p:cNvPr>
                <p:cNvSpPr txBox="1"/>
                <p:nvPr/>
              </p:nvSpPr>
              <p:spPr>
                <a:xfrm>
                  <a:off x="3692679" y="5880904"/>
                  <a:ext cx="10200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800" b="0" dirty="0">
                      <a:latin typeface="Cambria Math" panose="02040503050406030204" pitchFamily="18" charset="0"/>
                    </a:rPr>
                    <a:t>总时间</a:t>
                  </a:r>
                  <a14:m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7B3BA080-86CB-483E-9144-0CDB04DD6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2679" y="5880904"/>
                  <a:ext cx="1020087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389" t="-13333" b="-2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986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6233-1FCF-4C13-9F30-9A2E164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b="0" dirty="0">
                    <a:latin typeface="Cambria Math" panose="02040503050406030204" pitchFamily="18" charset="0"/>
                  </a:rPr>
                  <a:t>引理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800" b="0" dirty="0">
                    <a:latin typeface="Cambria Math" panose="02040503050406030204" pitchFamily="18" charset="0"/>
                  </a:rPr>
                  <a:t>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b="0" dirty="0">
                    <a:latin typeface="Cambria Math" panose="02040503050406030204" pitchFamily="18" charset="0"/>
                  </a:rPr>
                  <a:t>阶段抢占通信不会使结果更好</a:t>
                </a:r>
                <a:endParaRPr lang="en-US" altLang="zh-CN" sz="2800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400" dirty="0">
                    <a:latin typeface="Cambria Math" panose="02040503050406030204" pitchFamily="18" charset="0"/>
                  </a:rPr>
                  <a:t>根据引理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，抢占通信会延后被抢占任务的开始执行时间，进而使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增大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800" b="0" dirty="0">
                    <a:latin typeface="Cambria Math" panose="02040503050406030204" pitchFamily="18" charset="0"/>
                  </a:rPr>
                  <a:t>引理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800" b="0" dirty="0">
                    <a:latin typeface="Cambria Math" panose="02040503050406030204" pitchFamily="18" charset="0"/>
                  </a:rPr>
                  <a:t>：</a:t>
                </a:r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b="0" dirty="0">
                    <a:latin typeface="Cambria Math" panose="02040503050406030204" pitchFamily="18" charset="0"/>
                  </a:rPr>
                  <a:t>最好在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b="0" dirty="0">
                    <a:latin typeface="Cambria Math" panose="02040503050406030204" pitchFamily="18" charset="0"/>
                  </a:rPr>
                  <a:t>之前完成</a:t>
                </a:r>
                <a:endParaRPr lang="en-US" altLang="zh-CN" sz="2800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000" dirty="0">
                    <a:latin typeface="Cambria Math" panose="02040503050406030204" pitchFamily="18" charset="0"/>
                  </a:rPr>
                  <a:t>根据引理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，算法应该让任务尽早开始才能尽早结束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000" dirty="0">
                    <a:latin typeface="Cambria Math" panose="02040503050406030204" pitchFamily="18" charset="0"/>
                  </a:rPr>
                  <a:t>显然，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阶段的任务被抢占不会使结果变差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000" dirty="0">
                    <a:latin typeface="Cambria Math" panose="02040503050406030204" pitchFamily="18" charset="0"/>
                  </a:rPr>
                  <a:t>因此当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有任务同时进行时，应该保证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的任务优先完成</a:t>
                </a:r>
                <a:endParaRPr lang="en-US" altLang="zh-CN" sz="2000" dirty="0"/>
              </a:p>
              <a:p>
                <a:r>
                  <a:rPr lang="zh-CN" altLang="en-US" sz="2800" dirty="0">
                    <a:latin typeface="Cambria Math" panose="02040503050406030204" pitchFamily="18" charset="0"/>
                  </a:rPr>
                  <a:t>引理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2800" dirty="0"/>
                  <a:t>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b="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之间的空闲越小越好</a:t>
                </a:r>
                <a:endParaRPr lang="en-US" altLang="zh-CN" sz="2800" dirty="0"/>
              </a:p>
              <a:p>
                <a:pPr lvl="1"/>
                <a:r>
                  <a:rPr lang="zh-CN" altLang="en-US" sz="2000" dirty="0"/>
                  <a:t>根据假设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和假设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，数据传输总量已知且同一时刻只能有一个设备传输数据，因此传输数据的耗时一定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因此，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之间的空闲越小，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越小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87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65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6233-1FCF-4C13-9F30-9A2E164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算法：概述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>
                    <a:latin typeface="Cambria Math" panose="02040503050406030204" pitchFamily="18" charset="0"/>
                  </a:rPr>
                  <a:t>本文求最优化算法的思路：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、先给出已知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的算法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的算法为前提，给出求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的算法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Cambria Math" panose="02040503050406030204" pitchFamily="18" charset="0"/>
                  </a:rPr>
                  <a:t>假定所有节点都要派上用场，即使不分配计算任务也有固定的通信时间</a:t>
                </a:r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、求节点选择方案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算法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887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944C612-A81B-4E84-B9D5-D327D6D9DC5C}"/>
                  </a:ext>
                </a:extLst>
              </p:cNvPr>
              <p:cNvSpPr txBox="1"/>
              <p:nvPr/>
            </p:nvSpPr>
            <p:spPr>
              <a:xfrm>
                <a:off x="4141326" y="6009796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944C612-A81B-4E84-B9D5-D327D6D9D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326" y="6009796"/>
                <a:ext cx="9876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D5C35EA-D185-4C9E-8D27-149440E88592}"/>
                  </a:ext>
                </a:extLst>
              </p:cNvPr>
              <p:cNvSpPr/>
              <p:nvPr/>
            </p:nvSpPr>
            <p:spPr>
              <a:xfrm>
                <a:off x="4044663" y="6379597"/>
                <a:ext cx="1247418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D5C35EA-D185-4C9E-8D27-149440E88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663" y="6379597"/>
                <a:ext cx="1247418" cy="288033"/>
              </a:xfrm>
              <a:prstGeom prst="rect">
                <a:avLst/>
              </a:prstGeom>
              <a:blipFill>
                <a:blip r:embed="rId4"/>
                <a:stretch>
                  <a:fillRect t="-15686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FB8B528-92BF-4AC7-B9CE-87112D1B4C8D}"/>
                  </a:ext>
                </a:extLst>
              </p:cNvPr>
              <p:cNvSpPr/>
              <p:nvPr/>
            </p:nvSpPr>
            <p:spPr>
              <a:xfrm>
                <a:off x="2123729" y="5518387"/>
                <a:ext cx="3034542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FB8B528-92BF-4AC7-B9CE-87112D1B4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9" y="5518387"/>
                <a:ext cx="3034542" cy="288033"/>
              </a:xfrm>
              <a:prstGeom prst="rect">
                <a:avLst/>
              </a:prstGeom>
              <a:blipFill>
                <a:blip r:embed="rId5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6F808C2-93D7-4118-8E9A-ED9C0083BAD8}"/>
                  </a:ext>
                </a:extLst>
              </p:cNvPr>
              <p:cNvSpPr/>
              <p:nvPr/>
            </p:nvSpPr>
            <p:spPr>
              <a:xfrm>
                <a:off x="3275856" y="5806420"/>
                <a:ext cx="1584177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6F808C2-93D7-4118-8E9A-ED9C0083B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806420"/>
                <a:ext cx="1584177" cy="288033"/>
              </a:xfrm>
              <a:prstGeom prst="rect">
                <a:avLst/>
              </a:prstGeom>
              <a:blipFill>
                <a:blip r:embed="rId6"/>
                <a:stretch>
                  <a:fillRect t="-1346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67C771B-1AD3-4691-B83C-220E75EF17EF}"/>
                  </a:ext>
                </a:extLst>
              </p:cNvPr>
              <p:cNvSpPr/>
              <p:nvPr/>
            </p:nvSpPr>
            <p:spPr>
              <a:xfrm>
                <a:off x="1454601" y="5229885"/>
                <a:ext cx="3405432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67C771B-1AD3-4691-B83C-220E75EF1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01" y="5229885"/>
                <a:ext cx="3405432" cy="288033"/>
              </a:xfrm>
              <a:prstGeom prst="rect">
                <a:avLst/>
              </a:prstGeom>
              <a:blipFill>
                <a:blip r:embed="rId7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FB0C692-8713-44A9-8BA5-12B6EF6E574A}"/>
                  </a:ext>
                </a:extLst>
              </p:cNvPr>
              <p:cNvSpPr/>
              <p:nvPr/>
            </p:nvSpPr>
            <p:spPr>
              <a:xfrm>
                <a:off x="533019" y="5219582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FB0C692-8713-44A9-8BA5-12B6EF6E5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19" y="5219582"/>
                <a:ext cx="576064" cy="288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3C45E8B-776F-4185-A4FE-A4FFEBB240EF}"/>
                  </a:ext>
                </a:extLst>
              </p:cNvPr>
              <p:cNvSpPr/>
              <p:nvPr/>
            </p:nvSpPr>
            <p:spPr>
              <a:xfrm>
                <a:off x="1109083" y="5507614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3C45E8B-776F-4185-A4FE-A4FFEBB24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83" y="5507614"/>
                <a:ext cx="576064" cy="288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95F944B-AE1E-48BF-89CC-756D67F21BD1}"/>
                  </a:ext>
                </a:extLst>
              </p:cNvPr>
              <p:cNvSpPr/>
              <p:nvPr/>
            </p:nvSpPr>
            <p:spPr>
              <a:xfrm>
                <a:off x="1685147" y="5795646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95F944B-AE1E-48BF-89CC-756D67F21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47" y="5795646"/>
                <a:ext cx="576064" cy="2880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D075ED1-708D-44B1-AAF3-1FC68A93AF8B}"/>
                  </a:ext>
                </a:extLst>
              </p:cNvPr>
              <p:cNvSpPr/>
              <p:nvPr/>
            </p:nvSpPr>
            <p:spPr>
              <a:xfrm>
                <a:off x="2837275" y="6371710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D075ED1-708D-44B1-AAF3-1FC68A93A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275" y="6371710"/>
                <a:ext cx="576064" cy="288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E47AFF-4AF7-422F-B2CD-982FD25EF318}"/>
                  </a:ext>
                </a:extLst>
              </p:cNvPr>
              <p:cNvSpPr txBox="1"/>
              <p:nvPr/>
            </p:nvSpPr>
            <p:spPr>
              <a:xfrm>
                <a:off x="2055394" y="6002378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E47AFF-4AF7-422F-B2CD-982FD25EF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394" y="6002378"/>
                <a:ext cx="9876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4BA869-71EF-4F10-AA3F-5BF5CD0D2DAA}"/>
                  </a:ext>
                </a:extLst>
              </p:cNvPr>
              <p:cNvSpPr/>
              <p:nvPr/>
            </p:nvSpPr>
            <p:spPr>
              <a:xfrm>
                <a:off x="5827399" y="5229885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24BA869-71EF-4F10-AA3F-5BF5CD0D2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99" y="5229885"/>
                <a:ext cx="576064" cy="288032"/>
              </a:xfrm>
              <a:prstGeom prst="rect">
                <a:avLst/>
              </a:prstGeom>
              <a:blipFill>
                <a:blip r:embed="rId13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538E4AB-D572-4DF6-8CE9-39F704523EF3}"/>
                  </a:ext>
                </a:extLst>
              </p:cNvPr>
              <p:cNvSpPr/>
              <p:nvPr/>
            </p:nvSpPr>
            <p:spPr>
              <a:xfrm>
                <a:off x="6403463" y="5517917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538E4AB-D572-4DF6-8CE9-39F704523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63" y="5517917"/>
                <a:ext cx="576064" cy="288032"/>
              </a:xfrm>
              <a:prstGeom prst="rect">
                <a:avLst/>
              </a:prstGeom>
              <a:blipFill>
                <a:blip r:embed="rId14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0A045A5-8746-47B5-B577-4A5E2513EEDD}"/>
                  </a:ext>
                </a:extLst>
              </p:cNvPr>
              <p:cNvSpPr/>
              <p:nvPr/>
            </p:nvSpPr>
            <p:spPr>
              <a:xfrm>
                <a:off x="6979527" y="5805949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0A045A5-8746-47B5-B577-4A5E2513E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27" y="5805949"/>
                <a:ext cx="576064" cy="288032"/>
              </a:xfrm>
              <a:prstGeom prst="rect">
                <a:avLst/>
              </a:prstGeom>
              <a:blipFill>
                <a:blip r:embed="rId15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1A69B59-3073-4DA8-A483-76CF589E5BAC}"/>
                  </a:ext>
                </a:extLst>
              </p:cNvPr>
              <p:cNvSpPr/>
              <p:nvPr/>
            </p:nvSpPr>
            <p:spPr>
              <a:xfrm>
                <a:off x="8131655" y="6382013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1A69B59-3073-4DA8-A483-76CF589E5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5" y="6382013"/>
                <a:ext cx="576064" cy="288032"/>
              </a:xfrm>
              <a:prstGeom prst="rect">
                <a:avLst/>
              </a:prstGeom>
              <a:blipFill>
                <a:blip r:embed="rId16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A4C56B5-230A-43EE-8AB7-295F55BF1AD1}"/>
                  </a:ext>
                </a:extLst>
              </p:cNvPr>
              <p:cNvSpPr txBox="1"/>
              <p:nvPr/>
            </p:nvSpPr>
            <p:spPr>
              <a:xfrm>
                <a:off x="7349774" y="6012681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A4C56B5-230A-43EE-8AB7-295F55BF1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4" y="6012681"/>
                <a:ext cx="98769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EC38CDA-FC1E-4A85-A754-E5A6571E1A38}"/>
              </a:ext>
            </a:extLst>
          </p:cNvPr>
          <p:cNvSpPr/>
          <p:nvPr/>
        </p:nvSpPr>
        <p:spPr>
          <a:xfrm>
            <a:off x="5357220" y="557736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1504AA-F92C-43FC-9695-02FB45EB513E}"/>
                  </a:ext>
                </a:extLst>
              </p:cNvPr>
              <p:cNvSpPr txBox="1"/>
              <p:nvPr/>
            </p:nvSpPr>
            <p:spPr>
              <a:xfrm>
                <a:off x="5485597" y="623321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1504AA-F92C-43FC-9695-02FB45EB5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97" y="6233210"/>
                <a:ext cx="300980" cy="276999"/>
              </a:xfrm>
              <a:prstGeom prst="rect">
                <a:avLst/>
              </a:prstGeom>
              <a:blipFill>
                <a:blip r:embed="rId18"/>
                <a:stretch>
                  <a:fillRect l="-10204" r="-61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A88A1DB-514D-45FF-9976-8CD823C5EB2E}"/>
              </a:ext>
            </a:extLst>
          </p:cNvPr>
          <p:cNvGrpSpPr/>
          <p:nvPr/>
        </p:nvGrpSpPr>
        <p:grpSpPr>
          <a:xfrm>
            <a:off x="978568" y="5848182"/>
            <a:ext cx="646331" cy="965194"/>
            <a:chOff x="978568" y="4968856"/>
            <a:chExt cx="646331" cy="96519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2F395C1-6ACA-474B-8B96-ACC62FCC4046}"/>
                </a:ext>
              </a:extLst>
            </p:cNvPr>
            <p:cNvSpPr/>
            <p:nvPr/>
          </p:nvSpPr>
          <p:spPr>
            <a:xfrm>
              <a:off x="1016285" y="4968856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92EDCA6-DB31-463B-993E-6293FD68F266}"/>
                </a:ext>
              </a:extLst>
            </p:cNvPr>
            <p:cNvSpPr txBox="1"/>
            <p:nvPr/>
          </p:nvSpPr>
          <p:spPr>
            <a:xfrm>
              <a:off x="978568" y="55647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顺序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3BBB1FE-A5E3-463F-A816-E8872D28BE00}"/>
              </a:ext>
            </a:extLst>
          </p:cNvPr>
          <p:cNvGrpSpPr/>
          <p:nvPr/>
        </p:nvGrpSpPr>
        <p:grpSpPr>
          <a:xfrm>
            <a:off x="7365741" y="4841226"/>
            <a:ext cx="646331" cy="965194"/>
            <a:chOff x="978568" y="4968856"/>
            <a:chExt cx="646331" cy="96519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8240277-66A2-4D79-8C46-B58FD5D29649}"/>
                </a:ext>
              </a:extLst>
            </p:cNvPr>
            <p:cNvSpPr/>
            <p:nvPr/>
          </p:nvSpPr>
          <p:spPr>
            <a:xfrm>
              <a:off x="1016285" y="4968856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3F2EDAB-484E-41A9-AFA7-15F1F65BBB97}"/>
                </a:ext>
              </a:extLst>
            </p:cNvPr>
            <p:cNvSpPr txBox="1"/>
            <p:nvPr/>
          </p:nvSpPr>
          <p:spPr>
            <a:xfrm>
              <a:off x="978568" y="55647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顺序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58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</a:t>
                </a:r>
                <a:r>
                  <a:rPr lang="en-US" altLang="zh-CN" sz="4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4000" dirty="0"/>
                  <a:t>中计算量分配方案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>
                    <a:latin typeface="Cambria Math" panose="02040503050406030204" pitchFamily="18" charset="0"/>
                  </a:rPr>
                  <a:t>问题描述：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400" dirty="0">
                    <a:latin typeface="Cambria Math" panose="020405030504060302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中的通信时间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>
                    <a:latin typeface="Cambria Math" panose="020405030504060302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中的通信时间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已知总计算量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和设备算力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如何分配计算负载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使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F025FA7-CC69-4B1C-BEC5-64CB3A2B4920}"/>
                  </a:ext>
                </a:extLst>
              </p:cNvPr>
              <p:cNvSpPr txBox="1"/>
              <p:nvPr/>
            </p:nvSpPr>
            <p:spPr>
              <a:xfrm>
                <a:off x="4141326" y="6009796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F025FA7-CC69-4B1C-BEC5-64CB3A2B4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326" y="6009796"/>
                <a:ext cx="9876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970A195-BAB8-4D2B-9A4B-B1ED141344F3}"/>
                  </a:ext>
                </a:extLst>
              </p:cNvPr>
              <p:cNvSpPr/>
              <p:nvPr/>
            </p:nvSpPr>
            <p:spPr>
              <a:xfrm>
                <a:off x="4044663" y="6379597"/>
                <a:ext cx="1247418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970A195-BAB8-4D2B-9A4B-B1ED14134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663" y="6379597"/>
                <a:ext cx="1247418" cy="288033"/>
              </a:xfrm>
              <a:prstGeom prst="rect">
                <a:avLst/>
              </a:prstGeom>
              <a:blipFill>
                <a:blip r:embed="rId5"/>
                <a:stretch>
                  <a:fillRect t="-15686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909144A-1FC7-41F4-AEE9-5EF2A7821632}"/>
                  </a:ext>
                </a:extLst>
              </p:cNvPr>
              <p:cNvSpPr/>
              <p:nvPr/>
            </p:nvSpPr>
            <p:spPr>
              <a:xfrm>
                <a:off x="2123729" y="5518387"/>
                <a:ext cx="3034542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909144A-1FC7-41F4-AEE9-5EF2A7821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9" y="5518387"/>
                <a:ext cx="3034542" cy="288033"/>
              </a:xfrm>
              <a:prstGeom prst="rect">
                <a:avLst/>
              </a:prstGeom>
              <a:blipFill>
                <a:blip r:embed="rId6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D3D9D24-4BA9-45EC-9DAA-4991C14CB3D9}"/>
                  </a:ext>
                </a:extLst>
              </p:cNvPr>
              <p:cNvSpPr/>
              <p:nvPr/>
            </p:nvSpPr>
            <p:spPr>
              <a:xfrm>
                <a:off x="3275856" y="5806420"/>
                <a:ext cx="1584177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D3D9D24-4BA9-45EC-9DAA-4991C14CB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806420"/>
                <a:ext cx="1584177" cy="288033"/>
              </a:xfrm>
              <a:prstGeom prst="rect">
                <a:avLst/>
              </a:prstGeom>
              <a:blipFill>
                <a:blip r:embed="rId7"/>
                <a:stretch>
                  <a:fillRect t="-1346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2950F64-42C3-46EF-8739-FCE1D527417D}"/>
                  </a:ext>
                </a:extLst>
              </p:cNvPr>
              <p:cNvSpPr/>
              <p:nvPr/>
            </p:nvSpPr>
            <p:spPr>
              <a:xfrm>
                <a:off x="1454601" y="5229885"/>
                <a:ext cx="3405432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2950F64-42C3-46EF-8739-FCE1D5274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601" y="5229885"/>
                <a:ext cx="3405432" cy="288033"/>
              </a:xfrm>
              <a:prstGeom prst="rect">
                <a:avLst/>
              </a:prstGeom>
              <a:blipFill>
                <a:blip r:embed="rId8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B5F7017-248C-4273-95C6-A6267B0E5FD6}"/>
                  </a:ext>
                </a:extLst>
              </p:cNvPr>
              <p:cNvSpPr/>
              <p:nvPr/>
            </p:nvSpPr>
            <p:spPr>
              <a:xfrm>
                <a:off x="533019" y="5219582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B5F7017-248C-4273-95C6-A6267B0E5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19" y="5219582"/>
                <a:ext cx="576064" cy="288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657B4B3-285D-415E-82CF-6E5620349019}"/>
                  </a:ext>
                </a:extLst>
              </p:cNvPr>
              <p:cNvSpPr/>
              <p:nvPr/>
            </p:nvSpPr>
            <p:spPr>
              <a:xfrm>
                <a:off x="1109083" y="5507614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3657B4B3-285D-415E-82CF-6E5620349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83" y="5507614"/>
                <a:ext cx="576064" cy="2880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0969F8B-C1E6-43E7-9ADF-209359DCAFD6}"/>
                  </a:ext>
                </a:extLst>
              </p:cNvPr>
              <p:cNvSpPr/>
              <p:nvPr/>
            </p:nvSpPr>
            <p:spPr>
              <a:xfrm>
                <a:off x="1685147" y="5795646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0969F8B-C1E6-43E7-9ADF-209359DCA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47" y="5795646"/>
                <a:ext cx="576064" cy="288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DC97792-3FE6-41C9-A285-1A80FC7CDEAC}"/>
                  </a:ext>
                </a:extLst>
              </p:cNvPr>
              <p:cNvSpPr/>
              <p:nvPr/>
            </p:nvSpPr>
            <p:spPr>
              <a:xfrm>
                <a:off x="2837275" y="6371710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0DC97792-3FE6-41C9-A285-1A80FC7CD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275" y="6371710"/>
                <a:ext cx="576064" cy="2880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22173E-7A66-4AD2-A020-FBC15909E2BA}"/>
                  </a:ext>
                </a:extLst>
              </p:cNvPr>
              <p:cNvSpPr txBox="1"/>
              <p:nvPr/>
            </p:nvSpPr>
            <p:spPr>
              <a:xfrm>
                <a:off x="2055394" y="6002378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522173E-7A66-4AD2-A020-FBC15909E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394" y="6002378"/>
                <a:ext cx="9876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A4E8-C24C-484A-9F18-D282123FB05C}"/>
                  </a:ext>
                </a:extLst>
              </p:cNvPr>
              <p:cNvSpPr/>
              <p:nvPr/>
            </p:nvSpPr>
            <p:spPr>
              <a:xfrm>
                <a:off x="5827399" y="5229885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51EA4E8-C24C-484A-9F18-D282123FB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99" y="5229885"/>
                <a:ext cx="576064" cy="288032"/>
              </a:xfrm>
              <a:prstGeom prst="rect">
                <a:avLst/>
              </a:prstGeom>
              <a:blipFill>
                <a:blip r:embed="rId14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3B0564F-5D7D-4685-8EBD-10C491D58F20}"/>
                  </a:ext>
                </a:extLst>
              </p:cNvPr>
              <p:cNvSpPr/>
              <p:nvPr/>
            </p:nvSpPr>
            <p:spPr>
              <a:xfrm>
                <a:off x="6403463" y="5517917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3B0564F-5D7D-4685-8EBD-10C491D58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63" y="5517917"/>
                <a:ext cx="576064" cy="288032"/>
              </a:xfrm>
              <a:prstGeom prst="rect">
                <a:avLst/>
              </a:prstGeom>
              <a:blipFill>
                <a:blip r:embed="rId15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EFC8358-B98B-4A7A-A7FF-B6D651B71DC8}"/>
                  </a:ext>
                </a:extLst>
              </p:cNvPr>
              <p:cNvSpPr/>
              <p:nvPr/>
            </p:nvSpPr>
            <p:spPr>
              <a:xfrm>
                <a:off x="6979527" y="5805949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EFC8358-B98B-4A7A-A7FF-B6D651B71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27" y="5805949"/>
                <a:ext cx="576064" cy="288032"/>
              </a:xfrm>
              <a:prstGeom prst="rect">
                <a:avLst/>
              </a:prstGeom>
              <a:blipFill>
                <a:blip r:embed="rId16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D3FEBCD-FD4C-48FF-8A69-9E9D123A5A96}"/>
                  </a:ext>
                </a:extLst>
              </p:cNvPr>
              <p:cNvSpPr/>
              <p:nvPr/>
            </p:nvSpPr>
            <p:spPr>
              <a:xfrm>
                <a:off x="8131655" y="6382013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D3FEBCD-FD4C-48FF-8A69-9E9D123A5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5" y="6382013"/>
                <a:ext cx="576064" cy="288032"/>
              </a:xfrm>
              <a:prstGeom prst="rect">
                <a:avLst/>
              </a:prstGeom>
              <a:blipFill>
                <a:blip r:embed="rId17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1AB9360-32AA-49F0-B271-707B23174F61}"/>
                  </a:ext>
                </a:extLst>
              </p:cNvPr>
              <p:cNvSpPr txBox="1"/>
              <p:nvPr/>
            </p:nvSpPr>
            <p:spPr>
              <a:xfrm>
                <a:off x="7349774" y="6012681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1AB9360-32AA-49F0-B271-707B23174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4" y="6012681"/>
                <a:ext cx="98769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>
            <a:extLst>
              <a:ext uri="{FF2B5EF4-FFF2-40B4-BE49-F238E27FC236}">
                <a16:creationId xmlns:a16="http://schemas.microsoft.com/office/drawing/2014/main" id="{C3B2C50A-C1E1-4E48-A6B3-DA9BEB9EAB85}"/>
              </a:ext>
            </a:extLst>
          </p:cNvPr>
          <p:cNvSpPr/>
          <p:nvPr/>
        </p:nvSpPr>
        <p:spPr>
          <a:xfrm>
            <a:off x="5357220" y="557736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1BA415-60FA-40AE-9B2D-8262A49653DB}"/>
                  </a:ext>
                </a:extLst>
              </p:cNvPr>
              <p:cNvSpPr txBox="1"/>
              <p:nvPr/>
            </p:nvSpPr>
            <p:spPr>
              <a:xfrm>
                <a:off x="5485597" y="6233210"/>
                <a:ext cx="300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1BA415-60FA-40AE-9B2D-8262A496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97" y="6233210"/>
                <a:ext cx="300980" cy="276999"/>
              </a:xfrm>
              <a:prstGeom prst="rect">
                <a:avLst/>
              </a:prstGeom>
              <a:blipFill>
                <a:blip r:embed="rId19"/>
                <a:stretch>
                  <a:fillRect l="-10204" r="-612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9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</a:t>
                </a:r>
                <a:r>
                  <a:rPr lang="en-US" altLang="zh-CN" sz="4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4000" dirty="0"/>
                  <a:t>中计算量分配方案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>
                    <a:latin typeface="Cambria Math" panose="02040503050406030204" pitchFamily="18" charset="0"/>
                  </a:rPr>
                  <a:t>算法步骤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1</a:t>
                </a:r>
                <a:r>
                  <a:rPr lang="zh-CN" altLang="en-US" sz="2800" b="0" dirty="0">
                    <a:latin typeface="Cambria Math" panose="02040503050406030204" pitchFamily="18" charset="0"/>
                  </a:rPr>
                  <a:t>：往节点尽可能多地分配工作量，且保证计算过程在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800" b="0" dirty="0">
                    <a:latin typeface="Cambria Math" panose="02040503050406030204" pitchFamily="18" charset="0"/>
                  </a:rPr>
                  <a:t>结束前完成</a:t>
                </a:r>
                <a:endParaRPr lang="en-US" altLang="zh-CN" sz="2800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400" dirty="0">
                    <a:latin typeface="Cambria Math" panose="02040503050406030204" pitchFamily="18" charset="0"/>
                  </a:rPr>
                  <a:t>根据引理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和引理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，最优的方案就是让所有计算都在在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结束前完成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400" dirty="0">
                    <a:latin typeface="Cambria Math" panose="02040503050406030204" pitchFamily="18" charset="0"/>
                  </a:rPr>
                  <a:t>如果在这一步分配完成，则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之间的空闲为</a:t>
                </a:r>
                <a:r>
                  <a:rPr lang="en-US" altLang="zh-CN" sz="2400" dirty="0"/>
                  <a:t>0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8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45D1A41-B264-4446-8412-363DF9E6C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6" y="4149080"/>
            <a:ext cx="3864432" cy="165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5B4D1A0-6FA4-447A-93D1-5E548A385F34}"/>
                  </a:ext>
                </a:extLst>
              </p:cNvPr>
              <p:cNvSpPr/>
              <p:nvPr/>
            </p:nvSpPr>
            <p:spPr>
              <a:xfrm>
                <a:off x="5148064" y="4437112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5B4D1A0-6FA4-447A-93D1-5E548A385F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437112"/>
                <a:ext cx="576064" cy="288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809CC3E-3BF4-47C8-9518-2BE99AA986A4}"/>
                  </a:ext>
                </a:extLst>
              </p:cNvPr>
              <p:cNvSpPr/>
              <p:nvPr/>
            </p:nvSpPr>
            <p:spPr>
              <a:xfrm>
                <a:off x="5724128" y="4725144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809CC3E-3BF4-47C8-9518-2BE99AA98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725144"/>
                <a:ext cx="576064" cy="288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62AEF4-EA20-4598-A9FD-17B62317D993}"/>
                  </a:ext>
                </a:extLst>
              </p:cNvPr>
              <p:cNvSpPr/>
              <p:nvPr/>
            </p:nvSpPr>
            <p:spPr>
              <a:xfrm>
                <a:off x="6300192" y="5013176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62AEF4-EA20-4598-A9FD-17B62317D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5013176"/>
                <a:ext cx="576064" cy="288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0DA9EDC-0A4F-4572-9771-169BA9967F1B}"/>
                  </a:ext>
                </a:extLst>
              </p:cNvPr>
              <p:cNvSpPr/>
              <p:nvPr/>
            </p:nvSpPr>
            <p:spPr>
              <a:xfrm>
                <a:off x="7452320" y="5589240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0DA9EDC-0A4F-4572-9771-169BA9967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589240"/>
                <a:ext cx="576064" cy="288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12F68E9-DA6F-410A-8693-032003591FC6}"/>
                  </a:ext>
                </a:extLst>
              </p:cNvPr>
              <p:cNvSpPr txBox="1"/>
              <p:nvPr/>
            </p:nvSpPr>
            <p:spPr>
              <a:xfrm>
                <a:off x="6670439" y="5219908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12F68E9-DA6F-410A-8693-032003591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39" y="5219908"/>
                <a:ext cx="9876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07484E7-7F5D-4026-A92A-DC9623D43FB5}"/>
                  </a:ext>
                </a:extLst>
              </p:cNvPr>
              <p:cNvSpPr/>
              <p:nvPr/>
            </p:nvSpPr>
            <p:spPr>
              <a:xfrm>
                <a:off x="5724129" y="4432464"/>
                <a:ext cx="2304256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07484E7-7F5D-4026-A92A-DC9623D43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9" y="4432464"/>
                <a:ext cx="2304256" cy="288033"/>
              </a:xfrm>
              <a:prstGeom prst="rect">
                <a:avLst/>
              </a:prstGeom>
              <a:blipFill>
                <a:blip r:embed="rId10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1CE8C5-DAEE-4335-B864-61624D92214E}"/>
                  </a:ext>
                </a:extLst>
              </p:cNvPr>
              <p:cNvSpPr/>
              <p:nvPr/>
            </p:nvSpPr>
            <p:spPr>
              <a:xfrm>
                <a:off x="6308824" y="4725143"/>
                <a:ext cx="1719560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1CE8C5-DAEE-4335-B864-61624D922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824" y="4725143"/>
                <a:ext cx="1719560" cy="288033"/>
              </a:xfrm>
              <a:prstGeom prst="rect">
                <a:avLst/>
              </a:prstGeom>
              <a:blipFill>
                <a:blip r:embed="rId11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3925A8-1E1D-499E-8A15-5DA17897F39A}"/>
                  </a:ext>
                </a:extLst>
              </p:cNvPr>
              <p:cNvSpPr/>
              <p:nvPr/>
            </p:nvSpPr>
            <p:spPr>
              <a:xfrm>
                <a:off x="6876256" y="5013174"/>
                <a:ext cx="1152128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93925A8-1E1D-499E-8A15-5DA17897F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013174"/>
                <a:ext cx="1152128" cy="288033"/>
              </a:xfrm>
              <a:prstGeom prst="rect">
                <a:avLst/>
              </a:prstGeom>
              <a:blipFill>
                <a:blip r:embed="rId12"/>
                <a:stretch>
                  <a:fillRect t="-1346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00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</a:t>
                </a:r>
                <a:r>
                  <a:rPr lang="en-US" altLang="zh-CN" sz="4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4000" dirty="0"/>
                  <a:t>中计算量分配方案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>
                    <a:latin typeface="Cambria Math" panose="02040503050406030204" pitchFamily="18" charset="0"/>
                  </a:rPr>
                  <a:t>算法步骤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800" b="0" dirty="0">
                    <a:latin typeface="Cambria Math" panose="02040503050406030204" pitchFamily="18" charset="0"/>
                  </a:rPr>
                  <a:t>：往节点尽可能多地分配工作量，且保证计算过程在返回结果前完成</a:t>
                </a:r>
                <a:endParaRPr lang="en-US" altLang="zh-CN" sz="2800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400" dirty="0">
                    <a:latin typeface="Cambria Math" panose="02040503050406030204" pitchFamily="18" charset="0"/>
                  </a:rPr>
                  <a:t>根据引理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2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和引理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，如果不能保证所有计算都在在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结束前完成，那次优方案就是保证计算在返回结果前完成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400" dirty="0">
                    <a:latin typeface="Cambria Math" panose="02040503050406030204" pitchFamily="18" charset="0"/>
                  </a:rPr>
                  <a:t>如果在这一步分配完成，则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之间的空闲为</a:t>
                </a:r>
                <a:r>
                  <a:rPr lang="en-US" altLang="zh-CN" sz="2400" dirty="0"/>
                  <a:t>0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8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307D3680-3F8B-48FF-A3AD-3F1D14A75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4" y="4077338"/>
            <a:ext cx="3369009" cy="1871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1F745D2-F330-49E4-96F8-C2FA0473D4A9}"/>
                  </a:ext>
                </a:extLst>
              </p:cNvPr>
              <p:cNvSpPr/>
              <p:nvPr/>
            </p:nvSpPr>
            <p:spPr>
              <a:xfrm>
                <a:off x="5148064" y="4437112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1F745D2-F330-49E4-96F8-C2FA0473D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437112"/>
                <a:ext cx="576064" cy="288032"/>
              </a:xfrm>
              <a:prstGeom prst="rect">
                <a:avLst/>
              </a:prstGeom>
              <a:blipFill>
                <a:blip r:embed="rId5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7878EFC-7EF0-4D78-9E86-C2B52F558656}"/>
                  </a:ext>
                </a:extLst>
              </p:cNvPr>
              <p:cNvSpPr/>
              <p:nvPr/>
            </p:nvSpPr>
            <p:spPr>
              <a:xfrm>
                <a:off x="5724128" y="4725144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7878EFC-7EF0-4D78-9E86-C2B52F558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725144"/>
                <a:ext cx="576064" cy="288032"/>
              </a:xfrm>
              <a:prstGeom prst="rect">
                <a:avLst/>
              </a:prstGeom>
              <a:blipFill>
                <a:blip r:embed="rId6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6ECFEA6-6B4D-4FDA-8E14-8A280117DC1D}"/>
                  </a:ext>
                </a:extLst>
              </p:cNvPr>
              <p:cNvSpPr/>
              <p:nvPr/>
            </p:nvSpPr>
            <p:spPr>
              <a:xfrm>
                <a:off x="6300192" y="5013176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6ECFEA6-6B4D-4FDA-8E14-8A280117D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5013176"/>
                <a:ext cx="576064" cy="288032"/>
              </a:xfrm>
              <a:prstGeom prst="rect">
                <a:avLst/>
              </a:prstGeom>
              <a:blipFill>
                <a:blip r:embed="rId7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BE87BBD-8365-40BC-BE22-A0B042F94A5F}"/>
                  </a:ext>
                </a:extLst>
              </p:cNvPr>
              <p:cNvSpPr/>
              <p:nvPr/>
            </p:nvSpPr>
            <p:spPr>
              <a:xfrm>
                <a:off x="7452320" y="5589240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BE87BBD-8365-40BC-BE22-A0B042F94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589240"/>
                <a:ext cx="576064" cy="288032"/>
              </a:xfrm>
              <a:prstGeom prst="rect">
                <a:avLst/>
              </a:prstGeom>
              <a:blipFill>
                <a:blip r:embed="rId8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BB81496-D2CB-465D-95FF-17526CE1FF1F}"/>
                  </a:ext>
                </a:extLst>
              </p:cNvPr>
              <p:cNvSpPr txBox="1"/>
              <p:nvPr/>
            </p:nvSpPr>
            <p:spPr>
              <a:xfrm>
                <a:off x="6670439" y="5219908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BB81496-D2CB-465D-95FF-17526CE1F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439" y="5219908"/>
                <a:ext cx="9876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CE7459-9AA1-48DE-9676-4F5C29CB8924}"/>
                  </a:ext>
                </a:extLst>
              </p:cNvPr>
              <p:cNvSpPr/>
              <p:nvPr/>
            </p:nvSpPr>
            <p:spPr>
              <a:xfrm>
                <a:off x="5143822" y="5589709"/>
                <a:ext cx="2304256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CE7459-9AA1-48DE-9676-4F5C29CB8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22" y="5589709"/>
                <a:ext cx="2304256" cy="288033"/>
              </a:xfrm>
              <a:prstGeom prst="rect">
                <a:avLst/>
              </a:prstGeom>
              <a:blipFill>
                <a:blip r:embed="rId10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AEDF2FA-D0D5-49FC-95A6-5D64E9CC3C13}"/>
                  </a:ext>
                </a:extLst>
              </p:cNvPr>
              <p:cNvSpPr/>
              <p:nvPr/>
            </p:nvSpPr>
            <p:spPr>
              <a:xfrm>
                <a:off x="5148064" y="5011486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6AEDF2FA-D0D5-49FC-95A6-5D64E9CC3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5011486"/>
                <a:ext cx="1143495" cy="288033"/>
              </a:xfrm>
              <a:prstGeom prst="rect">
                <a:avLst/>
              </a:prstGeom>
              <a:blipFill>
                <a:blip r:embed="rId11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CC24-D487-4908-83F6-A49BD2147E54}"/>
                  </a:ext>
                </a:extLst>
              </p:cNvPr>
              <p:cNvSpPr/>
              <p:nvPr/>
            </p:nvSpPr>
            <p:spPr>
              <a:xfrm>
                <a:off x="5143821" y="4728499"/>
                <a:ext cx="582501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CC24-D487-4908-83F6-A49BD2147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21" y="4728499"/>
                <a:ext cx="582501" cy="2880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15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</a:t>
                </a:r>
                <a:r>
                  <a:rPr lang="en-US" altLang="zh-CN" sz="4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4000" dirty="0"/>
                  <a:t>中计算量分配方案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>
                    <a:latin typeface="Cambria Math" panose="02040503050406030204" pitchFamily="18" charset="0"/>
                  </a:rPr>
                  <a:t>算法步骤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2800" b="0" dirty="0">
                    <a:latin typeface="Cambria Math" panose="02040503050406030204" pitchFamily="18" charset="0"/>
                  </a:rPr>
                  <a:t>：将剩下的计算量均匀分配</a:t>
                </a:r>
                <a:endParaRPr lang="en-US" altLang="zh-CN" sz="2800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400" dirty="0">
                    <a:latin typeface="Cambria Math" panose="02040503050406030204" pitchFamily="18" charset="0"/>
                  </a:rPr>
                  <a:t>根据引理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3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，如果不能保证所有计算都返回结果前完成，那就只能保证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之间的空闲尽可能小，即用上所有算力，将计算量按等计算时间平均分配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>
                    <a:latin typeface="Cambria Math" panose="02040503050406030204" pitchFamily="18" charset="0"/>
                  </a:rPr>
                  <a:t>这一步必然能完成剩余计算量的分配，则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之间的空闲为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剩余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BB81496-D2CB-465D-95FF-17526CE1FF1F}"/>
                  </a:ext>
                </a:extLst>
              </p:cNvPr>
              <p:cNvSpPr txBox="1"/>
              <p:nvPr/>
            </p:nvSpPr>
            <p:spPr>
              <a:xfrm>
                <a:off x="5240486" y="5219908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BB81496-D2CB-465D-95FF-17526CE1F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86" y="5219908"/>
                <a:ext cx="9876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CE7459-9AA1-48DE-9676-4F5C29CB8924}"/>
                  </a:ext>
                </a:extLst>
              </p:cNvPr>
              <p:cNvSpPr/>
              <p:nvPr/>
            </p:nvSpPr>
            <p:spPr>
              <a:xfrm>
                <a:off x="5143822" y="5589709"/>
                <a:ext cx="1143493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CE7459-9AA1-48DE-9676-4F5C29CB8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22" y="5589709"/>
                <a:ext cx="1143493" cy="288033"/>
              </a:xfrm>
              <a:prstGeom prst="rect">
                <a:avLst/>
              </a:prstGeom>
              <a:blipFill>
                <a:blip r:embed="rId5"/>
                <a:stretch>
                  <a:fillRect t="-9804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CC24-D487-4908-83F6-A49BD2147E54}"/>
                  </a:ext>
                </a:extLst>
              </p:cNvPr>
              <p:cNvSpPr/>
              <p:nvPr/>
            </p:nvSpPr>
            <p:spPr>
              <a:xfrm>
                <a:off x="5143821" y="4728499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CC24-D487-4908-83F6-A49BD2147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21" y="4728499"/>
                <a:ext cx="1143495" cy="288033"/>
              </a:xfrm>
              <a:prstGeom prst="rect">
                <a:avLst/>
              </a:prstGeom>
              <a:blipFill>
                <a:blip r:embed="rId6"/>
                <a:stretch>
                  <a:fillRect t="-9804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61D998A-BAC6-477D-86BC-0194A4D01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36" y="4357282"/>
            <a:ext cx="2762016" cy="133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4BD29AA-1AE7-469E-96F4-2A4BF53950DF}"/>
                  </a:ext>
                </a:extLst>
              </p:cNvPr>
              <p:cNvSpPr/>
              <p:nvPr/>
            </p:nvSpPr>
            <p:spPr>
              <a:xfrm>
                <a:off x="5143820" y="5016532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4BD29AA-1AE7-469E-96F4-2A4BF5395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20" y="5016532"/>
                <a:ext cx="1143495" cy="288033"/>
              </a:xfrm>
              <a:prstGeom prst="rect">
                <a:avLst/>
              </a:prstGeom>
              <a:blipFill>
                <a:blip r:embed="rId8"/>
                <a:stretch>
                  <a:fillRect t="-9804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FBC210B-B835-4811-AF0C-94B29FD6B67E}"/>
                  </a:ext>
                </a:extLst>
              </p:cNvPr>
              <p:cNvSpPr/>
              <p:nvPr/>
            </p:nvSpPr>
            <p:spPr>
              <a:xfrm>
                <a:off x="5143822" y="4434829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FBC210B-B835-4811-AF0C-94B29FD6B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822" y="4434829"/>
                <a:ext cx="1143495" cy="288033"/>
              </a:xfrm>
              <a:prstGeom prst="rect">
                <a:avLst/>
              </a:prstGeom>
              <a:blipFill>
                <a:blip r:embed="rId9"/>
                <a:stretch>
                  <a:fillRect t="-7692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81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5434" y="1805735"/>
            <a:ext cx="6120680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背景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建模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8">
            <a:extLst>
              <a:ext uri="{FF2B5EF4-FFF2-40B4-BE49-F238E27FC236}">
                <a16:creationId xmlns:a16="http://schemas.microsoft.com/office/drawing/2014/main" id="{0DA321A0-8C0A-44ED-9412-E8BEB7AF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5128" y="6381355"/>
            <a:ext cx="2133600" cy="365125"/>
          </a:xfrm>
        </p:spPr>
        <p:txBody>
          <a:bodyPr/>
          <a:lstStyle/>
          <a:p>
            <a:pPr algn="r">
              <a:defRPr/>
            </a:pPr>
            <a:fld id="{7C9F73BD-9E48-4CD7-BA59-E2C9AA38062A}" type="slidenum">
              <a:rPr lang="zh-CN" altLang="en-US" smtClean="0"/>
              <a:pPr algn="r"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11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</a:t>
                </a:r>
                <a:r>
                  <a:rPr lang="en-US" altLang="zh-CN" sz="4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4000" dirty="0"/>
                  <a:t>中计算量分配方案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3F94F-E0D5-46B3-B300-763DB0A2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Cambria Math" panose="02040503050406030204" pitchFamily="18" charset="0"/>
              </a:rPr>
              <a:t>算法步骤</a:t>
            </a:r>
            <a:r>
              <a:rPr lang="en-US" altLang="zh-CN" sz="2800" dirty="0">
                <a:latin typeface="Cambria Math" panose="02040503050406030204" pitchFamily="18" charset="0"/>
              </a:rPr>
              <a:t>4</a:t>
            </a:r>
            <a:r>
              <a:rPr lang="zh-CN" altLang="en-US" sz="2800" b="0" dirty="0">
                <a:latin typeface="Cambria Math" panose="02040503050406030204" pitchFamily="18" charset="0"/>
              </a:rPr>
              <a:t>：汇总分配结果</a:t>
            </a:r>
            <a:endParaRPr lang="en-US" altLang="zh-CN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BB81496-D2CB-465D-95FF-17526CE1FF1F}"/>
                  </a:ext>
                </a:extLst>
              </p:cNvPr>
              <p:cNvSpPr txBox="1"/>
              <p:nvPr/>
            </p:nvSpPr>
            <p:spPr>
              <a:xfrm>
                <a:off x="4141326" y="5130470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BB81496-D2CB-465D-95FF-17526CE1F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326" y="5130470"/>
                <a:ext cx="9876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CE7459-9AA1-48DE-9676-4F5C29CB8924}"/>
                  </a:ext>
                </a:extLst>
              </p:cNvPr>
              <p:cNvSpPr/>
              <p:nvPr/>
            </p:nvSpPr>
            <p:spPr>
              <a:xfrm>
                <a:off x="4044662" y="5500271"/>
                <a:ext cx="1143493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CCE7459-9AA1-48DE-9676-4F5C29CB8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662" y="5500271"/>
                <a:ext cx="1143493" cy="288033"/>
              </a:xfrm>
              <a:prstGeom prst="rect">
                <a:avLst/>
              </a:prstGeom>
              <a:blipFill>
                <a:blip r:embed="rId4"/>
                <a:stretch>
                  <a:fillRect t="-7692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CC24-D487-4908-83F6-A49BD2147E54}"/>
                  </a:ext>
                </a:extLst>
              </p:cNvPr>
              <p:cNvSpPr/>
              <p:nvPr/>
            </p:nvSpPr>
            <p:spPr>
              <a:xfrm>
                <a:off x="4044661" y="4639061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D2CC24-D487-4908-83F6-A49BD2147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661" y="4639061"/>
                <a:ext cx="1143495" cy="288033"/>
              </a:xfrm>
              <a:prstGeom prst="rect">
                <a:avLst/>
              </a:prstGeom>
              <a:blipFill>
                <a:blip r:embed="rId5"/>
                <a:stretch>
                  <a:fillRect t="-7843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4BD29AA-1AE7-469E-96F4-2A4BF53950DF}"/>
                  </a:ext>
                </a:extLst>
              </p:cNvPr>
              <p:cNvSpPr/>
              <p:nvPr/>
            </p:nvSpPr>
            <p:spPr>
              <a:xfrm>
                <a:off x="4044660" y="4927094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4BD29AA-1AE7-469E-96F4-2A4BF5395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660" y="4927094"/>
                <a:ext cx="1143495" cy="288033"/>
              </a:xfrm>
              <a:prstGeom prst="rect">
                <a:avLst/>
              </a:prstGeom>
              <a:blipFill>
                <a:blip r:embed="rId6"/>
                <a:stretch>
                  <a:fillRect t="-7843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CCA7799-F950-4138-BE71-64D8196694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040" y="2764410"/>
            <a:ext cx="2431919" cy="854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0E94AF-B655-4DE0-9105-275E2320D7C3}"/>
                  </a:ext>
                </a:extLst>
              </p:cNvPr>
              <p:cNvSpPr/>
              <p:nvPr/>
            </p:nvSpPr>
            <p:spPr>
              <a:xfrm>
                <a:off x="4044585" y="4350559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0E94AF-B655-4DE0-9105-275E2320D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85" y="4350559"/>
                <a:ext cx="1143495" cy="288033"/>
              </a:xfrm>
              <a:prstGeom prst="rect">
                <a:avLst/>
              </a:prstGeom>
              <a:blipFill>
                <a:blip r:embed="rId8"/>
                <a:stretch>
                  <a:fillRect t="-9804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A4A281F-5B19-4EE9-B91B-39E9AE037135}"/>
                  </a:ext>
                </a:extLst>
              </p:cNvPr>
              <p:cNvSpPr/>
              <p:nvPr/>
            </p:nvSpPr>
            <p:spPr>
              <a:xfrm>
                <a:off x="533019" y="4340256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A4A281F-5B19-4EE9-B91B-39E9AE037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19" y="4340256"/>
                <a:ext cx="576064" cy="288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E13F4E-16BB-4B7C-A88D-00ECBCA60FFE}"/>
                  </a:ext>
                </a:extLst>
              </p:cNvPr>
              <p:cNvSpPr/>
              <p:nvPr/>
            </p:nvSpPr>
            <p:spPr>
              <a:xfrm>
                <a:off x="1109083" y="4628288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E13F4E-16BB-4B7C-A88D-00ECBCA60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83" y="4628288"/>
                <a:ext cx="576064" cy="2880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3F18F6A-CD19-42EF-B1CA-15455A23D0FF}"/>
                  </a:ext>
                </a:extLst>
              </p:cNvPr>
              <p:cNvSpPr/>
              <p:nvPr/>
            </p:nvSpPr>
            <p:spPr>
              <a:xfrm>
                <a:off x="1685147" y="4916320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3F18F6A-CD19-42EF-B1CA-15455A23D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47" y="4916320"/>
                <a:ext cx="576064" cy="288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B75C024-963C-4D7A-8364-5FAC7B789DD8}"/>
                  </a:ext>
                </a:extLst>
              </p:cNvPr>
              <p:cNvSpPr/>
              <p:nvPr/>
            </p:nvSpPr>
            <p:spPr>
              <a:xfrm>
                <a:off x="2837275" y="5492384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B75C024-963C-4D7A-8364-5FAC7B789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275" y="5492384"/>
                <a:ext cx="576064" cy="2880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633B53-CF3D-4358-ACBF-EB4EA3FF9C46}"/>
                  </a:ext>
                </a:extLst>
              </p:cNvPr>
              <p:cNvSpPr txBox="1"/>
              <p:nvPr/>
            </p:nvSpPr>
            <p:spPr>
              <a:xfrm>
                <a:off x="2055394" y="5123052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0633B53-CF3D-4358-ACBF-EB4EA3FF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394" y="5123052"/>
                <a:ext cx="98769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26E3E3D-053A-4EFB-88C3-641981E4BA64}"/>
                  </a:ext>
                </a:extLst>
              </p:cNvPr>
              <p:cNvSpPr/>
              <p:nvPr/>
            </p:nvSpPr>
            <p:spPr>
              <a:xfrm>
                <a:off x="1109084" y="4335608"/>
                <a:ext cx="2304256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26E3E3D-053A-4EFB-88C3-641981E4B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84" y="4335608"/>
                <a:ext cx="2304256" cy="288033"/>
              </a:xfrm>
              <a:prstGeom prst="rect">
                <a:avLst/>
              </a:prstGeom>
              <a:blipFill>
                <a:blip r:embed="rId14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32A0630-65DD-447D-B007-5F3B02D4193A}"/>
                  </a:ext>
                </a:extLst>
              </p:cNvPr>
              <p:cNvSpPr/>
              <p:nvPr/>
            </p:nvSpPr>
            <p:spPr>
              <a:xfrm>
                <a:off x="1693779" y="4628287"/>
                <a:ext cx="1719560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32A0630-65DD-447D-B007-5F3B02D41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779" y="4628287"/>
                <a:ext cx="1719560" cy="288033"/>
              </a:xfrm>
              <a:prstGeom prst="rect">
                <a:avLst/>
              </a:prstGeom>
              <a:blipFill>
                <a:blip r:embed="rId15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CB1CC4D-3570-4ECF-91E7-FA5C228F467A}"/>
                  </a:ext>
                </a:extLst>
              </p:cNvPr>
              <p:cNvSpPr/>
              <p:nvPr/>
            </p:nvSpPr>
            <p:spPr>
              <a:xfrm>
                <a:off x="2261211" y="4916318"/>
                <a:ext cx="1152128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CB1CC4D-3570-4ECF-91E7-FA5C228F4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11" y="4916318"/>
                <a:ext cx="1152128" cy="288033"/>
              </a:xfrm>
              <a:prstGeom prst="rect">
                <a:avLst/>
              </a:prstGeom>
              <a:blipFill>
                <a:blip r:embed="rId16"/>
                <a:stretch>
                  <a:fillRect t="-1346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5F8AE49-1832-4CE8-97B5-93B2E88F2188}"/>
                  </a:ext>
                </a:extLst>
              </p:cNvPr>
              <p:cNvSpPr/>
              <p:nvPr/>
            </p:nvSpPr>
            <p:spPr>
              <a:xfrm>
                <a:off x="5827399" y="4350559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5F8AE49-1832-4CE8-97B5-93B2E88F2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99" y="4350559"/>
                <a:ext cx="576064" cy="288032"/>
              </a:xfrm>
              <a:prstGeom prst="rect">
                <a:avLst/>
              </a:prstGeom>
              <a:blipFill>
                <a:blip r:embed="rId17"/>
                <a:stretch>
                  <a:fillRect t="-1176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06D5B3D-9C80-4E62-9C57-D1E1E2D39ADB}"/>
                  </a:ext>
                </a:extLst>
              </p:cNvPr>
              <p:cNvSpPr/>
              <p:nvPr/>
            </p:nvSpPr>
            <p:spPr>
              <a:xfrm>
                <a:off x="6403463" y="4638591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06D5B3D-9C80-4E62-9C57-D1E1E2D3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63" y="4638591"/>
                <a:ext cx="576064" cy="288032"/>
              </a:xfrm>
              <a:prstGeom prst="rect">
                <a:avLst/>
              </a:prstGeom>
              <a:blipFill>
                <a:blip r:embed="rId18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4D6048C-B705-4260-BCAC-498033215484}"/>
                  </a:ext>
                </a:extLst>
              </p:cNvPr>
              <p:cNvSpPr/>
              <p:nvPr/>
            </p:nvSpPr>
            <p:spPr>
              <a:xfrm>
                <a:off x="6979527" y="4926623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4D6048C-B705-4260-BCAC-498033215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27" y="4926623"/>
                <a:ext cx="576064" cy="288032"/>
              </a:xfrm>
              <a:prstGeom prst="rect">
                <a:avLst/>
              </a:prstGeom>
              <a:blipFill>
                <a:blip r:embed="rId19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BDDB50E-0BF9-4FC3-94A0-C767A9210902}"/>
                  </a:ext>
                </a:extLst>
              </p:cNvPr>
              <p:cNvSpPr/>
              <p:nvPr/>
            </p:nvSpPr>
            <p:spPr>
              <a:xfrm>
                <a:off x="8131655" y="5502687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BDDB50E-0BF9-4FC3-94A0-C767A9210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5" y="5502687"/>
                <a:ext cx="576064" cy="288032"/>
              </a:xfrm>
              <a:prstGeom prst="rect">
                <a:avLst/>
              </a:prstGeom>
              <a:blipFill>
                <a:blip r:embed="rId20"/>
                <a:stretch>
                  <a:fillRect t="-1176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206A671-3EC6-4B81-B19A-E106CE3CD2B2}"/>
                  </a:ext>
                </a:extLst>
              </p:cNvPr>
              <p:cNvSpPr txBox="1"/>
              <p:nvPr/>
            </p:nvSpPr>
            <p:spPr>
              <a:xfrm>
                <a:off x="7349774" y="5133355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206A671-3EC6-4B81-B19A-E106CE3CD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4" y="5133355"/>
                <a:ext cx="98769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24D9E71-A0F4-4B65-826F-914F713B0ECC}"/>
                  </a:ext>
                </a:extLst>
              </p:cNvPr>
              <p:cNvSpPr/>
              <p:nvPr/>
            </p:nvSpPr>
            <p:spPr>
              <a:xfrm>
                <a:off x="5823157" y="5503156"/>
                <a:ext cx="2304256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24D9E71-A0F4-4B65-826F-914F713B0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157" y="5503156"/>
                <a:ext cx="2304256" cy="288033"/>
              </a:xfrm>
              <a:prstGeom prst="rect">
                <a:avLst/>
              </a:prstGeom>
              <a:blipFill>
                <a:blip r:embed="rId22"/>
                <a:stretch>
                  <a:fillRect t="-15686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815A8A-9C39-48B8-B80D-63CCCA095DFE}"/>
                  </a:ext>
                </a:extLst>
              </p:cNvPr>
              <p:cNvSpPr/>
              <p:nvPr/>
            </p:nvSpPr>
            <p:spPr>
              <a:xfrm>
                <a:off x="5827399" y="4924933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9815A8A-9C39-48B8-B80D-63CCCA095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99" y="4924933"/>
                <a:ext cx="1143495" cy="288033"/>
              </a:xfrm>
              <a:prstGeom prst="rect">
                <a:avLst/>
              </a:prstGeom>
              <a:blipFill>
                <a:blip r:embed="rId23"/>
                <a:stretch>
                  <a:fillRect t="-15686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D027D00-DFAB-4C39-B366-84D04D66CE4E}"/>
                  </a:ext>
                </a:extLst>
              </p:cNvPr>
              <p:cNvSpPr/>
              <p:nvPr/>
            </p:nvSpPr>
            <p:spPr>
              <a:xfrm>
                <a:off x="5823156" y="4641946"/>
                <a:ext cx="582501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D027D00-DFAB-4C39-B366-84D04D66C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156" y="4641946"/>
                <a:ext cx="582501" cy="28803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加号 5">
            <a:extLst>
              <a:ext uri="{FF2B5EF4-FFF2-40B4-BE49-F238E27FC236}">
                <a16:creationId xmlns:a16="http://schemas.microsoft.com/office/drawing/2014/main" id="{40DB402E-9774-4D45-A4D1-5EE910DA4826}"/>
              </a:ext>
            </a:extLst>
          </p:cNvPr>
          <p:cNvSpPr/>
          <p:nvPr/>
        </p:nvSpPr>
        <p:spPr>
          <a:xfrm>
            <a:off x="3501279" y="4714249"/>
            <a:ext cx="504000" cy="50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加号 31">
            <a:extLst>
              <a:ext uri="{FF2B5EF4-FFF2-40B4-BE49-F238E27FC236}">
                <a16:creationId xmlns:a16="http://schemas.microsoft.com/office/drawing/2014/main" id="{DF535FD9-692F-4C03-BFD2-0D5C9F5344F4}"/>
              </a:ext>
            </a:extLst>
          </p:cNvPr>
          <p:cNvSpPr/>
          <p:nvPr/>
        </p:nvSpPr>
        <p:spPr>
          <a:xfrm>
            <a:off x="5226660" y="4708966"/>
            <a:ext cx="504000" cy="50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59EF522-F458-4B02-93A0-2A7A8E197E9F}"/>
              </a:ext>
            </a:extLst>
          </p:cNvPr>
          <p:cNvSpPr txBox="1"/>
          <p:nvPr/>
        </p:nvSpPr>
        <p:spPr>
          <a:xfrm>
            <a:off x="6672467" y="3904005"/>
            <a:ext cx="77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ambria Math" panose="02040503050406030204" pitchFamily="18" charset="0"/>
              </a:rPr>
              <a:t>步骤</a:t>
            </a:r>
            <a:r>
              <a:rPr lang="en-US" altLang="zh-CN" dirty="0">
                <a:latin typeface="Cambria Math" panose="02040503050406030204" pitchFamily="18" charset="0"/>
              </a:rPr>
              <a:t>2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12CD3BA-6D60-40EA-A53A-0D12AD24CC30}"/>
              </a:ext>
            </a:extLst>
          </p:cNvPr>
          <p:cNvSpPr txBox="1"/>
          <p:nvPr/>
        </p:nvSpPr>
        <p:spPr>
          <a:xfrm>
            <a:off x="1765274" y="3904005"/>
            <a:ext cx="77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ambria Math" panose="02040503050406030204" pitchFamily="18" charset="0"/>
              </a:rPr>
              <a:t>步骤</a:t>
            </a:r>
            <a:r>
              <a:rPr lang="en-US" altLang="zh-CN" sz="1800" dirty="0">
                <a:latin typeface="Cambria Math" panose="02040503050406030204" pitchFamily="18" charset="0"/>
              </a:rPr>
              <a:t>1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1C6F6FF-A75E-4715-9AB1-1835C3BEF3EC}"/>
              </a:ext>
            </a:extLst>
          </p:cNvPr>
          <p:cNvSpPr txBox="1"/>
          <p:nvPr/>
        </p:nvSpPr>
        <p:spPr>
          <a:xfrm>
            <a:off x="4248482" y="3898261"/>
            <a:ext cx="77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ambria Math" panose="02040503050406030204" pitchFamily="18" charset="0"/>
              </a:rPr>
              <a:t>步骤</a:t>
            </a:r>
            <a:r>
              <a:rPr lang="en-US" altLang="zh-CN" sz="1800" dirty="0">
                <a:latin typeface="Cambria Math" panose="02040503050406030204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580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6233-1FCF-4C13-9F30-9A2E164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由前面的分析和算法设计可以看出：</a:t>
                </a:r>
                <a:endParaRPr lang="en-US" altLang="zh-CN" sz="2400" dirty="0"/>
              </a:p>
              <a:p>
                <a:r>
                  <a:rPr lang="zh-CN" altLang="en-US" sz="2400" dirty="0"/>
                  <a:t>当已知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400" dirty="0"/>
                  <a:t>，如果计算量在步骤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分配完成，那么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𝒩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不变</a:t>
                </a:r>
                <a:endParaRPr lang="en-US" altLang="zh-CN" sz="2400" dirty="0"/>
              </a:p>
              <a:p>
                <a:r>
                  <a:rPr lang="zh-CN" altLang="en-US" sz="2400" dirty="0"/>
                  <a:t>只有步骤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分配不了所有的计算量时，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才会大于上值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B5E3B1-0151-42BB-BDF4-72FB2DFBA54E}"/>
                  </a:ext>
                </a:extLst>
              </p:cNvPr>
              <p:cNvSpPr txBox="1"/>
              <p:nvPr/>
            </p:nvSpPr>
            <p:spPr>
              <a:xfrm>
                <a:off x="4141326" y="5130470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2B5E3B1-0151-42BB-BDF4-72FB2DFBA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326" y="5130470"/>
                <a:ext cx="9876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2A064-ABE3-4C14-BD57-DAD28370A355}"/>
                  </a:ext>
                </a:extLst>
              </p:cNvPr>
              <p:cNvSpPr/>
              <p:nvPr/>
            </p:nvSpPr>
            <p:spPr>
              <a:xfrm>
                <a:off x="4044662" y="5500271"/>
                <a:ext cx="1143493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DC2A064-ABE3-4C14-BD57-DAD28370A3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662" y="5500271"/>
                <a:ext cx="1143493" cy="288033"/>
              </a:xfrm>
              <a:prstGeom prst="rect">
                <a:avLst/>
              </a:prstGeom>
              <a:blipFill>
                <a:blip r:embed="rId4"/>
                <a:stretch>
                  <a:fillRect t="-7692" b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079A39F-BBCE-4BC0-BE31-B1A097B7430F}"/>
                  </a:ext>
                </a:extLst>
              </p:cNvPr>
              <p:cNvSpPr/>
              <p:nvPr/>
            </p:nvSpPr>
            <p:spPr>
              <a:xfrm>
                <a:off x="4044661" y="4639061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079A39F-BBCE-4BC0-BE31-B1A097B74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661" y="4639061"/>
                <a:ext cx="1143495" cy="288033"/>
              </a:xfrm>
              <a:prstGeom prst="rect">
                <a:avLst/>
              </a:prstGeom>
              <a:blipFill>
                <a:blip r:embed="rId5"/>
                <a:stretch>
                  <a:fillRect t="-7843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657B0E9-DE98-4444-B7B4-014352008DE4}"/>
                  </a:ext>
                </a:extLst>
              </p:cNvPr>
              <p:cNvSpPr/>
              <p:nvPr/>
            </p:nvSpPr>
            <p:spPr>
              <a:xfrm>
                <a:off x="4044660" y="4927094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657B0E9-DE98-4444-B7B4-014352008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660" y="4927094"/>
                <a:ext cx="1143495" cy="288033"/>
              </a:xfrm>
              <a:prstGeom prst="rect">
                <a:avLst/>
              </a:prstGeom>
              <a:blipFill>
                <a:blip r:embed="rId6"/>
                <a:stretch>
                  <a:fillRect t="-7843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05C4B6F-C342-48E7-82B2-A9FAAC9E23DE}"/>
                  </a:ext>
                </a:extLst>
              </p:cNvPr>
              <p:cNvSpPr/>
              <p:nvPr/>
            </p:nvSpPr>
            <p:spPr>
              <a:xfrm>
                <a:off x="4044585" y="4350559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𝒩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05C4B6F-C342-48E7-82B2-A9FAAC9E2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585" y="4350559"/>
                <a:ext cx="1143495" cy="288033"/>
              </a:xfrm>
              <a:prstGeom prst="rect">
                <a:avLst/>
              </a:prstGeom>
              <a:blipFill>
                <a:blip r:embed="rId7"/>
                <a:stretch>
                  <a:fillRect t="-9804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AD1C8C-DC0C-41B0-9034-2704ECEB20E6}"/>
                  </a:ext>
                </a:extLst>
              </p:cNvPr>
              <p:cNvSpPr/>
              <p:nvPr/>
            </p:nvSpPr>
            <p:spPr>
              <a:xfrm>
                <a:off x="533019" y="4340256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AD1C8C-DC0C-41B0-9034-2704ECEB2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19" y="4340256"/>
                <a:ext cx="576064" cy="2880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2E26A6A-A627-4C7E-A335-96EC2BFFBE36}"/>
                  </a:ext>
                </a:extLst>
              </p:cNvPr>
              <p:cNvSpPr/>
              <p:nvPr/>
            </p:nvSpPr>
            <p:spPr>
              <a:xfrm>
                <a:off x="1109083" y="4628288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2E26A6A-A627-4C7E-A335-96EC2BFFB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83" y="4628288"/>
                <a:ext cx="576064" cy="288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39F0719-ACB7-443A-B871-36D60130F115}"/>
                  </a:ext>
                </a:extLst>
              </p:cNvPr>
              <p:cNvSpPr/>
              <p:nvPr/>
            </p:nvSpPr>
            <p:spPr>
              <a:xfrm>
                <a:off x="1685147" y="4916320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39F0719-ACB7-443A-B871-36D60130F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47" y="4916320"/>
                <a:ext cx="576064" cy="2880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1CE953-67C7-412E-B648-C18F1FC33CCB}"/>
                  </a:ext>
                </a:extLst>
              </p:cNvPr>
              <p:cNvSpPr/>
              <p:nvPr/>
            </p:nvSpPr>
            <p:spPr>
              <a:xfrm>
                <a:off x="2837275" y="5492384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1CE953-67C7-412E-B648-C18F1FC33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275" y="5492384"/>
                <a:ext cx="576064" cy="2880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BF10A6-E1BD-4C6A-AC36-B7C6C2E8E680}"/>
                  </a:ext>
                </a:extLst>
              </p:cNvPr>
              <p:cNvSpPr txBox="1"/>
              <p:nvPr/>
            </p:nvSpPr>
            <p:spPr>
              <a:xfrm>
                <a:off x="2055394" y="5123052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BF10A6-E1BD-4C6A-AC36-B7C6C2E8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394" y="5123052"/>
                <a:ext cx="9876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0BEF67C-E9A9-465E-AA05-218B07417D5C}"/>
                  </a:ext>
                </a:extLst>
              </p:cNvPr>
              <p:cNvSpPr/>
              <p:nvPr/>
            </p:nvSpPr>
            <p:spPr>
              <a:xfrm>
                <a:off x="1109084" y="4335608"/>
                <a:ext cx="2304256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0BEF67C-E9A9-465E-AA05-218B07417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84" y="4335608"/>
                <a:ext cx="2304256" cy="288033"/>
              </a:xfrm>
              <a:prstGeom prst="rect">
                <a:avLst/>
              </a:prstGeom>
              <a:blipFill>
                <a:blip r:embed="rId13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1CB8068-FCF2-4EDF-AD7D-24594A6F3207}"/>
                  </a:ext>
                </a:extLst>
              </p:cNvPr>
              <p:cNvSpPr/>
              <p:nvPr/>
            </p:nvSpPr>
            <p:spPr>
              <a:xfrm>
                <a:off x="1693779" y="4628287"/>
                <a:ext cx="1719560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1CB8068-FCF2-4EDF-AD7D-24594A6F3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779" y="4628287"/>
                <a:ext cx="1719560" cy="288033"/>
              </a:xfrm>
              <a:prstGeom prst="rect">
                <a:avLst/>
              </a:prstGeom>
              <a:blipFill>
                <a:blip r:embed="rId14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BEED9E1-43C0-460A-9260-A411AB094327}"/>
                  </a:ext>
                </a:extLst>
              </p:cNvPr>
              <p:cNvSpPr/>
              <p:nvPr/>
            </p:nvSpPr>
            <p:spPr>
              <a:xfrm>
                <a:off x="2261211" y="4916318"/>
                <a:ext cx="1152128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BEED9E1-43C0-460A-9260-A411AB094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11" y="4916318"/>
                <a:ext cx="1152128" cy="288033"/>
              </a:xfrm>
              <a:prstGeom prst="rect">
                <a:avLst/>
              </a:prstGeom>
              <a:blipFill>
                <a:blip r:embed="rId15"/>
                <a:stretch>
                  <a:fillRect t="-1346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3BFF8B-8ED6-4B46-AC2A-79D3582D7E6C}"/>
                  </a:ext>
                </a:extLst>
              </p:cNvPr>
              <p:cNvSpPr/>
              <p:nvPr/>
            </p:nvSpPr>
            <p:spPr>
              <a:xfrm>
                <a:off x="5827399" y="4350559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3BFF8B-8ED6-4B46-AC2A-79D3582D7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99" y="4350559"/>
                <a:ext cx="576064" cy="288032"/>
              </a:xfrm>
              <a:prstGeom prst="rect">
                <a:avLst/>
              </a:prstGeom>
              <a:blipFill>
                <a:blip r:embed="rId16"/>
                <a:stretch>
                  <a:fillRect t="-1176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94C4687-5D75-422D-B807-BD40DD5E136F}"/>
                  </a:ext>
                </a:extLst>
              </p:cNvPr>
              <p:cNvSpPr/>
              <p:nvPr/>
            </p:nvSpPr>
            <p:spPr>
              <a:xfrm>
                <a:off x="6403463" y="4638591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94C4687-5D75-422D-B807-BD40DD5E1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63" y="4638591"/>
                <a:ext cx="576064" cy="288032"/>
              </a:xfrm>
              <a:prstGeom prst="rect">
                <a:avLst/>
              </a:prstGeom>
              <a:blipFill>
                <a:blip r:embed="rId17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D3BD5A-9E83-4AE9-9C84-B45526D9576E}"/>
                  </a:ext>
                </a:extLst>
              </p:cNvPr>
              <p:cNvSpPr/>
              <p:nvPr/>
            </p:nvSpPr>
            <p:spPr>
              <a:xfrm>
                <a:off x="6979527" y="4926623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D3BD5A-9E83-4AE9-9C84-B45526D95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27" y="4926623"/>
                <a:ext cx="576064" cy="288032"/>
              </a:xfrm>
              <a:prstGeom prst="rect">
                <a:avLst/>
              </a:prstGeom>
              <a:blipFill>
                <a:blip r:embed="rId18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6E1B3C-4BBE-4451-BD6C-BA5148000431}"/>
                  </a:ext>
                </a:extLst>
              </p:cNvPr>
              <p:cNvSpPr/>
              <p:nvPr/>
            </p:nvSpPr>
            <p:spPr>
              <a:xfrm>
                <a:off x="8131655" y="5502687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6E1B3C-4BBE-4451-BD6C-BA51480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5" y="5502687"/>
                <a:ext cx="576064" cy="288032"/>
              </a:xfrm>
              <a:prstGeom prst="rect">
                <a:avLst/>
              </a:prstGeom>
              <a:blipFill>
                <a:blip r:embed="rId19"/>
                <a:stretch>
                  <a:fillRect t="-1176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1877F1-6554-409A-8584-8F415F672301}"/>
                  </a:ext>
                </a:extLst>
              </p:cNvPr>
              <p:cNvSpPr txBox="1"/>
              <p:nvPr/>
            </p:nvSpPr>
            <p:spPr>
              <a:xfrm>
                <a:off x="7349774" y="5133355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1877F1-6554-409A-8584-8F415F67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4" y="5133355"/>
                <a:ext cx="98769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027868A-C0BB-459C-8724-7E0D7CA99742}"/>
                  </a:ext>
                </a:extLst>
              </p:cNvPr>
              <p:cNvSpPr/>
              <p:nvPr/>
            </p:nvSpPr>
            <p:spPr>
              <a:xfrm>
                <a:off x="5823157" y="5503156"/>
                <a:ext cx="2304256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027868A-C0BB-459C-8724-7E0D7CA99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157" y="5503156"/>
                <a:ext cx="2304256" cy="288033"/>
              </a:xfrm>
              <a:prstGeom prst="rect">
                <a:avLst/>
              </a:prstGeom>
              <a:blipFill>
                <a:blip r:embed="rId21"/>
                <a:stretch>
                  <a:fillRect t="-15686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87035B3-0CCA-4FCA-B45F-EE137B15CBD3}"/>
                  </a:ext>
                </a:extLst>
              </p:cNvPr>
              <p:cNvSpPr/>
              <p:nvPr/>
            </p:nvSpPr>
            <p:spPr>
              <a:xfrm>
                <a:off x="5827399" y="4924933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87035B3-0CCA-4FCA-B45F-EE137B15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99" y="4924933"/>
                <a:ext cx="1143495" cy="288033"/>
              </a:xfrm>
              <a:prstGeom prst="rect">
                <a:avLst/>
              </a:prstGeom>
              <a:blipFill>
                <a:blip r:embed="rId22"/>
                <a:stretch>
                  <a:fillRect t="-15686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465AEFC-9C0C-4A2A-951D-6983FB48CE7C}"/>
                  </a:ext>
                </a:extLst>
              </p:cNvPr>
              <p:cNvSpPr/>
              <p:nvPr/>
            </p:nvSpPr>
            <p:spPr>
              <a:xfrm>
                <a:off x="5823156" y="4641946"/>
                <a:ext cx="582501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465AEFC-9C0C-4A2A-951D-6983FB48C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156" y="4641946"/>
                <a:ext cx="582501" cy="28803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加号 24">
            <a:extLst>
              <a:ext uri="{FF2B5EF4-FFF2-40B4-BE49-F238E27FC236}">
                <a16:creationId xmlns:a16="http://schemas.microsoft.com/office/drawing/2014/main" id="{52735946-570E-4A5F-89C2-000DE1FE8EEA}"/>
              </a:ext>
            </a:extLst>
          </p:cNvPr>
          <p:cNvSpPr/>
          <p:nvPr/>
        </p:nvSpPr>
        <p:spPr>
          <a:xfrm>
            <a:off x="3501279" y="4714249"/>
            <a:ext cx="504000" cy="50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加号 25">
            <a:extLst>
              <a:ext uri="{FF2B5EF4-FFF2-40B4-BE49-F238E27FC236}">
                <a16:creationId xmlns:a16="http://schemas.microsoft.com/office/drawing/2014/main" id="{FD840DF6-8918-4545-84F6-D67723C839A1}"/>
              </a:ext>
            </a:extLst>
          </p:cNvPr>
          <p:cNvSpPr/>
          <p:nvPr/>
        </p:nvSpPr>
        <p:spPr>
          <a:xfrm>
            <a:off x="5226660" y="4708966"/>
            <a:ext cx="504000" cy="50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41F40F-6B1C-4AC7-8F90-8549FCA3CFB1}"/>
              </a:ext>
            </a:extLst>
          </p:cNvPr>
          <p:cNvSpPr txBox="1"/>
          <p:nvPr/>
        </p:nvSpPr>
        <p:spPr>
          <a:xfrm>
            <a:off x="6672467" y="3904005"/>
            <a:ext cx="77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ambria Math" panose="02040503050406030204" pitchFamily="18" charset="0"/>
              </a:rPr>
              <a:t>步骤</a:t>
            </a:r>
            <a:r>
              <a:rPr lang="en-US" altLang="zh-CN" dirty="0">
                <a:latin typeface="Cambria Math" panose="02040503050406030204" pitchFamily="18" charset="0"/>
              </a:rPr>
              <a:t>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8B11A78-8A66-43CD-B467-18C940079D2F}"/>
              </a:ext>
            </a:extLst>
          </p:cNvPr>
          <p:cNvSpPr txBox="1"/>
          <p:nvPr/>
        </p:nvSpPr>
        <p:spPr>
          <a:xfrm>
            <a:off x="1765274" y="3904005"/>
            <a:ext cx="77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ambria Math" panose="02040503050406030204" pitchFamily="18" charset="0"/>
              </a:rPr>
              <a:t>步骤</a:t>
            </a:r>
            <a:r>
              <a:rPr lang="en-US" altLang="zh-CN" sz="1800" dirty="0">
                <a:latin typeface="Cambria Math" panose="02040503050406030204" pitchFamily="18" charset="0"/>
              </a:rPr>
              <a:t>1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AECE3ED-62BB-4D59-9B42-4A5E7765E29C}"/>
              </a:ext>
            </a:extLst>
          </p:cNvPr>
          <p:cNvSpPr txBox="1"/>
          <p:nvPr/>
        </p:nvSpPr>
        <p:spPr>
          <a:xfrm>
            <a:off x="4248482" y="3898261"/>
            <a:ext cx="77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ambria Math" panose="02040503050406030204" pitchFamily="18" charset="0"/>
              </a:rPr>
              <a:t>步骤</a:t>
            </a:r>
            <a:r>
              <a:rPr lang="en-US" altLang="zh-CN" sz="1800" dirty="0">
                <a:latin typeface="Cambria Math" panose="02040503050406030204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733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6233-1FCF-4C13-9F30-9A2E164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进而，求解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最佳安排的问题可以转化为：</a:t>
                </a:r>
                <a:endParaRPr lang="en-US" altLang="zh-CN" sz="2400" dirty="0"/>
              </a:p>
              <a:p>
                <a:r>
                  <a:rPr lang="zh-CN" altLang="en-US" sz="2400" dirty="0"/>
                  <a:t>如何安排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，使得步骤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能完成尽可能多的计算量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AD1C8C-DC0C-41B0-9034-2704ECEB20E6}"/>
                  </a:ext>
                </a:extLst>
              </p:cNvPr>
              <p:cNvSpPr/>
              <p:nvPr/>
            </p:nvSpPr>
            <p:spPr>
              <a:xfrm>
                <a:off x="533019" y="4340256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1AD1C8C-DC0C-41B0-9034-2704ECEB2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19" y="4340256"/>
                <a:ext cx="576064" cy="288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2E26A6A-A627-4C7E-A335-96EC2BFFBE36}"/>
                  </a:ext>
                </a:extLst>
              </p:cNvPr>
              <p:cNvSpPr/>
              <p:nvPr/>
            </p:nvSpPr>
            <p:spPr>
              <a:xfrm>
                <a:off x="1109083" y="4628288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2E26A6A-A627-4C7E-A335-96EC2BFFB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83" y="4628288"/>
                <a:ext cx="576064" cy="288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39F0719-ACB7-443A-B871-36D60130F115}"/>
                  </a:ext>
                </a:extLst>
              </p:cNvPr>
              <p:cNvSpPr/>
              <p:nvPr/>
            </p:nvSpPr>
            <p:spPr>
              <a:xfrm>
                <a:off x="1685147" y="4916320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39F0719-ACB7-443A-B871-36D60130F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47" y="4916320"/>
                <a:ext cx="576064" cy="2880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1CE953-67C7-412E-B648-C18F1FC33CCB}"/>
                  </a:ext>
                </a:extLst>
              </p:cNvPr>
              <p:cNvSpPr/>
              <p:nvPr/>
            </p:nvSpPr>
            <p:spPr>
              <a:xfrm>
                <a:off x="2837275" y="5492384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61CE953-67C7-412E-B648-C18F1FC33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275" y="5492384"/>
                <a:ext cx="576064" cy="288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BF10A6-E1BD-4C6A-AC36-B7C6C2E8E680}"/>
                  </a:ext>
                </a:extLst>
              </p:cNvPr>
              <p:cNvSpPr txBox="1"/>
              <p:nvPr/>
            </p:nvSpPr>
            <p:spPr>
              <a:xfrm>
                <a:off x="2055394" y="5123052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BF10A6-E1BD-4C6A-AC36-B7C6C2E8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394" y="5123052"/>
                <a:ext cx="9876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0BEF67C-E9A9-465E-AA05-218B07417D5C}"/>
                  </a:ext>
                </a:extLst>
              </p:cNvPr>
              <p:cNvSpPr/>
              <p:nvPr/>
            </p:nvSpPr>
            <p:spPr>
              <a:xfrm>
                <a:off x="1109084" y="4335608"/>
                <a:ext cx="2304256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0BEF67C-E9A9-465E-AA05-218B07417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084" y="4335608"/>
                <a:ext cx="2304256" cy="288033"/>
              </a:xfrm>
              <a:prstGeom prst="rect">
                <a:avLst/>
              </a:prstGeom>
              <a:blipFill>
                <a:blip r:embed="rId8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1CB8068-FCF2-4EDF-AD7D-24594A6F3207}"/>
                  </a:ext>
                </a:extLst>
              </p:cNvPr>
              <p:cNvSpPr/>
              <p:nvPr/>
            </p:nvSpPr>
            <p:spPr>
              <a:xfrm>
                <a:off x="1693779" y="4628287"/>
                <a:ext cx="1719560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1CB8068-FCF2-4EDF-AD7D-24594A6F3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779" y="4628287"/>
                <a:ext cx="1719560" cy="288033"/>
              </a:xfrm>
              <a:prstGeom prst="rect">
                <a:avLst/>
              </a:prstGeom>
              <a:blipFill>
                <a:blip r:embed="rId9"/>
                <a:stretch>
                  <a:fillRect t="-1372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BEED9E1-43C0-460A-9260-A411AB094327}"/>
                  </a:ext>
                </a:extLst>
              </p:cNvPr>
              <p:cNvSpPr/>
              <p:nvPr/>
            </p:nvSpPr>
            <p:spPr>
              <a:xfrm>
                <a:off x="2261211" y="4916318"/>
                <a:ext cx="1152128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BEED9E1-43C0-460A-9260-A411AB094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11" y="4916318"/>
                <a:ext cx="1152128" cy="288033"/>
              </a:xfrm>
              <a:prstGeom prst="rect">
                <a:avLst/>
              </a:prstGeom>
              <a:blipFill>
                <a:blip r:embed="rId10"/>
                <a:stretch>
                  <a:fillRect t="-1346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3BFF8B-8ED6-4B46-AC2A-79D3582D7E6C}"/>
                  </a:ext>
                </a:extLst>
              </p:cNvPr>
              <p:cNvSpPr/>
              <p:nvPr/>
            </p:nvSpPr>
            <p:spPr>
              <a:xfrm>
                <a:off x="3415885" y="4335608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B3BFF8B-8ED6-4B46-AC2A-79D3582D7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85" y="4335608"/>
                <a:ext cx="576064" cy="288032"/>
              </a:xfrm>
              <a:prstGeom prst="rect">
                <a:avLst/>
              </a:prstGeom>
              <a:blipFill>
                <a:blip r:embed="rId11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94C4687-5D75-422D-B807-BD40DD5E136F}"/>
                  </a:ext>
                </a:extLst>
              </p:cNvPr>
              <p:cNvSpPr/>
              <p:nvPr/>
            </p:nvSpPr>
            <p:spPr>
              <a:xfrm>
                <a:off x="3991949" y="4623640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94C4687-5D75-422D-B807-BD40DD5E1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49" y="4623640"/>
                <a:ext cx="576064" cy="288032"/>
              </a:xfrm>
              <a:prstGeom prst="rect">
                <a:avLst/>
              </a:prstGeom>
              <a:blipFill>
                <a:blip r:embed="rId12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D3BD5A-9E83-4AE9-9C84-B45526D9576E}"/>
                  </a:ext>
                </a:extLst>
              </p:cNvPr>
              <p:cNvSpPr/>
              <p:nvPr/>
            </p:nvSpPr>
            <p:spPr>
              <a:xfrm>
                <a:off x="4568013" y="4911672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D3BD5A-9E83-4AE9-9C84-B45526D95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013" y="4911672"/>
                <a:ext cx="576064" cy="288032"/>
              </a:xfrm>
              <a:prstGeom prst="rect">
                <a:avLst/>
              </a:prstGeom>
              <a:blipFill>
                <a:blip r:embed="rId13"/>
                <a:stretch>
                  <a:fillRect t="-11765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6E1B3C-4BBE-4451-BD6C-BA5148000431}"/>
                  </a:ext>
                </a:extLst>
              </p:cNvPr>
              <p:cNvSpPr/>
              <p:nvPr/>
            </p:nvSpPr>
            <p:spPr>
              <a:xfrm>
                <a:off x="5720141" y="5487736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6E1B3C-4BBE-4451-BD6C-BA51480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41" y="5487736"/>
                <a:ext cx="576064" cy="288032"/>
              </a:xfrm>
              <a:prstGeom prst="rect">
                <a:avLst/>
              </a:prstGeom>
              <a:blipFill>
                <a:blip r:embed="rId14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1877F1-6554-409A-8584-8F415F672301}"/>
                  </a:ext>
                </a:extLst>
              </p:cNvPr>
              <p:cNvSpPr txBox="1"/>
              <p:nvPr/>
            </p:nvSpPr>
            <p:spPr>
              <a:xfrm>
                <a:off x="4938260" y="5118404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11877F1-6554-409A-8584-8F415F67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260" y="5118404"/>
                <a:ext cx="98769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027868A-C0BB-459C-8724-7E0D7CA99742}"/>
                  </a:ext>
                </a:extLst>
              </p:cNvPr>
              <p:cNvSpPr/>
              <p:nvPr/>
            </p:nvSpPr>
            <p:spPr>
              <a:xfrm>
                <a:off x="3411643" y="5488205"/>
                <a:ext cx="2304256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027868A-C0BB-459C-8724-7E0D7CA99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43" y="5488205"/>
                <a:ext cx="2304256" cy="288033"/>
              </a:xfrm>
              <a:prstGeom prst="rect">
                <a:avLst/>
              </a:prstGeom>
              <a:blipFill>
                <a:blip r:embed="rId16"/>
                <a:stretch>
                  <a:fillRect t="-1346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87035B3-0CCA-4FCA-B45F-EE137B15CBD3}"/>
                  </a:ext>
                </a:extLst>
              </p:cNvPr>
              <p:cNvSpPr/>
              <p:nvPr/>
            </p:nvSpPr>
            <p:spPr>
              <a:xfrm>
                <a:off x="3415885" y="4909982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87035B3-0CCA-4FCA-B45F-EE137B15C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85" y="4909982"/>
                <a:ext cx="1143495" cy="288033"/>
              </a:xfrm>
              <a:prstGeom prst="rect">
                <a:avLst/>
              </a:prstGeom>
              <a:blipFill>
                <a:blip r:embed="rId17"/>
                <a:stretch>
                  <a:fillRect t="-1346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465AEFC-9C0C-4A2A-951D-6983FB48CE7C}"/>
                  </a:ext>
                </a:extLst>
              </p:cNvPr>
              <p:cNvSpPr/>
              <p:nvPr/>
            </p:nvSpPr>
            <p:spPr>
              <a:xfrm>
                <a:off x="3411642" y="4626995"/>
                <a:ext cx="582501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465AEFC-9C0C-4A2A-951D-6983FB48C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42" y="4626995"/>
                <a:ext cx="582501" cy="28803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4606E7B-728F-40DE-8637-F47C2B5C60D1}"/>
              </a:ext>
            </a:extLst>
          </p:cNvPr>
          <p:cNvSpPr/>
          <p:nvPr/>
        </p:nvSpPr>
        <p:spPr>
          <a:xfrm rot="17794324">
            <a:off x="2900349" y="2525706"/>
            <a:ext cx="1289621" cy="4885859"/>
          </a:xfrm>
          <a:prstGeom prst="roundRect">
            <a:avLst>
              <a:gd name="adj" fmla="val 50000"/>
            </a:avLst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262D04-9291-4460-A281-6FAE8C775605}"/>
              </a:ext>
            </a:extLst>
          </p:cNvPr>
          <p:cNvSpPr txBox="1"/>
          <p:nvPr/>
        </p:nvSpPr>
        <p:spPr>
          <a:xfrm>
            <a:off x="538739" y="5866825"/>
            <a:ext cx="465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最大化可安排的计算量</a:t>
            </a:r>
          </a:p>
        </p:txBody>
      </p:sp>
    </p:spTree>
    <p:extLst>
      <p:ext uri="{BB962C8B-B14F-4D97-AF65-F5344CB8AC3E}">
        <p14:creationId xmlns:p14="http://schemas.microsoft.com/office/powerpoint/2010/main" val="2181352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6233-1FCF-4C13-9F30-9A2E164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更进一步，显然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最佳安排的问题是两个独立且对称的问题：</a:t>
                </a:r>
                <a:endParaRPr lang="en-US" altLang="zh-CN" sz="2400" dirty="0"/>
              </a:p>
              <a:p>
                <a:r>
                  <a:rPr lang="zh-CN" altLang="en-US" sz="2400" dirty="0"/>
                  <a:t>两个问题可以用相同的方法求解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A4745C3-91F4-4A50-BF48-FF90557BCED1}"/>
              </a:ext>
            </a:extLst>
          </p:cNvPr>
          <p:cNvGrpSpPr/>
          <p:nvPr/>
        </p:nvGrpSpPr>
        <p:grpSpPr>
          <a:xfrm rot="10800000">
            <a:off x="533019" y="4335608"/>
            <a:ext cx="2880321" cy="1444808"/>
            <a:chOff x="533019" y="4335608"/>
            <a:chExt cx="2880321" cy="14448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9027666-0FF6-4FE5-B47A-25B4E832B63B}"/>
                    </a:ext>
                  </a:extLst>
                </p:cNvPr>
                <p:cNvSpPr/>
                <p:nvPr/>
              </p:nvSpPr>
              <p:spPr>
                <a:xfrm>
                  <a:off x="533019" y="4340256"/>
                  <a:ext cx="576064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9027666-0FF6-4FE5-B47A-25B4E832B6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19" y="4340256"/>
                  <a:ext cx="576064" cy="2880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B4DB9A2-99FA-4DAF-9855-F9E4F4AB5FE2}"/>
                    </a:ext>
                  </a:extLst>
                </p:cNvPr>
                <p:cNvSpPr/>
                <p:nvPr/>
              </p:nvSpPr>
              <p:spPr>
                <a:xfrm>
                  <a:off x="1109083" y="4628288"/>
                  <a:ext cx="576064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B4DB9A2-99FA-4DAF-9855-F9E4F4AB5F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83" y="4628288"/>
                  <a:ext cx="576064" cy="2880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D710A52-CB6B-47B7-93EC-FD48B3F30E61}"/>
                    </a:ext>
                  </a:extLst>
                </p:cNvPr>
                <p:cNvSpPr/>
                <p:nvPr/>
              </p:nvSpPr>
              <p:spPr>
                <a:xfrm>
                  <a:off x="1685147" y="4916320"/>
                  <a:ext cx="576064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D710A52-CB6B-47B7-93EC-FD48B3F30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147" y="4916320"/>
                  <a:ext cx="576064" cy="2880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54B12947-E815-4DAF-952A-64822101E229}"/>
                    </a:ext>
                  </a:extLst>
                </p:cNvPr>
                <p:cNvSpPr/>
                <p:nvPr/>
              </p:nvSpPr>
              <p:spPr>
                <a:xfrm>
                  <a:off x="2837275" y="5492384"/>
                  <a:ext cx="576064" cy="288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54B12947-E815-4DAF-952A-64822101E2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275" y="5492384"/>
                  <a:ext cx="576064" cy="2880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F71664C0-04ED-46DD-A95D-F51F5A87D629}"/>
                    </a:ext>
                  </a:extLst>
                </p:cNvPr>
                <p:cNvSpPr txBox="1"/>
                <p:nvPr/>
              </p:nvSpPr>
              <p:spPr>
                <a:xfrm>
                  <a:off x="2055394" y="5123052"/>
                  <a:ext cx="987698" cy="369332"/>
                </a:xfrm>
                <a:prstGeom prst="rect">
                  <a:avLst/>
                </a:prstGeom>
                <a:noFill/>
              </p:spPr>
              <p:txBody>
                <a:bodyPr wrap="square" anchor="b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F71664C0-04ED-46DD-A95D-F51F5A87D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394" y="5123052"/>
                  <a:ext cx="98769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0CB4090-9F67-4D53-812C-7F197CA74279}"/>
                    </a:ext>
                  </a:extLst>
                </p:cNvPr>
                <p:cNvSpPr/>
                <p:nvPr/>
              </p:nvSpPr>
              <p:spPr>
                <a:xfrm>
                  <a:off x="1109084" y="4335608"/>
                  <a:ext cx="2304256" cy="28803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0CB4090-9F67-4D53-812C-7F197CA7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84" y="4335608"/>
                  <a:ext cx="2304256" cy="288033"/>
                </a:xfrm>
                <a:prstGeom prst="rect">
                  <a:avLst/>
                </a:prstGeom>
                <a:blipFill>
                  <a:blip r:embed="rId8"/>
                  <a:stretch>
                    <a:fillRect t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3BF9019-D26A-4AF0-9080-B31B77C3D971}"/>
                    </a:ext>
                  </a:extLst>
                </p:cNvPr>
                <p:cNvSpPr/>
                <p:nvPr/>
              </p:nvSpPr>
              <p:spPr>
                <a:xfrm>
                  <a:off x="1693779" y="4628287"/>
                  <a:ext cx="1719560" cy="28803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93BF9019-D26A-4AF0-9080-B31B77C3D9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779" y="4628287"/>
                  <a:ext cx="1719560" cy="288033"/>
                </a:xfrm>
                <a:prstGeom prst="rect">
                  <a:avLst/>
                </a:prstGeom>
                <a:blipFill>
                  <a:blip r:embed="rId9"/>
                  <a:stretch>
                    <a:fillRect t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C7812F80-E9F9-49E2-910C-05686B9BDCF7}"/>
                    </a:ext>
                  </a:extLst>
                </p:cNvPr>
                <p:cNvSpPr/>
                <p:nvPr/>
              </p:nvSpPr>
              <p:spPr>
                <a:xfrm>
                  <a:off x="2261211" y="4916318"/>
                  <a:ext cx="1152128" cy="288033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b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C7812F80-E9F9-49E2-910C-05686B9BD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1211" y="4916318"/>
                  <a:ext cx="1152128" cy="288033"/>
                </a:xfrm>
                <a:prstGeom prst="rect">
                  <a:avLst/>
                </a:prstGeom>
                <a:blipFill>
                  <a:blip r:embed="rId10"/>
                  <a:stretch>
                    <a:fillRect t="-7843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4A3A86D-1F7A-4AFF-8F14-997A82D51104}"/>
                  </a:ext>
                </a:extLst>
              </p:cNvPr>
              <p:cNvSpPr/>
              <p:nvPr/>
            </p:nvSpPr>
            <p:spPr>
              <a:xfrm>
                <a:off x="5827399" y="4350559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4A3A86D-1F7A-4AFF-8F14-997A82D51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99" y="4350559"/>
                <a:ext cx="576064" cy="288032"/>
              </a:xfrm>
              <a:prstGeom prst="rect">
                <a:avLst/>
              </a:prstGeom>
              <a:blipFill>
                <a:blip r:embed="rId11"/>
                <a:stretch>
                  <a:fillRect t="-1176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3110178-B47E-46D8-BF0B-ABB4EE9749FC}"/>
                  </a:ext>
                </a:extLst>
              </p:cNvPr>
              <p:cNvSpPr/>
              <p:nvPr/>
            </p:nvSpPr>
            <p:spPr>
              <a:xfrm>
                <a:off x="6403463" y="4638591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3110178-B47E-46D8-BF0B-ABB4EE974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463" y="4638591"/>
                <a:ext cx="576064" cy="288032"/>
              </a:xfrm>
              <a:prstGeom prst="rect">
                <a:avLst/>
              </a:prstGeom>
              <a:blipFill>
                <a:blip r:embed="rId12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5F3803A-441A-4865-80CB-4252A2FFC68F}"/>
                  </a:ext>
                </a:extLst>
              </p:cNvPr>
              <p:cNvSpPr/>
              <p:nvPr/>
            </p:nvSpPr>
            <p:spPr>
              <a:xfrm>
                <a:off x="6979527" y="4926623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5F3803A-441A-4865-80CB-4252A2FFC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27" y="4926623"/>
                <a:ext cx="576064" cy="288032"/>
              </a:xfrm>
              <a:prstGeom prst="rect">
                <a:avLst/>
              </a:prstGeom>
              <a:blipFill>
                <a:blip r:embed="rId13"/>
                <a:stretch>
                  <a:fillRect t="-980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12D2DF9-B8BE-4854-B832-E1BF63357179}"/>
                  </a:ext>
                </a:extLst>
              </p:cNvPr>
              <p:cNvSpPr/>
              <p:nvPr/>
            </p:nvSpPr>
            <p:spPr>
              <a:xfrm>
                <a:off x="8131655" y="5502687"/>
                <a:ext cx="57606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12D2DF9-B8BE-4854-B832-E1BF63357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655" y="5502687"/>
                <a:ext cx="576064" cy="288032"/>
              </a:xfrm>
              <a:prstGeom prst="rect">
                <a:avLst/>
              </a:prstGeom>
              <a:blipFill>
                <a:blip r:embed="rId14"/>
                <a:stretch>
                  <a:fillRect t="-1176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1D5E653-B320-415A-A33C-A07BF44DAF14}"/>
                  </a:ext>
                </a:extLst>
              </p:cNvPr>
              <p:cNvSpPr txBox="1"/>
              <p:nvPr/>
            </p:nvSpPr>
            <p:spPr>
              <a:xfrm>
                <a:off x="7349774" y="5133355"/>
                <a:ext cx="987698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1D5E653-B320-415A-A33C-A07BF44DA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74" y="5133355"/>
                <a:ext cx="98769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5796800-A8A6-47AE-BBBD-824D850E130E}"/>
                  </a:ext>
                </a:extLst>
              </p:cNvPr>
              <p:cNvSpPr/>
              <p:nvPr/>
            </p:nvSpPr>
            <p:spPr>
              <a:xfrm>
                <a:off x="5823157" y="5503156"/>
                <a:ext cx="2304256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5796800-A8A6-47AE-BBBD-824D850E1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157" y="5503156"/>
                <a:ext cx="2304256" cy="288033"/>
              </a:xfrm>
              <a:prstGeom prst="rect">
                <a:avLst/>
              </a:prstGeom>
              <a:blipFill>
                <a:blip r:embed="rId16"/>
                <a:stretch>
                  <a:fillRect t="-15686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1309780-8471-4D04-8109-C24E5C850C4E}"/>
                  </a:ext>
                </a:extLst>
              </p:cNvPr>
              <p:cNvSpPr/>
              <p:nvPr/>
            </p:nvSpPr>
            <p:spPr>
              <a:xfrm>
                <a:off x="5827399" y="4924933"/>
                <a:ext cx="1143495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1309780-8471-4D04-8109-C24E5C850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399" y="4924933"/>
                <a:ext cx="1143495" cy="288033"/>
              </a:xfrm>
              <a:prstGeom prst="rect">
                <a:avLst/>
              </a:prstGeom>
              <a:blipFill>
                <a:blip r:embed="rId17"/>
                <a:stretch>
                  <a:fillRect t="-15686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FC2D8C2-DE40-4AB0-964D-047633B4B8A7}"/>
                  </a:ext>
                </a:extLst>
              </p:cNvPr>
              <p:cNvSpPr/>
              <p:nvPr/>
            </p:nvSpPr>
            <p:spPr>
              <a:xfrm>
                <a:off x="5823156" y="4641946"/>
                <a:ext cx="582501" cy="28803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FC2D8C2-DE40-4AB0-964D-047633B4B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156" y="4641946"/>
                <a:ext cx="582501" cy="28803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加号 48">
            <a:extLst>
              <a:ext uri="{FF2B5EF4-FFF2-40B4-BE49-F238E27FC236}">
                <a16:creationId xmlns:a16="http://schemas.microsoft.com/office/drawing/2014/main" id="{B20EF864-6A7E-43E7-8FC5-D8046A585F12}"/>
              </a:ext>
            </a:extLst>
          </p:cNvPr>
          <p:cNvSpPr/>
          <p:nvPr/>
        </p:nvSpPr>
        <p:spPr>
          <a:xfrm>
            <a:off x="4364126" y="4710655"/>
            <a:ext cx="504000" cy="5040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F90B6C8-69B8-468E-B569-6A0935E63636}"/>
              </a:ext>
            </a:extLst>
          </p:cNvPr>
          <p:cNvSpPr/>
          <p:nvPr/>
        </p:nvSpPr>
        <p:spPr>
          <a:xfrm>
            <a:off x="395535" y="4453677"/>
            <a:ext cx="3108925" cy="1495603"/>
          </a:xfrm>
          <a:prstGeom prst="rtTriangl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43981CC-D674-4B03-BA7E-C11534153A0C}"/>
              </a:ext>
            </a:extLst>
          </p:cNvPr>
          <p:cNvSpPr txBox="1"/>
          <p:nvPr/>
        </p:nvSpPr>
        <p:spPr>
          <a:xfrm>
            <a:off x="-180528" y="6044862"/>
            <a:ext cx="465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最大化可安排的计算量</a:t>
            </a:r>
          </a:p>
        </p:txBody>
      </p: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0A23F998-F4D5-47AC-81F6-F22113B1CA1D}"/>
              </a:ext>
            </a:extLst>
          </p:cNvPr>
          <p:cNvSpPr/>
          <p:nvPr/>
        </p:nvSpPr>
        <p:spPr>
          <a:xfrm>
            <a:off x="5653694" y="4437112"/>
            <a:ext cx="3108925" cy="1495603"/>
          </a:xfrm>
          <a:prstGeom prst="rtTriangl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06F25D1-7AFA-4492-ABD3-2C1E2C8B40D5}"/>
              </a:ext>
            </a:extLst>
          </p:cNvPr>
          <p:cNvSpPr txBox="1"/>
          <p:nvPr/>
        </p:nvSpPr>
        <p:spPr>
          <a:xfrm>
            <a:off x="5077631" y="6028297"/>
            <a:ext cx="4651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最大化可安排的计算量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142DDAC-5DF2-4B07-B8B4-4F13EA1D6475}"/>
              </a:ext>
            </a:extLst>
          </p:cNvPr>
          <p:cNvGrpSpPr/>
          <p:nvPr/>
        </p:nvGrpSpPr>
        <p:grpSpPr>
          <a:xfrm>
            <a:off x="7564224" y="4090494"/>
            <a:ext cx="646331" cy="965194"/>
            <a:chOff x="978568" y="4968856"/>
            <a:chExt cx="646331" cy="965194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F85812A-BAC8-4CBA-8AD9-0DA3F294CB77}"/>
                </a:ext>
              </a:extLst>
            </p:cNvPr>
            <p:cNvSpPr/>
            <p:nvPr/>
          </p:nvSpPr>
          <p:spPr>
            <a:xfrm>
              <a:off x="1016285" y="4968856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F77F905-F8AA-4622-AFA7-FF47EF99E96A}"/>
                </a:ext>
              </a:extLst>
            </p:cNvPr>
            <p:cNvSpPr txBox="1"/>
            <p:nvPr/>
          </p:nvSpPr>
          <p:spPr>
            <a:xfrm>
              <a:off x="978568" y="55647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顺序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03409FB0-9DE9-4622-AB80-8DD51F9CFBC8}"/>
              </a:ext>
            </a:extLst>
          </p:cNvPr>
          <p:cNvGrpSpPr/>
          <p:nvPr/>
        </p:nvGrpSpPr>
        <p:grpSpPr>
          <a:xfrm>
            <a:off x="2637872" y="4094367"/>
            <a:ext cx="646331" cy="965194"/>
            <a:chOff x="978568" y="4968856"/>
            <a:chExt cx="646331" cy="965194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C1454EF-F7E4-4E29-A153-2D9D01FC6020}"/>
                </a:ext>
              </a:extLst>
            </p:cNvPr>
            <p:cNvSpPr/>
            <p:nvPr/>
          </p:nvSpPr>
          <p:spPr>
            <a:xfrm>
              <a:off x="1016285" y="4968856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2819B04-5D6E-422F-A66A-0E2D17664F58}"/>
                </a:ext>
              </a:extLst>
            </p:cNvPr>
            <p:cNvSpPr txBox="1"/>
            <p:nvPr/>
          </p:nvSpPr>
          <p:spPr>
            <a:xfrm>
              <a:off x="978568" y="55647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顺序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4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中的任务传输顺序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问题描述：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已知设备算力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pPr lvl="1"/>
                <a:r>
                  <a:rPr lang="zh-CN" altLang="en-US" sz="2000" dirty="0"/>
                  <a:t>已知连续不中断但不可重叠的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/>
                  <a:t>时间片长度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如何分配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的顺序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使</a:t>
                </a:r>
                <a14:m>
                  <m:oMath xmlns:m="http://schemas.openxmlformats.org/officeDocument/2006/math">
                    <m:r>
                      <a:rPr lang="zh-CN" altLang="el-GR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l-GR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0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altLang="zh-CN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l-G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l-GR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l-GR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sz="20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l-GR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0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zh-CN" altLang="el-GR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altLang="zh-CN" sz="20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>
                      <m:sSubPr>
                        <m:ctrlPr>
                          <a:rPr lang="el-GR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l-GR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sz="20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l-GR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最大</a:t>
                </a:r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4268CA2-DF20-4B1C-8D80-E2AC6E31A3FE}"/>
                  </a:ext>
                </a:extLst>
              </p:cNvPr>
              <p:cNvSpPr/>
              <p:nvPr/>
            </p:nvSpPr>
            <p:spPr>
              <a:xfrm>
                <a:off x="3041774" y="4164673"/>
                <a:ext cx="92589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4268CA2-DF20-4B1C-8D80-E2AC6E31A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74" y="4164673"/>
                <a:ext cx="9258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B4888F0-FC81-4CC3-9FC1-EFCF09E860A2}"/>
                  </a:ext>
                </a:extLst>
              </p:cNvPr>
              <p:cNvSpPr/>
              <p:nvPr/>
            </p:nvSpPr>
            <p:spPr>
              <a:xfrm>
                <a:off x="3974069" y="4534005"/>
                <a:ext cx="92589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B4888F0-FC81-4CC3-9FC1-EFCF09E86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069" y="4534005"/>
                <a:ext cx="9258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34A090C-8837-4A25-93FC-7F1206CEB33C}"/>
                  </a:ext>
                </a:extLst>
              </p:cNvPr>
              <p:cNvSpPr/>
              <p:nvPr/>
            </p:nvSpPr>
            <p:spPr>
              <a:xfrm>
                <a:off x="4899966" y="4902581"/>
                <a:ext cx="92589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34A090C-8837-4A25-93FC-7F1206CEB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66" y="4902581"/>
                <a:ext cx="9258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8E8D1D-D359-49E6-877F-1DF477C4A6CE}"/>
                  </a:ext>
                </a:extLst>
              </p:cNvPr>
              <p:cNvSpPr txBox="1"/>
              <p:nvPr/>
            </p:nvSpPr>
            <p:spPr>
              <a:xfrm>
                <a:off x="5947773" y="5289082"/>
                <a:ext cx="687594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E8E8D1D-D359-49E6-877F-1DF477C4A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773" y="5289082"/>
                <a:ext cx="6875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6229827-C99A-4DAF-992E-CE9E80FC1058}"/>
                  </a:ext>
                </a:extLst>
              </p:cNvPr>
              <p:cNvSpPr/>
              <p:nvPr/>
            </p:nvSpPr>
            <p:spPr>
              <a:xfrm>
                <a:off x="3041774" y="5670080"/>
                <a:ext cx="3712745" cy="369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6229827-C99A-4DAF-992E-CE9E80FC1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74" y="5670080"/>
                <a:ext cx="3712745" cy="3698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91D2A68-9D96-4E8B-A171-17B0F82577BE}"/>
                  </a:ext>
                </a:extLst>
              </p:cNvPr>
              <p:cNvSpPr/>
              <p:nvPr/>
            </p:nvSpPr>
            <p:spPr>
              <a:xfrm>
                <a:off x="3041774" y="4902111"/>
                <a:ext cx="1856372" cy="369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91D2A68-9D96-4E8B-A171-17B0F8257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74" y="4902111"/>
                <a:ext cx="1856372" cy="369802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DCF0442D-B67A-48CF-B719-226FA6BA9931}"/>
              </a:ext>
            </a:extLst>
          </p:cNvPr>
          <p:cNvGrpSpPr/>
          <p:nvPr/>
        </p:nvGrpSpPr>
        <p:grpSpPr>
          <a:xfrm>
            <a:off x="5731566" y="3937387"/>
            <a:ext cx="646331" cy="965194"/>
            <a:chOff x="978568" y="4968856"/>
            <a:chExt cx="646331" cy="96519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6C6851F-9B98-4181-93A0-ABB80C72AA4B}"/>
                </a:ext>
              </a:extLst>
            </p:cNvPr>
            <p:cNvSpPr/>
            <p:nvPr/>
          </p:nvSpPr>
          <p:spPr>
            <a:xfrm>
              <a:off x="1016285" y="4968856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983DF-A4F5-4877-BC43-625E4372EDA0}"/>
                </a:ext>
              </a:extLst>
            </p:cNvPr>
            <p:cNvSpPr txBox="1"/>
            <p:nvPr/>
          </p:nvSpPr>
          <p:spPr>
            <a:xfrm>
              <a:off x="978568" y="55647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顺序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4E4AE2E-4F69-45AE-B310-CD0C76FDB494}"/>
                  </a:ext>
                </a:extLst>
              </p:cNvPr>
              <p:cNvSpPr/>
              <p:nvPr/>
            </p:nvSpPr>
            <p:spPr>
              <a:xfrm>
                <a:off x="6754519" y="5670080"/>
                <a:ext cx="92589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4E4AE2E-4F69-45AE-B310-CD0C76FDB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19" y="5670080"/>
                <a:ext cx="9258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73320AE-E333-432E-9FB7-60B7DCB8C602}"/>
                  </a:ext>
                </a:extLst>
              </p:cNvPr>
              <p:cNvSpPr/>
              <p:nvPr/>
            </p:nvSpPr>
            <p:spPr>
              <a:xfrm>
                <a:off x="3039953" y="4532309"/>
                <a:ext cx="937267" cy="369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73320AE-E333-432E-9FB7-60B7DCB8C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953" y="4532309"/>
                <a:ext cx="937267" cy="3698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B9A812A-20A6-49FA-8B26-A63E7E5F0C0D}"/>
                  </a:ext>
                </a:extLst>
              </p:cNvPr>
              <p:cNvSpPr txBox="1"/>
              <p:nvPr/>
            </p:nvSpPr>
            <p:spPr>
              <a:xfrm>
                <a:off x="3272683" y="6188076"/>
                <a:ext cx="2789609" cy="47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/>
                  <a:t>最大化</a:t>
                </a:r>
                <a14:m>
                  <m:oMath xmlns:m="http://schemas.openxmlformats.org/officeDocument/2006/math">
                    <m:r>
                      <a:rPr lang="zh-CN" altLang="el-GR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l-GR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l-GR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zh-CN" altLang="el-G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>
                      <m:sSub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l-GR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l-G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B9A812A-20A6-49FA-8B26-A63E7E5F0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683" y="6188076"/>
                <a:ext cx="2789609" cy="474169"/>
              </a:xfrm>
              <a:prstGeom prst="rect">
                <a:avLst/>
              </a:prstGeom>
              <a:blipFill>
                <a:blip r:embed="rId12"/>
                <a:stretch>
                  <a:fillRect l="-196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92B7211E-3EB1-4E79-B9B4-6971080608BD}"/>
              </a:ext>
            </a:extLst>
          </p:cNvPr>
          <p:cNvSpPr/>
          <p:nvPr/>
        </p:nvSpPr>
        <p:spPr>
          <a:xfrm>
            <a:off x="2955750" y="4293096"/>
            <a:ext cx="4064522" cy="1853116"/>
          </a:xfrm>
          <a:prstGeom prst="rtTriangl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6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中的任务传输顺序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暴力求解：遍历所有可能的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排列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EDEB7C9-B1DF-4D6B-BC39-80A54E14FCE7}"/>
                  </a:ext>
                </a:extLst>
              </p:cNvPr>
              <p:cNvSpPr/>
              <p:nvPr/>
            </p:nvSpPr>
            <p:spPr>
              <a:xfrm>
                <a:off x="3041774" y="4164673"/>
                <a:ext cx="92589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EDEB7C9-B1DF-4D6B-BC39-80A54E14F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74" y="4164673"/>
                <a:ext cx="9258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435C6AD-2A2D-434F-924B-6D8AC9BCEE7C}"/>
                  </a:ext>
                </a:extLst>
              </p:cNvPr>
              <p:cNvSpPr/>
              <p:nvPr/>
            </p:nvSpPr>
            <p:spPr>
              <a:xfrm>
                <a:off x="3974069" y="4534005"/>
                <a:ext cx="92589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435C6AD-2A2D-434F-924B-6D8AC9BCE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069" y="4534005"/>
                <a:ext cx="9258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E385C0A-82F9-4A9A-92B2-E3CE83BBF0C4}"/>
                  </a:ext>
                </a:extLst>
              </p:cNvPr>
              <p:cNvSpPr/>
              <p:nvPr/>
            </p:nvSpPr>
            <p:spPr>
              <a:xfrm>
                <a:off x="4899966" y="4902581"/>
                <a:ext cx="92589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E385C0A-82F9-4A9A-92B2-E3CE83BBF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66" y="4902581"/>
                <a:ext cx="9258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B365354-421B-4C1C-97F3-0B5DAF015D08}"/>
                  </a:ext>
                </a:extLst>
              </p:cNvPr>
              <p:cNvSpPr txBox="1"/>
              <p:nvPr/>
            </p:nvSpPr>
            <p:spPr>
              <a:xfrm>
                <a:off x="5947773" y="5289082"/>
                <a:ext cx="687594" cy="369332"/>
              </a:xfrm>
              <a:prstGeom prst="rect">
                <a:avLst/>
              </a:prstGeom>
              <a:noFill/>
            </p:spPr>
            <p:txBody>
              <a:bodyPr wrap="square" anchor="b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B365354-421B-4C1C-97F3-0B5DAF015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773" y="5289082"/>
                <a:ext cx="6875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850E671-7114-4DD3-8EA5-43B6E68890D3}"/>
                  </a:ext>
                </a:extLst>
              </p:cNvPr>
              <p:cNvSpPr/>
              <p:nvPr/>
            </p:nvSpPr>
            <p:spPr>
              <a:xfrm>
                <a:off x="3041774" y="5670080"/>
                <a:ext cx="3712745" cy="369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850E671-7114-4DD3-8EA5-43B6E6889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74" y="5670080"/>
                <a:ext cx="3712745" cy="3698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9459C19-ED3D-408B-B7CA-C44519CE4C02}"/>
                  </a:ext>
                </a:extLst>
              </p:cNvPr>
              <p:cNvSpPr/>
              <p:nvPr/>
            </p:nvSpPr>
            <p:spPr>
              <a:xfrm>
                <a:off x="3041774" y="4902111"/>
                <a:ext cx="1856372" cy="369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9459C19-ED3D-408B-B7CA-C44519CE4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774" y="4902111"/>
                <a:ext cx="1856372" cy="369802"/>
              </a:xfrm>
              <a:prstGeom prst="rect">
                <a:avLst/>
              </a:prstGeom>
              <a:blipFill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B90DED76-D1B1-48A0-9485-48FAAC6981EC}"/>
              </a:ext>
            </a:extLst>
          </p:cNvPr>
          <p:cNvGrpSpPr/>
          <p:nvPr/>
        </p:nvGrpSpPr>
        <p:grpSpPr>
          <a:xfrm>
            <a:off x="5731566" y="3937387"/>
            <a:ext cx="646331" cy="965194"/>
            <a:chOff x="978568" y="4968856"/>
            <a:chExt cx="646331" cy="965194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F7B281B7-1ED8-4438-8AAD-31AD7265097F}"/>
                </a:ext>
              </a:extLst>
            </p:cNvPr>
            <p:cNvSpPr/>
            <p:nvPr/>
          </p:nvSpPr>
          <p:spPr>
            <a:xfrm>
              <a:off x="1016285" y="4968856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endParaRPr lang="zh-CN" alt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99A1C8A-6E95-4F8E-8B12-7B0BB3E17D00}"/>
                </a:ext>
              </a:extLst>
            </p:cNvPr>
            <p:cNvSpPr txBox="1"/>
            <p:nvPr/>
          </p:nvSpPr>
          <p:spPr>
            <a:xfrm>
              <a:off x="978568" y="556471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顺序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F4B17B5-BD67-4E48-BC7E-F7C6C082A118}"/>
                  </a:ext>
                </a:extLst>
              </p:cNvPr>
              <p:cNvSpPr/>
              <p:nvPr/>
            </p:nvSpPr>
            <p:spPr>
              <a:xfrm>
                <a:off x="6754519" y="5670080"/>
                <a:ext cx="92589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F4B17B5-BD67-4E48-BC7E-F7C6C082A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19" y="5670080"/>
                <a:ext cx="9258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160DAA7-F608-47AC-B110-75CBA3570E6E}"/>
                  </a:ext>
                </a:extLst>
              </p:cNvPr>
              <p:cNvSpPr/>
              <p:nvPr/>
            </p:nvSpPr>
            <p:spPr>
              <a:xfrm>
                <a:off x="3039953" y="4532309"/>
                <a:ext cx="937267" cy="36980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160DAA7-F608-47AC-B110-75CBA3570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953" y="4532309"/>
                <a:ext cx="937267" cy="3698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0CF0E9E-C541-48B5-87B8-ACC0FED277ED}"/>
                  </a:ext>
                </a:extLst>
              </p:cNvPr>
              <p:cNvSpPr txBox="1"/>
              <p:nvPr/>
            </p:nvSpPr>
            <p:spPr>
              <a:xfrm>
                <a:off x="3272683" y="6188076"/>
                <a:ext cx="2789609" cy="474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/>
                  <a:t>最大化</a:t>
                </a:r>
                <a14:m>
                  <m:oMath xmlns:m="http://schemas.openxmlformats.org/officeDocument/2006/math">
                    <m:r>
                      <a:rPr lang="zh-CN" altLang="el-GR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l-GR" altLang="zh-CN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l-GR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l-GR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zh-CN" altLang="el-GR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>
                      <m:sSubPr>
                        <m:ctrlPr>
                          <a:rPr lang="el-GR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l-GR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l-GR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90CF0E9E-C541-48B5-87B8-ACC0FED2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683" y="6188076"/>
                <a:ext cx="2789609" cy="474169"/>
              </a:xfrm>
              <a:prstGeom prst="rect">
                <a:avLst/>
              </a:prstGeom>
              <a:blipFill>
                <a:blip r:embed="rId12"/>
                <a:stretch>
                  <a:fillRect l="-1969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197B92D1-40A9-4BBC-B922-DCC92DA9E62B}"/>
              </a:ext>
            </a:extLst>
          </p:cNvPr>
          <p:cNvSpPr/>
          <p:nvPr/>
        </p:nvSpPr>
        <p:spPr>
          <a:xfrm>
            <a:off x="2955750" y="4293096"/>
            <a:ext cx="4064522" cy="1853116"/>
          </a:xfrm>
          <a:prstGeom prst="rtTriangl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5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中的任务传输顺序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本文给出的近似算法：</a:t>
                </a:r>
                <a:endParaRPr lang="en-US" altLang="zh-CN" sz="2400" dirty="0"/>
              </a:p>
              <a:p>
                <a:r>
                  <a:rPr lang="zh-CN" altLang="en-US" sz="2400" dirty="0"/>
                  <a:t>对前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遍历所有可能的排列</a:t>
                </a:r>
                <a:endParaRPr lang="en-US" altLang="zh-CN" sz="2400" dirty="0"/>
              </a:p>
              <a:p>
                <a:r>
                  <a:rPr lang="zh-CN" altLang="en-US" sz="2400" dirty="0"/>
                  <a:t>对后面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随机排列</a:t>
                </a:r>
                <a:endParaRPr lang="en-US" altLang="zh-CN" sz="2400" dirty="0"/>
              </a:p>
              <a:p>
                <a:r>
                  <a:rPr lang="zh-CN" altLang="en-US" sz="240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近似率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F7C0685-13AC-4D9C-ABB9-B84ADF26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918782"/>
            <a:ext cx="4680520" cy="392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94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证明：近似率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显然</a:t>
                </a: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l-GR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l-GR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l-GR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00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altLang="zh-CN" sz="20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l-GR" sz="2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l-GR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l-GR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sz="200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l-GR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sz="200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zh-CN" altLang="el-G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altLang="zh-CN" sz="200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>
                      <m:sSubPr>
                        <m:ctrlPr>
                          <a:rPr lang="el-GR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sz="2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l-GR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l-GR" sz="200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zh-CN" altLang="el-GR" sz="20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定义顺序函数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以上标</a:t>
                </a:r>
                <a:r>
                  <a:rPr lang="en-US" altLang="zh-CN" sz="2000" dirty="0"/>
                  <a:t>*</a:t>
                </a:r>
                <a:r>
                  <a:rPr lang="zh-CN" altLang="en-US" sz="2000" dirty="0"/>
                  <a:t>号表示精确解，无上标*号表示近似解，求近似率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中的任务传输顺序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667" b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2102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证明：近似率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构造一个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/>
                                  <m:t>中任意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/>
                                  <m:t>个元素按升序排列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1,…,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/>
                                  <m:t>中</m:t>
                                </m:r>
                                <m:r>
                                  <a:rPr lang="zh-CN" altLang="en-US" sz="2000" i="1" dirty="0">
                                    <a:latin typeface="Cambria Math" panose="02040503050406030204" pitchFamily="18" charset="0"/>
                                  </a:rPr>
                                  <m:t>剩余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dirty="0"/>
                                  <m:t>个元素按升序排列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+1,…,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构造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/>
                  <a:t>，即：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A8BDB63-553F-46B8-B767-D07082080AB7}"/>
                  </a:ext>
                </a:extLst>
              </p:cNvPr>
              <p:cNvSpPr/>
              <p:nvPr/>
            </p:nvSpPr>
            <p:spPr>
              <a:xfrm>
                <a:off x="1657078" y="494496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A8BDB63-553F-46B8-B767-D07082080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078" y="4944968"/>
                <a:ext cx="648072" cy="288032"/>
              </a:xfrm>
              <a:prstGeom prst="rect">
                <a:avLst/>
              </a:prstGeom>
              <a:blipFill>
                <a:blip r:embed="rId3"/>
                <a:stretch>
                  <a:fillRect r="-12727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E964A9F-6FCE-427E-AF77-AFDB2BCC9C08}"/>
                  </a:ext>
                </a:extLst>
              </p:cNvPr>
              <p:cNvSpPr/>
              <p:nvPr/>
            </p:nvSpPr>
            <p:spPr>
              <a:xfrm>
                <a:off x="2305150" y="494496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E964A9F-6FCE-427E-AF77-AFDB2BCC9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150" y="4944968"/>
                <a:ext cx="648072" cy="288032"/>
              </a:xfrm>
              <a:prstGeom prst="rect">
                <a:avLst/>
              </a:prstGeom>
              <a:blipFill>
                <a:blip r:embed="rId4"/>
                <a:stretch>
                  <a:fillRect r="-12727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1E552F1-9D40-47C4-9156-62F4C1635DD7}"/>
                  </a:ext>
                </a:extLst>
              </p:cNvPr>
              <p:cNvSpPr/>
              <p:nvPr/>
            </p:nvSpPr>
            <p:spPr>
              <a:xfrm>
                <a:off x="2953224" y="494496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1E552F1-9D40-47C4-9156-62F4C1635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224" y="4944968"/>
                <a:ext cx="648072" cy="288032"/>
              </a:xfrm>
              <a:prstGeom prst="rect">
                <a:avLst/>
              </a:prstGeom>
              <a:blipFill>
                <a:blip r:embed="rId5"/>
                <a:stretch>
                  <a:fillRect r="-11712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48901F4-B327-4A24-BEA8-2F237138A76F}"/>
                  </a:ext>
                </a:extLst>
              </p:cNvPr>
              <p:cNvSpPr/>
              <p:nvPr/>
            </p:nvSpPr>
            <p:spPr>
              <a:xfrm>
                <a:off x="3601296" y="4944968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48901F4-B327-4A24-BEA8-2F237138A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96" y="4944968"/>
                <a:ext cx="648072" cy="288032"/>
              </a:xfrm>
              <a:prstGeom prst="rect">
                <a:avLst/>
              </a:prstGeom>
              <a:blipFill>
                <a:blip r:embed="rId6"/>
                <a:stretch>
                  <a:fillRect r="-12727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F5E54D2-C3C4-4560-9BDF-E102DE333AAF}"/>
                  </a:ext>
                </a:extLst>
              </p:cNvPr>
              <p:cNvSpPr/>
              <p:nvPr/>
            </p:nvSpPr>
            <p:spPr>
              <a:xfrm>
                <a:off x="4249368" y="4947024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F5E54D2-C3C4-4560-9BDF-E102DE333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368" y="4947024"/>
                <a:ext cx="648072" cy="288032"/>
              </a:xfrm>
              <a:prstGeom prst="rect">
                <a:avLst/>
              </a:prstGeom>
              <a:blipFill>
                <a:blip r:embed="rId7"/>
                <a:stretch>
                  <a:fillRect r="-12727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FFBE423-C86C-48AD-A042-4B8835D3D35D}"/>
                  </a:ext>
                </a:extLst>
              </p:cNvPr>
              <p:cNvSpPr/>
              <p:nvPr/>
            </p:nvSpPr>
            <p:spPr>
              <a:xfrm>
                <a:off x="4897440" y="4947024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FFBE423-C86C-48AD-A042-4B8835D3D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0" y="4947024"/>
                <a:ext cx="648072" cy="288032"/>
              </a:xfrm>
              <a:prstGeom prst="rect">
                <a:avLst/>
              </a:prstGeom>
              <a:blipFill>
                <a:blip r:embed="rId8"/>
                <a:stretch>
                  <a:fillRect r="-11712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1D63E78-D200-46D9-9538-F9113662F988}"/>
                  </a:ext>
                </a:extLst>
              </p:cNvPr>
              <p:cNvSpPr/>
              <p:nvPr/>
            </p:nvSpPr>
            <p:spPr>
              <a:xfrm>
                <a:off x="5545514" y="4947024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1D63E78-D200-46D9-9538-F9113662F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514" y="4947024"/>
                <a:ext cx="648072" cy="288032"/>
              </a:xfrm>
              <a:prstGeom prst="rect">
                <a:avLst/>
              </a:prstGeom>
              <a:blipFill>
                <a:blip r:embed="rId9"/>
                <a:stretch>
                  <a:fillRect r="-12727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0575353-8DB9-4367-AAC2-569314E22004}"/>
                  </a:ext>
                </a:extLst>
              </p:cNvPr>
              <p:cNvSpPr/>
              <p:nvPr/>
            </p:nvSpPr>
            <p:spPr>
              <a:xfrm>
                <a:off x="6193586" y="4947024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(8)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0575353-8DB9-4367-AAC2-569314E22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586" y="4947024"/>
                <a:ext cx="648072" cy="288032"/>
              </a:xfrm>
              <a:prstGeom prst="rect">
                <a:avLst/>
              </a:prstGeom>
              <a:blipFill>
                <a:blip r:embed="rId10"/>
                <a:stretch>
                  <a:fillRect r="-12727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中的任务传输顺序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1"/>
                <a:stretch>
                  <a:fillRect l="-2667" b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095003E-9C3E-4756-B9E6-57A4EFE5B34F}"/>
                  </a:ext>
                </a:extLst>
              </p:cNvPr>
              <p:cNvSpPr/>
              <p:nvPr/>
            </p:nvSpPr>
            <p:spPr>
              <a:xfrm>
                <a:off x="1658678" y="410240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095003E-9C3E-4756-B9E6-57A4EFE5B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78" y="4102400"/>
                <a:ext cx="648072" cy="288032"/>
              </a:xfrm>
              <a:prstGeom prst="rect">
                <a:avLst/>
              </a:prstGeom>
              <a:blipFill>
                <a:blip r:embed="rId12"/>
                <a:stretch>
                  <a:fillRect r="-12727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2FF24E0-A985-4E0E-AC51-DC85D4FC0417}"/>
                  </a:ext>
                </a:extLst>
              </p:cNvPr>
              <p:cNvSpPr/>
              <p:nvPr/>
            </p:nvSpPr>
            <p:spPr>
              <a:xfrm>
                <a:off x="2306750" y="410240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2FF24E0-A985-4E0E-AC51-DC85D4FC0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50" y="4102400"/>
                <a:ext cx="648072" cy="288032"/>
              </a:xfrm>
              <a:prstGeom prst="rect">
                <a:avLst/>
              </a:prstGeom>
              <a:blipFill>
                <a:blip r:embed="rId13"/>
                <a:stretch>
                  <a:fillRect r="-11712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2A5B14-38FE-4A54-A4B0-0E53FAC96F30}"/>
                  </a:ext>
                </a:extLst>
              </p:cNvPr>
              <p:cNvSpPr/>
              <p:nvPr/>
            </p:nvSpPr>
            <p:spPr>
              <a:xfrm>
                <a:off x="2954824" y="410240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92A5B14-38FE-4A54-A4B0-0E53FAC96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824" y="4102400"/>
                <a:ext cx="648072" cy="288032"/>
              </a:xfrm>
              <a:prstGeom prst="rect">
                <a:avLst/>
              </a:prstGeom>
              <a:blipFill>
                <a:blip r:embed="rId14"/>
                <a:stretch>
                  <a:fillRect r="-12727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8AFAD5B-1B15-4FF6-901C-A7CAEE420F4B}"/>
                  </a:ext>
                </a:extLst>
              </p:cNvPr>
              <p:cNvSpPr/>
              <p:nvPr/>
            </p:nvSpPr>
            <p:spPr>
              <a:xfrm>
                <a:off x="3602896" y="410240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8AFAD5B-1B15-4FF6-901C-A7CAEE420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96" y="4102400"/>
                <a:ext cx="648072" cy="288032"/>
              </a:xfrm>
              <a:prstGeom prst="rect">
                <a:avLst/>
              </a:prstGeom>
              <a:blipFill>
                <a:blip r:embed="rId15"/>
                <a:stretch>
                  <a:fillRect r="-12727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9042A1F-F61A-4A02-B995-95E0288A5E89}"/>
                  </a:ext>
                </a:extLst>
              </p:cNvPr>
              <p:cNvSpPr/>
              <p:nvPr/>
            </p:nvSpPr>
            <p:spPr>
              <a:xfrm>
                <a:off x="4250968" y="4104456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9042A1F-F61A-4A02-B995-95E0288A5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968" y="4104456"/>
                <a:ext cx="648072" cy="288032"/>
              </a:xfrm>
              <a:prstGeom prst="rect">
                <a:avLst/>
              </a:prstGeom>
              <a:blipFill>
                <a:blip r:embed="rId16"/>
                <a:stretch>
                  <a:fillRect r="-1171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CE6778E-F526-40FB-AAA3-3EE9EEEB20E6}"/>
                  </a:ext>
                </a:extLst>
              </p:cNvPr>
              <p:cNvSpPr/>
              <p:nvPr/>
            </p:nvSpPr>
            <p:spPr>
              <a:xfrm>
                <a:off x="4899040" y="4104456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CE6778E-F526-40FB-AAA3-3EE9EEEB2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40" y="4104456"/>
                <a:ext cx="648072" cy="288032"/>
              </a:xfrm>
              <a:prstGeom prst="rect">
                <a:avLst/>
              </a:prstGeom>
              <a:blipFill>
                <a:blip r:embed="rId17"/>
                <a:stretch>
                  <a:fillRect r="-1272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E30EFA0-4502-4B09-8095-9B16F09F9E6F}"/>
                  </a:ext>
                </a:extLst>
              </p:cNvPr>
              <p:cNvSpPr/>
              <p:nvPr/>
            </p:nvSpPr>
            <p:spPr>
              <a:xfrm>
                <a:off x="5547114" y="4104456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E30EFA0-4502-4B09-8095-9B16F09F9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14" y="4104456"/>
                <a:ext cx="648072" cy="288032"/>
              </a:xfrm>
              <a:prstGeom prst="rect">
                <a:avLst/>
              </a:prstGeom>
              <a:blipFill>
                <a:blip r:embed="rId18"/>
                <a:stretch>
                  <a:fillRect r="-1272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E9C52A5-C858-49C8-88E0-1C205484BDFA}"/>
                  </a:ext>
                </a:extLst>
              </p:cNvPr>
              <p:cNvSpPr/>
              <p:nvPr/>
            </p:nvSpPr>
            <p:spPr>
              <a:xfrm>
                <a:off x="6195186" y="4104456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(8)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E9C52A5-C858-49C8-88E0-1C205484B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86" y="4104456"/>
                <a:ext cx="648072" cy="288032"/>
              </a:xfrm>
              <a:prstGeom prst="rect">
                <a:avLst/>
              </a:prstGeom>
              <a:blipFill>
                <a:blip r:embed="rId19"/>
                <a:stretch>
                  <a:fillRect r="-11712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180B5A0-94B1-4524-80C1-56B7FEDF113C}"/>
              </a:ext>
            </a:extLst>
          </p:cNvPr>
          <p:cNvCxnSpPr>
            <a:cxnSpLocks/>
            <a:stCxn id="6" idx="2"/>
            <a:endCxn id="54" idx="0"/>
          </p:cNvCxnSpPr>
          <p:nvPr/>
        </p:nvCxnSpPr>
        <p:spPr>
          <a:xfrm flipH="1">
            <a:off x="1981114" y="4390432"/>
            <a:ext cx="649672" cy="554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85BC193-1060-4A77-81C6-A5C767748A54}"/>
              </a:ext>
            </a:extLst>
          </p:cNvPr>
          <p:cNvCxnSpPr>
            <a:cxnSpLocks/>
            <a:stCxn id="8" idx="2"/>
            <a:endCxn id="55" idx="0"/>
          </p:cNvCxnSpPr>
          <p:nvPr/>
        </p:nvCxnSpPr>
        <p:spPr>
          <a:xfrm flipH="1">
            <a:off x="2629186" y="4390432"/>
            <a:ext cx="1297746" cy="554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C122A8-432B-4D69-8121-DB4B48F2D2CF}"/>
              </a:ext>
            </a:extLst>
          </p:cNvPr>
          <p:cNvCxnSpPr>
            <a:cxnSpLocks/>
            <a:stCxn id="10" idx="2"/>
            <a:endCxn id="56" idx="0"/>
          </p:cNvCxnSpPr>
          <p:nvPr/>
        </p:nvCxnSpPr>
        <p:spPr>
          <a:xfrm flipH="1">
            <a:off x="3277260" y="4392488"/>
            <a:ext cx="1945816" cy="552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05D4C08-28C7-4A09-9855-AA5E0973B852}"/>
              </a:ext>
            </a:extLst>
          </p:cNvPr>
          <p:cNvCxnSpPr>
            <a:cxnSpLocks/>
            <a:stCxn id="4" idx="2"/>
            <a:endCxn id="57" idx="0"/>
          </p:cNvCxnSpPr>
          <p:nvPr/>
        </p:nvCxnSpPr>
        <p:spPr>
          <a:xfrm>
            <a:off x="1982714" y="4390432"/>
            <a:ext cx="1942618" cy="554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33FB4E7-8AE7-4771-8C3A-032A669107E8}"/>
              </a:ext>
            </a:extLst>
          </p:cNvPr>
          <p:cNvCxnSpPr>
            <a:cxnSpLocks/>
            <a:stCxn id="7" idx="2"/>
            <a:endCxn id="58" idx="0"/>
          </p:cNvCxnSpPr>
          <p:nvPr/>
        </p:nvCxnSpPr>
        <p:spPr>
          <a:xfrm>
            <a:off x="3278860" y="4390432"/>
            <a:ext cx="1294544" cy="556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07E0E71-1DBB-49DF-98D9-43AC23619536}"/>
              </a:ext>
            </a:extLst>
          </p:cNvPr>
          <p:cNvCxnSpPr>
            <a:cxnSpLocks/>
            <a:stCxn id="9" idx="2"/>
            <a:endCxn id="59" idx="0"/>
          </p:cNvCxnSpPr>
          <p:nvPr/>
        </p:nvCxnSpPr>
        <p:spPr>
          <a:xfrm>
            <a:off x="4575004" y="4392488"/>
            <a:ext cx="646472" cy="554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87E3188-E241-4608-91AD-F2DBAD4CA216}"/>
              </a:ext>
            </a:extLst>
          </p:cNvPr>
          <p:cNvCxnSpPr>
            <a:cxnSpLocks/>
            <a:stCxn id="11" idx="2"/>
            <a:endCxn id="60" idx="0"/>
          </p:cNvCxnSpPr>
          <p:nvPr/>
        </p:nvCxnSpPr>
        <p:spPr>
          <a:xfrm flipH="1">
            <a:off x="5869550" y="4392488"/>
            <a:ext cx="1600" cy="554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C6883A1-DD13-42A8-B8D5-0611DFF9644D}"/>
              </a:ext>
            </a:extLst>
          </p:cNvPr>
          <p:cNvCxnSpPr>
            <a:cxnSpLocks/>
            <a:stCxn id="12" idx="2"/>
            <a:endCxn id="61" idx="0"/>
          </p:cNvCxnSpPr>
          <p:nvPr/>
        </p:nvCxnSpPr>
        <p:spPr>
          <a:xfrm flipH="1">
            <a:off x="6517622" y="4392488"/>
            <a:ext cx="1600" cy="554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64035C4-4DBB-46D0-A999-BF2BCEC93229}"/>
                  </a:ext>
                </a:extLst>
              </p:cNvPr>
              <p:cNvSpPr txBox="1"/>
              <p:nvPr/>
            </p:nvSpPr>
            <p:spPr>
              <a:xfrm>
                <a:off x="174492" y="5292515"/>
                <a:ext cx="168058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随机选前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个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保持顺序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个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64035C4-4DBB-46D0-A999-BF2BCEC93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2" y="5292515"/>
                <a:ext cx="1680588" cy="923330"/>
              </a:xfrm>
              <a:prstGeom prst="rect">
                <a:avLst/>
              </a:prstGeom>
              <a:blipFill>
                <a:blip r:embed="rId20"/>
                <a:stretch>
                  <a:fillRect l="-3273" t="-4605" r="-1818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7263B31-A8BC-4B6C-B0DE-52BDE5B7314B}"/>
                  </a:ext>
                </a:extLst>
              </p:cNvPr>
              <p:cNvSpPr/>
              <p:nvPr/>
            </p:nvSpPr>
            <p:spPr>
              <a:xfrm>
                <a:off x="1658678" y="562271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′(1)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7263B31-A8BC-4B6C-B0DE-52BDE5B73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78" y="5622710"/>
                <a:ext cx="648072" cy="288032"/>
              </a:xfrm>
              <a:prstGeom prst="rect">
                <a:avLst/>
              </a:prstGeom>
              <a:blipFill>
                <a:blip r:embed="rId21"/>
                <a:stretch>
                  <a:fillRect r="-727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0B2F120-E78C-4806-A81E-EB2831FB6CE9}"/>
                  </a:ext>
                </a:extLst>
              </p:cNvPr>
              <p:cNvSpPr/>
              <p:nvPr/>
            </p:nvSpPr>
            <p:spPr>
              <a:xfrm>
                <a:off x="2306750" y="562271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′(2)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0B2F120-E78C-4806-A81E-EB2831FB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50" y="5622710"/>
                <a:ext cx="648072" cy="288032"/>
              </a:xfrm>
              <a:prstGeom prst="rect">
                <a:avLst/>
              </a:prstGeom>
              <a:blipFill>
                <a:blip r:embed="rId22"/>
                <a:stretch>
                  <a:fillRect r="-6306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415E4A0-AEEC-413B-AC89-AC737B79B7B6}"/>
                  </a:ext>
                </a:extLst>
              </p:cNvPr>
              <p:cNvSpPr/>
              <p:nvPr/>
            </p:nvSpPr>
            <p:spPr>
              <a:xfrm>
                <a:off x="2954824" y="562271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′(3)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415E4A0-AEEC-413B-AC89-AC737B79B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824" y="5622710"/>
                <a:ext cx="648072" cy="288032"/>
              </a:xfrm>
              <a:prstGeom prst="rect">
                <a:avLst/>
              </a:prstGeom>
              <a:blipFill>
                <a:blip r:embed="rId23"/>
                <a:stretch>
                  <a:fillRect r="-727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1348348-ACF4-4D72-BDAA-D90F45F0CAF5}"/>
                  </a:ext>
                </a:extLst>
              </p:cNvPr>
              <p:cNvSpPr/>
              <p:nvPr/>
            </p:nvSpPr>
            <p:spPr>
              <a:xfrm>
                <a:off x="3602896" y="5622710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′(4)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1348348-ACF4-4D72-BDAA-D90F45F0C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96" y="5622710"/>
                <a:ext cx="648072" cy="288032"/>
              </a:xfrm>
              <a:prstGeom prst="rect">
                <a:avLst/>
              </a:prstGeom>
              <a:blipFill>
                <a:blip r:embed="rId24"/>
                <a:stretch>
                  <a:fillRect r="-7273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DA292A0-C43F-4E47-8457-B5E6C5D499D1}"/>
                  </a:ext>
                </a:extLst>
              </p:cNvPr>
              <p:cNvSpPr/>
              <p:nvPr/>
            </p:nvSpPr>
            <p:spPr>
              <a:xfrm>
                <a:off x="4250968" y="5624766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′(5)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DA292A0-C43F-4E47-8457-B5E6C5D49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968" y="5624766"/>
                <a:ext cx="648072" cy="288032"/>
              </a:xfrm>
              <a:prstGeom prst="rect">
                <a:avLst/>
              </a:prstGeom>
              <a:blipFill>
                <a:blip r:embed="rId25"/>
                <a:stretch>
                  <a:fillRect r="-6306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2399F1D-ACA7-4D60-8A30-75786C5820E5}"/>
                  </a:ext>
                </a:extLst>
              </p:cNvPr>
              <p:cNvSpPr/>
              <p:nvPr/>
            </p:nvSpPr>
            <p:spPr>
              <a:xfrm>
                <a:off x="4899040" y="5624766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′(6)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2399F1D-ACA7-4D60-8A30-75786C582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40" y="5624766"/>
                <a:ext cx="648072" cy="288032"/>
              </a:xfrm>
              <a:prstGeom prst="rect">
                <a:avLst/>
              </a:prstGeom>
              <a:blipFill>
                <a:blip r:embed="rId26"/>
                <a:stretch>
                  <a:fillRect r="-7273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3F3E655-D2F2-49EE-BC4A-21C97F430F8A}"/>
                  </a:ext>
                </a:extLst>
              </p:cNvPr>
              <p:cNvSpPr/>
              <p:nvPr/>
            </p:nvSpPr>
            <p:spPr>
              <a:xfrm>
                <a:off x="5547114" y="5624766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′(7)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3F3E655-D2F2-49EE-BC4A-21C97F430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114" y="5624766"/>
                <a:ext cx="648072" cy="288032"/>
              </a:xfrm>
              <a:prstGeom prst="rect">
                <a:avLst/>
              </a:prstGeom>
              <a:blipFill>
                <a:blip r:embed="rId27"/>
                <a:stretch>
                  <a:fillRect r="-7273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4781D44-93C0-4F54-A76E-C35798280C89}"/>
                  </a:ext>
                </a:extLst>
              </p:cNvPr>
              <p:cNvSpPr/>
              <p:nvPr/>
            </p:nvSpPr>
            <p:spPr>
              <a:xfrm>
                <a:off x="6195186" y="5624766"/>
                <a:ext cx="648072" cy="2880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′(8)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44781D44-93C0-4F54-A76E-C35798280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186" y="5624766"/>
                <a:ext cx="648072" cy="288032"/>
              </a:xfrm>
              <a:prstGeom prst="rect">
                <a:avLst/>
              </a:prstGeom>
              <a:blipFill>
                <a:blip r:embed="rId28"/>
                <a:stretch>
                  <a:fillRect r="-6306" b="-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613E04C-04F4-491D-A740-13B5C53C24B5}"/>
                  </a:ext>
                </a:extLst>
              </p:cNvPr>
              <p:cNvSpPr txBox="1"/>
              <p:nvPr/>
            </p:nvSpPr>
            <p:spPr>
              <a:xfrm>
                <a:off x="6832784" y="5293484"/>
                <a:ext cx="208775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剩余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个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保持顺序</a:t>
                </a:r>
                <a:endParaRPr lang="en-US" altLang="zh-CN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的后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accent2">
                        <a:lumMod val="75000"/>
                      </a:schemeClr>
                    </a:solidFill>
                  </a:rPr>
                  <a:t>个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613E04C-04F4-491D-A740-13B5C53C2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784" y="5293484"/>
                <a:ext cx="2087751" cy="923330"/>
              </a:xfrm>
              <a:prstGeom prst="rect">
                <a:avLst/>
              </a:prstGeom>
              <a:blipFill>
                <a:blip r:embed="rId29"/>
                <a:stretch>
                  <a:fillRect l="-2632" t="-4605" r="-2339"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7DF89F0-6CB2-4F34-8C99-FBC7292B1FDB}"/>
              </a:ext>
            </a:extLst>
          </p:cNvPr>
          <p:cNvCxnSpPr>
            <a:cxnSpLocks/>
          </p:cNvCxnSpPr>
          <p:nvPr/>
        </p:nvCxnSpPr>
        <p:spPr>
          <a:xfrm flipV="1">
            <a:off x="3596887" y="4947024"/>
            <a:ext cx="4410" cy="14343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1AAE5F5-333B-4139-BA8D-204A8ADE0C24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1981114" y="5233000"/>
            <a:ext cx="1600" cy="38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95FE69F-0515-417E-B640-BDB209AC946C}"/>
              </a:ext>
            </a:extLst>
          </p:cNvPr>
          <p:cNvCxnSpPr>
            <a:cxnSpLocks/>
            <a:stCxn id="55" idx="2"/>
            <a:endCxn id="47" idx="0"/>
          </p:cNvCxnSpPr>
          <p:nvPr/>
        </p:nvCxnSpPr>
        <p:spPr>
          <a:xfrm>
            <a:off x="2629186" y="5233000"/>
            <a:ext cx="1600" cy="38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D4B6E7B-088D-4BCD-9610-86B76873ABBC}"/>
              </a:ext>
            </a:extLst>
          </p:cNvPr>
          <p:cNvCxnSpPr>
            <a:cxnSpLocks/>
            <a:stCxn id="56" idx="2"/>
            <a:endCxn id="48" idx="0"/>
          </p:cNvCxnSpPr>
          <p:nvPr/>
        </p:nvCxnSpPr>
        <p:spPr>
          <a:xfrm>
            <a:off x="3277260" y="5233000"/>
            <a:ext cx="1600" cy="38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44DA131-B189-4754-8B97-2ED23342F09B}"/>
              </a:ext>
            </a:extLst>
          </p:cNvPr>
          <p:cNvCxnSpPr>
            <a:cxnSpLocks/>
            <a:stCxn id="57" idx="2"/>
            <a:endCxn id="49" idx="0"/>
          </p:cNvCxnSpPr>
          <p:nvPr/>
        </p:nvCxnSpPr>
        <p:spPr>
          <a:xfrm>
            <a:off x="3925332" y="5233000"/>
            <a:ext cx="1600" cy="38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0F7C307-4CC3-45F0-9AF2-0FE621CF9EF1}"/>
              </a:ext>
            </a:extLst>
          </p:cNvPr>
          <p:cNvCxnSpPr>
            <a:cxnSpLocks/>
            <a:stCxn id="58" idx="2"/>
            <a:endCxn id="50" idx="0"/>
          </p:cNvCxnSpPr>
          <p:nvPr/>
        </p:nvCxnSpPr>
        <p:spPr>
          <a:xfrm>
            <a:off x="4573404" y="5235056"/>
            <a:ext cx="1600" cy="38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44C43B9-F9A6-4544-8B1D-A2F7521F224A}"/>
              </a:ext>
            </a:extLst>
          </p:cNvPr>
          <p:cNvCxnSpPr>
            <a:cxnSpLocks/>
            <a:stCxn id="59" idx="2"/>
            <a:endCxn id="51" idx="0"/>
          </p:cNvCxnSpPr>
          <p:nvPr/>
        </p:nvCxnSpPr>
        <p:spPr>
          <a:xfrm>
            <a:off x="5221476" y="5235056"/>
            <a:ext cx="1600" cy="38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DB5E554-9F6C-42BD-94B3-17D376E2408D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>
          <a:xfrm>
            <a:off x="5869550" y="5235056"/>
            <a:ext cx="1600" cy="38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4AA897F-2692-4380-838A-8393B9F4D3C4}"/>
              </a:ext>
            </a:extLst>
          </p:cNvPr>
          <p:cNvCxnSpPr>
            <a:cxnSpLocks/>
            <a:stCxn id="61" idx="2"/>
            <a:endCxn id="53" idx="0"/>
          </p:cNvCxnSpPr>
          <p:nvPr/>
        </p:nvCxnSpPr>
        <p:spPr>
          <a:xfrm>
            <a:off x="6517622" y="5235056"/>
            <a:ext cx="1600" cy="389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26DF74C-4138-47EA-B544-DC46BF780C8D}"/>
              </a:ext>
            </a:extLst>
          </p:cNvPr>
          <p:cNvCxnSpPr/>
          <p:nvPr/>
        </p:nvCxnSpPr>
        <p:spPr>
          <a:xfrm flipH="1">
            <a:off x="1657078" y="6118624"/>
            <a:ext cx="19458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CB6BD9B-F581-44AB-ADC8-AB595935394D}"/>
              </a:ext>
            </a:extLst>
          </p:cNvPr>
          <p:cNvCxnSpPr>
            <a:cxnSpLocks/>
          </p:cNvCxnSpPr>
          <p:nvPr/>
        </p:nvCxnSpPr>
        <p:spPr>
          <a:xfrm>
            <a:off x="3596888" y="6118624"/>
            <a:ext cx="3246370" cy="1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AE1E7CF-7648-438A-87BF-8F4BB2A7C409}"/>
                  </a:ext>
                </a:extLst>
              </p:cNvPr>
              <p:cNvSpPr txBox="1"/>
              <p:nvPr/>
            </p:nvSpPr>
            <p:spPr>
              <a:xfrm>
                <a:off x="-107687" y="4450614"/>
                <a:ext cx="24073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=(2,4,6,1,2,5,7,8)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AE1E7CF-7648-438A-87BF-8F4BB2A7C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687" y="4450614"/>
                <a:ext cx="2407361" cy="369332"/>
              </a:xfrm>
              <a:prstGeom prst="rect">
                <a:avLst/>
              </a:prstGeom>
              <a:blipFill>
                <a:blip r:embed="rId3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51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中的任务传输顺序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证明：近似率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zh-CN" altLang="en-US" sz="2000" b="0" dirty="0"/>
                  <a:t>显然，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/>
                      <m:t>有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+1,…,</m:t>
                            </m:r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⊃{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+1,…,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000" b="0" dirty="0"/>
                  <a:t>恒成立，因此有：</a:t>
                </a:r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+1,…,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⊃{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即：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+1,…,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⊃{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进而有：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)+1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b="0" dirty="0"/>
                  <a:t>因此：</a:t>
                </a:r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77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3BBE-25B7-488D-BBBD-48B610A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背景：应用场景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93C18-C8B0-4CDA-9072-D2DF5FCA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云计算：计算速度快但是低带宽高延迟</a:t>
            </a:r>
            <a:endParaRPr lang="en-US" altLang="zh-CN" dirty="0"/>
          </a:p>
          <a:p>
            <a:r>
              <a:rPr lang="zh-CN" altLang="en-US" dirty="0"/>
              <a:t>本地计算：无通信延迟但计算速度慢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B1340C-8129-4FF8-BCC2-5AF8CD29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840" y="3455345"/>
            <a:ext cx="2206830" cy="21259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382E938-E5C8-4757-A03E-F9CB71CA5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19" y="3544665"/>
            <a:ext cx="2206830" cy="2125912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A246DC5C-7E7F-4800-BD5D-434DEC0805E4}"/>
              </a:ext>
            </a:extLst>
          </p:cNvPr>
          <p:cNvGrpSpPr/>
          <p:nvPr/>
        </p:nvGrpSpPr>
        <p:grpSpPr>
          <a:xfrm>
            <a:off x="5579820" y="4991824"/>
            <a:ext cx="343677" cy="297524"/>
            <a:chOff x="5320315" y="1795267"/>
            <a:chExt cx="768868" cy="625621"/>
          </a:xfrm>
          <a:noFill/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5681C82-5CC2-48C0-9593-5960C00F01CE}"/>
                </a:ext>
              </a:extLst>
            </p:cNvPr>
            <p:cNvSpPr/>
            <p:nvPr/>
          </p:nvSpPr>
          <p:spPr>
            <a:xfrm>
              <a:off x="5322035" y="1898498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3BF0737-B1B8-4E89-899F-3F00C94D3072}"/>
                </a:ext>
              </a:extLst>
            </p:cNvPr>
            <p:cNvSpPr/>
            <p:nvPr/>
          </p:nvSpPr>
          <p:spPr>
            <a:xfrm>
              <a:off x="5320315" y="214168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ACF7DD1-7697-4B3E-AD75-60C930EC3504}"/>
                </a:ext>
              </a:extLst>
            </p:cNvPr>
            <p:cNvSpPr/>
            <p:nvPr/>
          </p:nvSpPr>
          <p:spPr>
            <a:xfrm>
              <a:off x="5636549" y="1795267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0810924-017B-4E50-A5A4-B70460A87E8C}"/>
                </a:ext>
              </a:extLst>
            </p:cNvPr>
            <p:cNvSpPr/>
            <p:nvPr/>
          </p:nvSpPr>
          <p:spPr>
            <a:xfrm>
              <a:off x="5634033" y="203368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E684954-E578-4700-BF64-BF02F1C9BB6D}"/>
                </a:ext>
              </a:extLst>
            </p:cNvPr>
            <p:cNvSpPr/>
            <p:nvPr/>
          </p:nvSpPr>
          <p:spPr>
            <a:xfrm>
              <a:off x="5636549" y="2276888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0C08279-B0A1-491B-BD4B-D4BA409D1FC5}"/>
                </a:ext>
              </a:extLst>
            </p:cNvPr>
            <p:cNvSpPr/>
            <p:nvPr/>
          </p:nvSpPr>
          <p:spPr>
            <a:xfrm>
              <a:off x="5940151" y="1916848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D8FC2FC-C18C-4452-BA12-2A738A99016A}"/>
                </a:ext>
              </a:extLst>
            </p:cNvPr>
            <p:cNvSpPr/>
            <p:nvPr/>
          </p:nvSpPr>
          <p:spPr>
            <a:xfrm>
              <a:off x="5945183" y="214168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7F25D79-B9B5-4264-8B2C-93C18F845841}"/>
                </a:ext>
              </a:extLst>
            </p:cNvPr>
            <p:cNvCxnSpPr>
              <a:cxnSpLocks/>
              <a:stCxn id="7" idx="6"/>
              <a:endCxn id="9" idx="2"/>
            </p:cNvCxnSpPr>
            <p:nvPr/>
          </p:nvCxnSpPr>
          <p:spPr>
            <a:xfrm flipV="1">
              <a:off x="5466035" y="1867267"/>
              <a:ext cx="170514" cy="103231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D36988B-9B64-4A8A-A365-5350B18DAC7C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5466035" y="1970498"/>
              <a:ext cx="167998" cy="135187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0CEA1C6-F69E-48D2-A730-BDD760ED2BB0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 flipV="1">
              <a:off x="5464315" y="2105685"/>
              <a:ext cx="169718" cy="10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675C55C-3B2F-4ACC-8C32-080F7C3C7201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5464315" y="2213685"/>
              <a:ext cx="172234" cy="13520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BBBC5EC-0F48-4DE1-A406-C387A69C979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5464315" y="1867267"/>
              <a:ext cx="172234" cy="346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D21EABE-F99A-4ED0-9BE9-2BC36AF7D735}"/>
                </a:ext>
              </a:extLst>
            </p:cNvPr>
            <p:cNvCxnSpPr>
              <a:stCxn id="7" idx="6"/>
              <a:endCxn id="11" idx="2"/>
            </p:cNvCxnSpPr>
            <p:nvPr/>
          </p:nvCxnSpPr>
          <p:spPr>
            <a:xfrm>
              <a:off x="5466035" y="1970498"/>
              <a:ext cx="170514" cy="37839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3BC4CE3-C93E-4179-8473-5FC8BB505A7F}"/>
                </a:ext>
              </a:extLst>
            </p:cNvPr>
            <p:cNvCxnSpPr>
              <a:stCxn id="9" idx="6"/>
              <a:endCxn id="12" idx="2"/>
            </p:cNvCxnSpPr>
            <p:nvPr/>
          </p:nvCxnSpPr>
          <p:spPr>
            <a:xfrm>
              <a:off x="5780549" y="1867267"/>
              <a:ext cx="159603" cy="121581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1A6F93-3391-4195-8D8C-EA94B4D2091A}"/>
                </a:ext>
              </a:extLst>
            </p:cNvPr>
            <p:cNvCxnSpPr>
              <a:stCxn id="9" idx="6"/>
              <a:endCxn id="13" idx="2"/>
            </p:cNvCxnSpPr>
            <p:nvPr/>
          </p:nvCxnSpPr>
          <p:spPr>
            <a:xfrm>
              <a:off x="5780549" y="1867267"/>
              <a:ext cx="164634" cy="346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0A4EBE2-D25C-4C11-ABD8-64726988A97E}"/>
                </a:ext>
              </a:extLst>
            </p:cNvPr>
            <p:cNvCxnSpPr>
              <a:stCxn id="12" idx="2"/>
              <a:endCxn id="10" idx="6"/>
            </p:cNvCxnSpPr>
            <p:nvPr/>
          </p:nvCxnSpPr>
          <p:spPr>
            <a:xfrm flipH="1">
              <a:off x="5778033" y="1988848"/>
              <a:ext cx="162118" cy="116837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26E4A39-33F4-4B43-8496-09B1D6B0BF86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5780549" y="1988848"/>
              <a:ext cx="159602" cy="36004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2A722FE-AEF9-4946-A1BE-C5E6167C0884}"/>
                </a:ext>
              </a:extLst>
            </p:cNvPr>
            <p:cNvCxnSpPr>
              <a:stCxn id="13" idx="2"/>
              <a:endCxn id="13" idx="2"/>
            </p:cNvCxnSpPr>
            <p:nvPr/>
          </p:nvCxnSpPr>
          <p:spPr>
            <a:xfrm>
              <a:off x="5945183" y="2213685"/>
              <a:ext cx="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2FB2C3E-5F7C-4EDC-AAD0-8EE312F50AA8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flipH="1" flipV="1">
              <a:off x="5778033" y="2105685"/>
              <a:ext cx="167150" cy="10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0745C05-C350-4B62-8B1B-B8A94BC96ADE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>
              <a:off x="5780549" y="2213685"/>
              <a:ext cx="164634" cy="13520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D8C0F45-1CF3-4DAB-B387-94EE051F430F}"/>
              </a:ext>
            </a:extLst>
          </p:cNvPr>
          <p:cNvGrpSpPr/>
          <p:nvPr/>
        </p:nvGrpSpPr>
        <p:grpSpPr>
          <a:xfrm>
            <a:off x="6395084" y="4966471"/>
            <a:ext cx="329260" cy="283704"/>
            <a:chOff x="5320315" y="1795267"/>
            <a:chExt cx="768868" cy="625621"/>
          </a:xfrm>
          <a:noFill/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7BBD1CAE-8F93-4C5D-AC8C-24016F41A6D0}"/>
                </a:ext>
              </a:extLst>
            </p:cNvPr>
            <p:cNvSpPr/>
            <p:nvPr/>
          </p:nvSpPr>
          <p:spPr>
            <a:xfrm>
              <a:off x="5322035" y="1898498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26973F5-618A-4EA7-B751-D95248238CCB}"/>
                </a:ext>
              </a:extLst>
            </p:cNvPr>
            <p:cNvSpPr/>
            <p:nvPr/>
          </p:nvSpPr>
          <p:spPr>
            <a:xfrm>
              <a:off x="5320315" y="214168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EC7483C-CC71-4E36-BA94-F5FA1E58EBFA}"/>
                </a:ext>
              </a:extLst>
            </p:cNvPr>
            <p:cNvSpPr/>
            <p:nvPr/>
          </p:nvSpPr>
          <p:spPr>
            <a:xfrm>
              <a:off x="5636549" y="1795267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C78A955-C440-4650-BFC1-E2F3CDF1F958}"/>
                </a:ext>
              </a:extLst>
            </p:cNvPr>
            <p:cNvSpPr/>
            <p:nvPr/>
          </p:nvSpPr>
          <p:spPr>
            <a:xfrm>
              <a:off x="5634033" y="203368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D040D4B-A66E-4D03-AC24-C3BF26133D55}"/>
                </a:ext>
              </a:extLst>
            </p:cNvPr>
            <p:cNvSpPr/>
            <p:nvPr/>
          </p:nvSpPr>
          <p:spPr>
            <a:xfrm>
              <a:off x="5636549" y="2276888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511E715-E443-4CEE-A9CB-05704B97AA6A}"/>
                </a:ext>
              </a:extLst>
            </p:cNvPr>
            <p:cNvSpPr/>
            <p:nvPr/>
          </p:nvSpPr>
          <p:spPr>
            <a:xfrm>
              <a:off x="5940151" y="1916848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CF9CE2D-DD3C-4209-B804-F57187C4B2E2}"/>
                </a:ext>
              </a:extLst>
            </p:cNvPr>
            <p:cNvSpPr/>
            <p:nvPr/>
          </p:nvSpPr>
          <p:spPr>
            <a:xfrm>
              <a:off x="5945183" y="214168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3D1616F-06AA-4CA2-96FA-FD2C9E64E2E1}"/>
                </a:ext>
              </a:extLst>
            </p:cNvPr>
            <p:cNvCxnSpPr>
              <a:cxnSpLocks/>
              <a:stCxn id="28" idx="6"/>
              <a:endCxn id="30" idx="2"/>
            </p:cNvCxnSpPr>
            <p:nvPr/>
          </p:nvCxnSpPr>
          <p:spPr>
            <a:xfrm flipV="1">
              <a:off x="5466035" y="1867267"/>
              <a:ext cx="170514" cy="103231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EF9D345-FED0-48F0-A84D-547292A6E9E9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>
              <a:off x="5466035" y="1970498"/>
              <a:ext cx="167998" cy="135187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65CD7035-BFFC-442C-ABB8-6B14023458AF}"/>
                </a:ext>
              </a:extLst>
            </p:cNvPr>
            <p:cNvCxnSpPr>
              <a:cxnSpLocks/>
              <a:stCxn id="29" idx="6"/>
              <a:endCxn id="31" idx="2"/>
            </p:cNvCxnSpPr>
            <p:nvPr/>
          </p:nvCxnSpPr>
          <p:spPr>
            <a:xfrm flipV="1">
              <a:off x="5464315" y="2105685"/>
              <a:ext cx="169718" cy="10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6C5201B9-E965-453A-826D-D6C7715193B4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>
            <a:xfrm>
              <a:off x="5464315" y="2213685"/>
              <a:ext cx="172234" cy="13520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97C9882-59AD-4F60-9073-9A944822AF71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 flipV="1">
              <a:off x="5464315" y="1867267"/>
              <a:ext cx="172234" cy="346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91AC11F-DD91-4ABB-B0D1-C8C839CDA2DF}"/>
                </a:ext>
              </a:extLst>
            </p:cNvPr>
            <p:cNvCxnSpPr>
              <a:cxnSpLocks/>
              <a:stCxn id="28" idx="6"/>
              <a:endCxn id="32" idx="2"/>
            </p:cNvCxnSpPr>
            <p:nvPr/>
          </p:nvCxnSpPr>
          <p:spPr>
            <a:xfrm>
              <a:off x="5466035" y="1970498"/>
              <a:ext cx="170514" cy="37839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C88DB370-80DB-4E03-A9C8-892C72E44659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>
              <a:off x="5780549" y="1867267"/>
              <a:ext cx="159603" cy="121581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5B80BCA-26E7-4AD7-A773-FF86C3B1AFAA}"/>
                </a:ext>
              </a:extLst>
            </p:cNvPr>
            <p:cNvCxnSpPr>
              <a:cxnSpLocks/>
              <a:stCxn id="30" idx="6"/>
              <a:endCxn id="34" idx="2"/>
            </p:cNvCxnSpPr>
            <p:nvPr/>
          </p:nvCxnSpPr>
          <p:spPr>
            <a:xfrm>
              <a:off x="5780549" y="1867267"/>
              <a:ext cx="164634" cy="346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11A87A6-DA8D-4CB6-AFC5-295C13240FF4}"/>
                </a:ext>
              </a:extLst>
            </p:cNvPr>
            <p:cNvCxnSpPr>
              <a:cxnSpLocks/>
              <a:stCxn id="33" idx="2"/>
              <a:endCxn id="31" idx="6"/>
            </p:cNvCxnSpPr>
            <p:nvPr/>
          </p:nvCxnSpPr>
          <p:spPr>
            <a:xfrm flipH="1">
              <a:off x="5778033" y="1988848"/>
              <a:ext cx="162118" cy="116837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17F6249-2723-4B24-AF99-B808AFF24FF6}"/>
                </a:ext>
              </a:extLst>
            </p:cNvPr>
            <p:cNvCxnSpPr>
              <a:cxnSpLocks/>
              <a:stCxn id="33" idx="2"/>
              <a:endCxn id="32" idx="6"/>
            </p:cNvCxnSpPr>
            <p:nvPr/>
          </p:nvCxnSpPr>
          <p:spPr>
            <a:xfrm flipH="1">
              <a:off x="5780549" y="1988848"/>
              <a:ext cx="159602" cy="36004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2EF28B7-D090-4E77-97E2-664305C865EC}"/>
                </a:ext>
              </a:extLst>
            </p:cNvPr>
            <p:cNvCxnSpPr>
              <a:cxnSpLocks/>
              <a:stCxn id="34" idx="2"/>
              <a:endCxn id="34" idx="2"/>
            </p:cNvCxnSpPr>
            <p:nvPr/>
          </p:nvCxnSpPr>
          <p:spPr>
            <a:xfrm>
              <a:off x="5945183" y="2213685"/>
              <a:ext cx="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E913C2EF-8EE0-4E6F-80DC-B3AC1611F7ED}"/>
                </a:ext>
              </a:extLst>
            </p:cNvPr>
            <p:cNvCxnSpPr>
              <a:cxnSpLocks/>
              <a:stCxn id="34" idx="2"/>
              <a:endCxn id="31" idx="6"/>
            </p:cNvCxnSpPr>
            <p:nvPr/>
          </p:nvCxnSpPr>
          <p:spPr>
            <a:xfrm flipH="1" flipV="1">
              <a:off x="5778033" y="2105685"/>
              <a:ext cx="167150" cy="10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D72E84C-BE47-4811-B592-6F8FEA4F3D25}"/>
                </a:ext>
              </a:extLst>
            </p:cNvPr>
            <p:cNvCxnSpPr>
              <a:cxnSpLocks/>
              <a:stCxn id="34" idx="2"/>
              <a:endCxn id="32" idx="6"/>
            </p:cNvCxnSpPr>
            <p:nvPr/>
          </p:nvCxnSpPr>
          <p:spPr>
            <a:xfrm flipH="1">
              <a:off x="5780549" y="2213685"/>
              <a:ext cx="164634" cy="13520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55C20EA0-4F9F-43C8-89FF-7DA5B43B4CF8}"/>
              </a:ext>
            </a:extLst>
          </p:cNvPr>
          <p:cNvSpPr/>
          <p:nvPr/>
        </p:nvSpPr>
        <p:spPr>
          <a:xfrm>
            <a:off x="1180848" y="4696254"/>
            <a:ext cx="2060572" cy="369332"/>
          </a:xfrm>
          <a:prstGeom prst="rect">
            <a:avLst/>
          </a:prstGeom>
          <a:solidFill>
            <a:srgbClr val="FFC000">
              <a:alpha val="6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低带宽，高延迟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E2EEBEF-E7C7-4D6E-8765-9B87CA12523D}"/>
              </a:ext>
            </a:extLst>
          </p:cNvPr>
          <p:cNvGrpSpPr/>
          <p:nvPr/>
        </p:nvGrpSpPr>
        <p:grpSpPr>
          <a:xfrm>
            <a:off x="7098153" y="4960385"/>
            <a:ext cx="375865" cy="289644"/>
            <a:chOff x="5320315" y="1795267"/>
            <a:chExt cx="768868" cy="625621"/>
          </a:xfrm>
          <a:noFill/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F2FBED2-73AD-4C67-AA68-20B238D60743}"/>
                </a:ext>
              </a:extLst>
            </p:cNvPr>
            <p:cNvSpPr/>
            <p:nvPr/>
          </p:nvSpPr>
          <p:spPr>
            <a:xfrm>
              <a:off x="5322035" y="1898498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B6C0131-4D61-4365-9E23-D2D7DC04918A}"/>
                </a:ext>
              </a:extLst>
            </p:cNvPr>
            <p:cNvSpPr/>
            <p:nvPr/>
          </p:nvSpPr>
          <p:spPr>
            <a:xfrm>
              <a:off x="5320315" y="214168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81E5265-06E9-47CB-B62D-683629C3613E}"/>
                </a:ext>
              </a:extLst>
            </p:cNvPr>
            <p:cNvSpPr/>
            <p:nvPr/>
          </p:nvSpPr>
          <p:spPr>
            <a:xfrm>
              <a:off x="5636549" y="1795267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F264913-AB01-4719-B509-5DF01FDC2D63}"/>
                </a:ext>
              </a:extLst>
            </p:cNvPr>
            <p:cNvSpPr/>
            <p:nvPr/>
          </p:nvSpPr>
          <p:spPr>
            <a:xfrm>
              <a:off x="5634033" y="203368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F8E37F9-2441-4CEE-B495-0F58A0790059}"/>
                </a:ext>
              </a:extLst>
            </p:cNvPr>
            <p:cNvSpPr/>
            <p:nvPr/>
          </p:nvSpPr>
          <p:spPr>
            <a:xfrm>
              <a:off x="5636549" y="2276888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3A4D3B8-1D79-4ECF-B034-45412A76DD17}"/>
                </a:ext>
              </a:extLst>
            </p:cNvPr>
            <p:cNvSpPr/>
            <p:nvPr/>
          </p:nvSpPr>
          <p:spPr>
            <a:xfrm>
              <a:off x="5940151" y="1916848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67E7352-E596-4D6B-85E0-84712329F198}"/>
                </a:ext>
              </a:extLst>
            </p:cNvPr>
            <p:cNvSpPr/>
            <p:nvPr/>
          </p:nvSpPr>
          <p:spPr>
            <a:xfrm>
              <a:off x="5945183" y="2141685"/>
              <a:ext cx="144000" cy="144000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35BE821-C9CA-45A8-893E-0572B55FE067}"/>
                </a:ext>
              </a:extLst>
            </p:cNvPr>
            <p:cNvCxnSpPr>
              <a:cxnSpLocks/>
              <a:stCxn id="51" idx="6"/>
              <a:endCxn id="53" idx="2"/>
            </p:cNvCxnSpPr>
            <p:nvPr/>
          </p:nvCxnSpPr>
          <p:spPr>
            <a:xfrm flipV="1">
              <a:off x="5466035" y="1867267"/>
              <a:ext cx="170514" cy="103231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0177B00-68B5-4CF8-952E-499F9989A6B1}"/>
                </a:ext>
              </a:extLst>
            </p:cNvPr>
            <p:cNvCxnSpPr>
              <a:stCxn id="51" idx="6"/>
              <a:endCxn id="54" idx="2"/>
            </p:cNvCxnSpPr>
            <p:nvPr/>
          </p:nvCxnSpPr>
          <p:spPr>
            <a:xfrm>
              <a:off x="5466035" y="1970498"/>
              <a:ext cx="167998" cy="135187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303F738-51B6-4743-9504-FBFBA7E66A71}"/>
                </a:ext>
              </a:extLst>
            </p:cNvPr>
            <p:cNvCxnSpPr>
              <a:stCxn id="52" idx="6"/>
              <a:endCxn id="54" idx="2"/>
            </p:cNvCxnSpPr>
            <p:nvPr/>
          </p:nvCxnSpPr>
          <p:spPr>
            <a:xfrm flipV="1">
              <a:off x="5464315" y="2105685"/>
              <a:ext cx="169718" cy="10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43D04C0-3A63-4C61-A884-D1CB64676CA7}"/>
                </a:ext>
              </a:extLst>
            </p:cNvPr>
            <p:cNvCxnSpPr>
              <a:stCxn id="52" idx="6"/>
              <a:endCxn id="55" idx="2"/>
            </p:cNvCxnSpPr>
            <p:nvPr/>
          </p:nvCxnSpPr>
          <p:spPr>
            <a:xfrm>
              <a:off x="5464315" y="2213685"/>
              <a:ext cx="172234" cy="13520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795A7B9-0FA9-404D-858C-C33F54732E06}"/>
                </a:ext>
              </a:extLst>
            </p:cNvPr>
            <p:cNvCxnSpPr>
              <a:stCxn id="52" idx="6"/>
              <a:endCxn id="53" idx="2"/>
            </p:cNvCxnSpPr>
            <p:nvPr/>
          </p:nvCxnSpPr>
          <p:spPr>
            <a:xfrm flipV="1">
              <a:off x="5464315" y="1867267"/>
              <a:ext cx="172234" cy="346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1E795338-7B82-402A-B86A-C45972BD012B}"/>
                </a:ext>
              </a:extLst>
            </p:cNvPr>
            <p:cNvCxnSpPr>
              <a:stCxn id="51" idx="6"/>
              <a:endCxn id="55" idx="2"/>
            </p:cNvCxnSpPr>
            <p:nvPr/>
          </p:nvCxnSpPr>
          <p:spPr>
            <a:xfrm>
              <a:off x="5466035" y="1970498"/>
              <a:ext cx="170514" cy="37839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E37880A-C36B-450E-A62E-5AC0A5937352}"/>
                </a:ext>
              </a:extLst>
            </p:cNvPr>
            <p:cNvCxnSpPr>
              <a:stCxn id="53" idx="6"/>
              <a:endCxn id="56" idx="2"/>
            </p:cNvCxnSpPr>
            <p:nvPr/>
          </p:nvCxnSpPr>
          <p:spPr>
            <a:xfrm>
              <a:off x="5780549" y="1867267"/>
              <a:ext cx="159603" cy="121581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384B8D35-8EF2-4C4D-8BA9-78D55570EC00}"/>
                </a:ext>
              </a:extLst>
            </p:cNvPr>
            <p:cNvCxnSpPr>
              <a:stCxn id="53" idx="6"/>
              <a:endCxn id="57" idx="2"/>
            </p:cNvCxnSpPr>
            <p:nvPr/>
          </p:nvCxnSpPr>
          <p:spPr>
            <a:xfrm>
              <a:off x="5780549" y="1867267"/>
              <a:ext cx="164634" cy="34641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55BDE08-C247-478B-8945-AE13F82AD3A9}"/>
                </a:ext>
              </a:extLst>
            </p:cNvPr>
            <p:cNvCxnSpPr>
              <a:stCxn id="56" idx="2"/>
              <a:endCxn id="54" idx="6"/>
            </p:cNvCxnSpPr>
            <p:nvPr/>
          </p:nvCxnSpPr>
          <p:spPr>
            <a:xfrm flipH="1">
              <a:off x="5778033" y="1988848"/>
              <a:ext cx="162118" cy="116837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56BDD20-B6A1-40FF-A35C-6330A5855DBB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780549" y="1988848"/>
              <a:ext cx="159602" cy="36004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0384586-8E99-41FA-A14E-1F6C3F28AA70}"/>
                </a:ext>
              </a:extLst>
            </p:cNvPr>
            <p:cNvCxnSpPr>
              <a:stCxn id="57" idx="2"/>
              <a:endCxn id="57" idx="2"/>
            </p:cNvCxnSpPr>
            <p:nvPr/>
          </p:nvCxnSpPr>
          <p:spPr>
            <a:xfrm>
              <a:off x="5945183" y="2213685"/>
              <a:ext cx="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D663381-1950-4B60-955A-EA3ACFFADBAD}"/>
                </a:ext>
              </a:extLst>
            </p:cNvPr>
            <p:cNvCxnSpPr>
              <a:stCxn id="57" idx="2"/>
              <a:endCxn id="54" idx="6"/>
            </p:cNvCxnSpPr>
            <p:nvPr/>
          </p:nvCxnSpPr>
          <p:spPr>
            <a:xfrm flipH="1" flipV="1">
              <a:off x="5778033" y="2105685"/>
              <a:ext cx="167150" cy="10800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27B9E8F-C516-4D48-BD1A-DEA125F0F07A}"/>
                </a:ext>
              </a:extLst>
            </p:cNvPr>
            <p:cNvCxnSpPr>
              <a:stCxn id="57" idx="2"/>
              <a:endCxn id="55" idx="6"/>
            </p:cNvCxnSpPr>
            <p:nvPr/>
          </p:nvCxnSpPr>
          <p:spPr>
            <a:xfrm flipH="1">
              <a:off x="5780549" y="2213685"/>
              <a:ext cx="164634" cy="13520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</p:cxn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D78D231-D7B7-4ECC-A005-9DAA34622511}"/>
              </a:ext>
            </a:extLst>
          </p:cNvPr>
          <p:cNvCxnSpPr>
            <a:cxnSpLocks/>
          </p:cNvCxnSpPr>
          <p:nvPr/>
        </p:nvCxnSpPr>
        <p:spPr>
          <a:xfrm flipH="1">
            <a:off x="5803205" y="4607621"/>
            <a:ext cx="373977" cy="40357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696B7D6-83B0-4410-B79D-D0C73872C338}"/>
              </a:ext>
            </a:extLst>
          </p:cNvPr>
          <p:cNvCxnSpPr>
            <a:cxnSpLocks/>
          </p:cNvCxnSpPr>
          <p:nvPr/>
        </p:nvCxnSpPr>
        <p:spPr>
          <a:xfrm>
            <a:off x="6280584" y="4607621"/>
            <a:ext cx="0" cy="45268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F7F487E-A57C-4D49-8E29-E84AD1931130}"/>
              </a:ext>
            </a:extLst>
          </p:cNvPr>
          <p:cNvCxnSpPr>
            <a:cxnSpLocks/>
          </p:cNvCxnSpPr>
          <p:nvPr/>
        </p:nvCxnSpPr>
        <p:spPr>
          <a:xfrm>
            <a:off x="6362657" y="4518301"/>
            <a:ext cx="626249" cy="47352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ys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DBA6EE30-B3BC-4F60-8F8C-B7626FB9F05C}"/>
              </a:ext>
            </a:extLst>
          </p:cNvPr>
          <p:cNvSpPr/>
          <p:nvPr/>
        </p:nvSpPr>
        <p:spPr>
          <a:xfrm>
            <a:off x="5045095" y="4725109"/>
            <a:ext cx="2514319" cy="1224171"/>
          </a:xfrm>
          <a:prstGeom prst="roundRect">
            <a:avLst/>
          </a:prstGeom>
          <a:noFill/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98DD418-A47C-4529-85E5-219019F41BCD}"/>
              </a:ext>
            </a:extLst>
          </p:cNvPr>
          <p:cNvSpPr txBox="1"/>
          <p:nvPr/>
        </p:nvSpPr>
        <p:spPr>
          <a:xfrm>
            <a:off x="5612003" y="5575008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⚠资源不足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0F5C6C4-3BE9-4E8F-B548-820ABF4C351E}"/>
              </a:ext>
            </a:extLst>
          </p:cNvPr>
          <p:cNvSpPr txBox="1"/>
          <p:nvPr/>
        </p:nvSpPr>
        <p:spPr>
          <a:xfrm>
            <a:off x="2726437" y="3628589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delay&gt;100ms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E3191FB-03A6-4B82-BD46-68C3443CF6CF}"/>
              </a:ext>
            </a:extLst>
          </p:cNvPr>
          <p:cNvSpPr txBox="1"/>
          <p:nvPr/>
        </p:nvSpPr>
        <p:spPr>
          <a:xfrm>
            <a:off x="1766407" y="3103355"/>
            <a:ext cx="889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云计算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03F5E63-CDB5-45D2-8517-57647964FF79}"/>
              </a:ext>
            </a:extLst>
          </p:cNvPr>
          <p:cNvSpPr txBox="1"/>
          <p:nvPr/>
        </p:nvSpPr>
        <p:spPr>
          <a:xfrm>
            <a:off x="5845886" y="3114777"/>
            <a:ext cx="116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本地计算</a:t>
            </a:r>
          </a:p>
        </p:txBody>
      </p:sp>
    </p:spTree>
    <p:extLst>
      <p:ext uri="{BB962C8B-B14F-4D97-AF65-F5344CB8AC3E}">
        <p14:creationId xmlns:p14="http://schemas.microsoft.com/office/powerpoint/2010/main" val="9535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74" grpId="0" animBg="1"/>
      <p:bldP spid="75" grpId="0"/>
      <p:bldP spid="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中的任务传输顺序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证明：近似率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因此，对于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000" b="0" dirty="0"/>
                  <a:t>，进而：</a:t>
                </a:r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26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中的任务传输顺序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证明：近似率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因此：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因此：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000" dirty="0"/>
                        <m:t>近似率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证毕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704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节点选择方案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问题描述：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已知设备算力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和总计算量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zh-CN" altLang="en-US" sz="2000" dirty="0"/>
              </a:p>
              <a:p>
                <a:pPr lvl="1"/>
                <a:r>
                  <a:rPr lang="zh-CN" altLang="en-US" sz="2000" dirty="0"/>
                  <a:t>已知每个设备的通信时间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:r>
                  <a:rPr lang="zh-CN" altLang="en-US" sz="2000" dirty="0"/>
                  <a:t>求设备集合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zh-CN" altLang="en-US" sz="2000" dirty="0"/>
                  <a:t>能使前文中所描述的算法给出的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lvl="1"/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187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节点选择方案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特殊情况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：设备算力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全部一样，通信时间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不同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显然，这种情况下的最优解应该尽量选通信时间短的：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特殊情况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：设备通信时间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全部一样，算力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不同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显然，这种情况下的最优解应该尽量选择算力高的：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𝒩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𝒩</m:t>
                      </m:r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以上两种特殊情况，具有明显的贪心选择性，搜索算法的时间复杂度为：</a:t>
                </a: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设备</m:t>
                      </m:r>
                      <m:r>
                        <m:rPr>
                          <m:nor/>
                        </m:rPr>
                        <a:rPr lang="zh-CN" altLang="en-US" sz="2400" dirty="0"/>
                        <m:t>总量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 b="-4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593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算法：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节点选择方案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一般情况：设备算力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不同，通信时间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不同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最优解不再满足贪心选择性，暴力搜索的时间复杂度为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本文提出的近似算法：</a:t>
                </a:r>
                <a:endParaRPr lang="en-US" altLang="zh-CN" sz="2400" dirty="0"/>
              </a:p>
              <a:p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zh-CN" altLang="en-US" sz="2400" dirty="0"/>
                  <a:t>开始</a:t>
                </a:r>
                <a:endParaRPr lang="en-US" altLang="zh-CN" sz="2400" dirty="0"/>
              </a:p>
              <a:p>
                <a:r>
                  <a:rPr lang="zh-CN" altLang="en-US" sz="2400" dirty="0"/>
                  <a:t>每一步都选择能降低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的未选择设备加入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直到没有能降低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的未选择设备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“</a:t>
                </a:r>
                <a:r>
                  <a:rPr lang="en-US" altLang="zh-CN" sz="2400" dirty="0"/>
                  <a:t>We will analyze the performance of this algorithm in terms of its approximation ratio in our future work.</a:t>
                </a:r>
                <a:r>
                  <a:rPr lang="zh-CN" altLang="en-US" sz="2400" dirty="0"/>
                  <a:t>”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 b="-7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228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46233-1FCF-4C13-9F30-9A2E164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对本文提出的算法，实验分别在以下三种条件下进行：</a:t>
                </a:r>
                <a:endParaRPr lang="en-US" altLang="zh-CN" sz="2400" dirty="0"/>
              </a:p>
              <a:p>
                <a:r>
                  <a:rPr lang="en-US" altLang="zh-CN" sz="2400" dirty="0"/>
                  <a:t>DMDC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diverse communication delays and computation rates</a:t>
                </a:r>
                <a:r>
                  <a:rPr lang="zh-CN" altLang="en-US" sz="2400" dirty="0"/>
                  <a:t>，各设备通信时间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不同，各设备设备算力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不同</a:t>
                </a:r>
                <a:endParaRPr lang="en-US" altLang="zh-CN" sz="2400" dirty="0"/>
              </a:p>
              <a:p>
                <a:r>
                  <a:rPr lang="en-US" altLang="zh-CN" sz="2400" dirty="0"/>
                  <a:t>UMDC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uniform communication delays and computation rates</a:t>
                </a:r>
                <a:r>
                  <a:rPr lang="zh-CN" altLang="en-US" sz="2400" dirty="0"/>
                  <a:t>，各设备通信时间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+mj-lt"/>
                  </a:rPr>
                  <a:t>相</a:t>
                </a:r>
                <a:r>
                  <a:rPr lang="zh-CN" altLang="en-US" sz="2400" dirty="0"/>
                  <a:t>同，各设备设备算力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不同</a:t>
                </a:r>
                <a:endParaRPr lang="en-US" altLang="zh-CN" sz="2400" dirty="0"/>
              </a:p>
              <a:p>
                <a:r>
                  <a:rPr lang="en-US" altLang="zh-CN" sz="2400" dirty="0"/>
                  <a:t>DMUC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uniform communication delays and computation rates</a:t>
                </a:r>
                <a:r>
                  <a:rPr lang="zh-CN" altLang="en-US" sz="2400" dirty="0"/>
                  <a:t>，各设备通信时间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不同，各设备设备算力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相同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82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68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实验：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中计算量分配方案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不同情况下使用不同算法时，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的关系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OCA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optimal computation allocation</a:t>
                </a:r>
                <a:r>
                  <a:rPr lang="zh-CN" altLang="en-US" sz="2400" dirty="0"/>
                  <a:t>，本文提出的算法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ECA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equal computation allocation</a:t>
                </a:r>
                <a:r>
                  <a:rPr lang="zh-CN" altLang="en-US" sz="2400" dirty="0"/>
                  <a:t>，用于对照的均分算法，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个设备均分计算量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默认参数值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=10,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OCA</a:t>
                </a:r>
                <a:r>
                  <a:rPr lang="zh-CN" altLang="en-US" sz="2400" dirty="0"/>
                  <a:t>效果更佳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较小时</a:t>
                </a:r>
                <a:r>
                  <a:rPr lang="en-US" altLang="zh-CN" sz="2400" dirty="0"/>
                  <a:t>OCA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ECA</a:t>
                </a:r>
                <a:r>
                  <a:rPr lang="zh-CN" altLang="en-US" sz="2400" dirty="0"/>
                  <a:t>相差不大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都能满足引理</a:t>
                </a:r>
                <a:r>
                  <a:rPr lang="en-US" altLang="zh-CN" sz="2000" dirty="0"/>
                  <a:t>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的变化对</a:t>
                </a:r>
                <a:r>
                  <a:rPr lang="en-US" altLang="zh-CN" sz="2400" dirty="0"/>
                  <a:t>OCA</a:t>
                </a:r>
                <a:r>
                  <a:rPr lang="zh-CN" altLang="en-US" sz="2400" dirty="0"/>
                  <a:t>影响较小</a:t>
                </a:r>
                <a:endParaRPr lang="en-US" altLang="zh-CN" sz="2400" dirty="0"/>
              </a:p>
              <a:p>
                <a:pPr lvl="1"/>
                <a:r>
                  <a:rPr lang="en-US" altLang="zh-CN" sz="2000" dirty="0"/>
                  <a:t>OCA</a:t>
                </a:r>
                <a:r>
                  <a:rPr lang="zh-CN" altLang="en-US" sz="2000" dirty="0"/>
                  <a:t>保证各种情况的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结果相近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9680B45-BC09-4278-B90B-3EC31B890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136" y="3717032"/>
            <a:ext cx="3413863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3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实验：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中的任务传输顺序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不同情况下使用不同算法时，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的关系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OCO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optimal communication order</a:t>
                </a:r>
                <a:r>
                  <a:rPr lang="zh-CN" altLang="en-US" sz="2400" dirty="0"/>
                  <a:t>，本文提出的算法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ACO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arbitrary communication order</a:t>
                </a:r>
                <a:r>
                  <a:rPr lang="zh-CN" altLang="en-US" sz="2400" dirty="0"/>
                  <a:t>，用于对照的算法，随机选择任务传输顺序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默认参数值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=10,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OCO</a:t>
                </a:r>
                <a:r>
                  <a:rPr lang="zh-CN" altLang="en-US" sz="2400" dirty="0"/>
                  <a:t>效果更佳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较小时</a:t>
                </a:r>
                <a:r>
                  <a:rPr lang="en-US" altLang="zh-CN" sz="2400" dirty="0"/>
                  <a:t>OCO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ECO</a:t>
                </a:r>
                <a:r>
                  <a:rPr lang="zh-CN" altLang="en-US" sz="2400" dirty="0"/>
                  <a:t>相差不大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都能满足引理</a:t>
                </a:r>
                <a:r>
                  <a:rPr lang="en-US" altLang="zh-CN" sz="2000" dirty="0"/>
                  <a:t>3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C8BDCEF3-3C4C-48D1-869C-D6654E202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536" y="3717032"/>
            <a:ext cx="3594835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3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实验：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节点选择方案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3446233-1FCF-4C13-9F30-9A2E16466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其他条件不变，使用不同算法时，设备数量与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的关系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OCA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OCA</a:t>
                </a:r>
                <a:r>
                  <a:rPr lang="zh-CN" altLang="en-US" sz="2400" dirty="0"/>
                  <a:t>分配计算量，</a:t>
                </a:r>
                <a:r>
                  <a:rPr lang="en-US" altLang="zh-CN" sz="2400" dirty="0"/>
                  <a:t>ACO</a:t>
                </a:r>
                <a:r>
                  <a:rPr lang="zh-CN" altLang="en-US" sz="2400" dirty="0"/>
                  <a:t>决定通信顺序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OCO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ECA</a:t>
                </a:r>
                <a:r>
                  <a:rPr lang="zh-CN" altLang="en-US" sz="2400" dirty="0"/>
                  <a:t>分配计算量，</a:t>
                </a:r>
                <a:r>
                  <a:rPr lang="en-US" altLang="zh-CN" sz="2400" dirty="0"/>
                  <a:t>OCO</a:t>
                </a:r>
                <a:r>
                  <a:rPr lang="zh-CN" altLang="en-US" sz="2400" dirty="0"/>
                  <a:t>决定通信顺序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OCA-OCO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OCA</a:t>
                </a:r>
                <a:r>
                  <a:rPr lang="zh-CN" altLang="en-US" sz="2400" dirty="0"/>
                  <a:t>分配计算量，</a:t>
                </a:r>
                <a:r>
                  <a:rPr lang="en-US" altLang="zh-CN" sz="2400" dirty="0"/>
                  <a:t>OCO</a:t>
                </a:r>
                <a:r>
                  <a:rPr lang="zh-CN" altLang="en-US" sz="2400" dirty="0"/>
                  <a:t>决定通信顺序</a:t>
                </a:r>
                <a:endParaRPr lang="en-US" altLang="zh-CN" sz="2400" dirty="0"/>
              </a:p>
              <a:p>
                <a:r>
                  <a:rPr lang="en-US" altLang="zh-CN" sz="2400" dirty="0"/>
                  <a:t>OCA-OCO</a:t>
                </a:r>
                <a:r>
                  <a:rPr lang="zh-CN" altLang="en-US" sz="2400" dirty="0"/>
                  <a:t>效果更佳</a:t>
                </a:r>
                <a:endParaRPr lang="en-US" altLang="zh-CN" sz="2400" dirty="0"/>
              </a:p>
              <a:p>
                <a:r>
                  <a:rPr lang="zh-CN" altLang="en-US" sz="2400" dirty="0"/>
                  <a:t>设备数量增加，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400" dirty="0"/>
                  <a:t>先减小后增大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/>
                  <a:t>先减小：更多的设备参与计算工作，计算</a:t>
                </a:r>
                <a:endParaRPr lang="en-US" altLang="zh-CN" sz="1600" dirty="0"/>
              </a:p>
              <a:p>
                <a:pPr marL="457200" lvl="1" indent="0">
                  <a:buNone/>
                </a:pPr>
                <a:r>
                  <a:rPr lang="zh-CN" altLang="en-US" sz="1600" dirty="0"/>
                  <a:t>时间减小</a:t>
                </a:r>
                <a:endParaRPr lang="en-US" altLang="zh-CN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/>
                  <a:t>后增大：计算总量不足以分配到全部设备，</a:t>
                </a:r>
                <a:endParaRPr lang="en-US" altLang="zh-CN" sz="1600" dirty="0"/>
              </a:p>
              <a:p>
                <a:pPr marL="457200" lvl="1" indent="0">
                  <a:buNone/>
                </a:pPr>
                <a:r>
                  <a:rPr lang="zh-CN" altLang="en-US" sz="1600" dirty="0"/>
                  <a:t>但通信时间增加了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3F94F-E0D5-46B3-B300-763DB0A2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BD6DF3F-8770-4035-A45D-7B2A3F7EC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942" y="3429000"/>
            <a:ext cx="3927355" cy="34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74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3BEF-2AC3-44C2-9BF6-2A57E697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360E0-6EEF-4BAF-B00F-77D4E75BB0BC}"/>
              </a:ext>
            </a:extLst>
          </p:cNvPr>
          <p:cNvSpPr txBox="1"/>
          <p:nvPr/>
        </p:nvSpPr>
        <p:spPr>
          <a:xfrm>
            <a:off x="395536" y="16360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220BBE-8EE5-4DFC-8153-77C59E6EBAE1}"/>
              </a:ext>
            </a:extLst>
          </p:cNvPr>
          <p:cNvSpPr txBox="1"/>
          <p:nvPr/>
        </p:nvSpPr>
        <p:spPr>
          <a:xfrm>
            <a:off x="612054" y="1922927"/>
            <a:ext cx="7725050" cy="4850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本文所设定的场景非常完美：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系统简单：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所有子任务的计算量相同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无线信道只有一个（正常情况确实如此）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无线连接没有断线和失败的情况（本文距离考虑这个问题还很远）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无线设备通信速率恒定不变（网络信号很好，设备也不移动）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上帝视角：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所有无线设备的通信延迟已知（可由协议探测估计得到）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所有无线设备的算力已知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所有任务的计算量已知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* 所有任务在所有无线设备上的运行时间已知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符合奥卡姆剃刀原则，在此场景下构建的算法也足够简单，具有很强的普适性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99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3BBE-25B7-488D-BBBD-48B610A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背景：应用场景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93C18-C8B0-4CDA-9072-D2DF5FCA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边缘计算：让计算在设备附近完成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82E938-E5C8-4757-A03E-F9CB71CA5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97" y="4297611"/>
            <a:ext cx="2206830" cy="212591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55C20EA0-4F9F-43C8-89FF-7DA5B43B4CF8}"/>
              </a:ext>
            </a:extLst>
          </p:cNvPr>
          <p:cNvSpPr/>
          <p:nvPr/>
        </p:nvSpPr>
        <p:spPr>
          <a:xfrm>
            <a:off x="3439626" y="5449200"/>
            <a:ext cx="2060572" cy="369332"/>
          </a:xfrm>
          <a:prstGeom prst="rect">
            <a:avLst/>
          </a:prstGeom>
          <a:solidFill>
            <a:srgbClr val="FFC000">
              <a:alpha val="6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高带宽，低延迟</a:t>
            </a: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B8737731-7057-4D9B-809B-E27D8DCBB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80"/>
          <a:stretch/>
        </p:blipFill>
        <p:spPr>
          <a:xfrm>
            <a:off x="2843808" y="2420888"/>
            <a:ext cx="3310245" cy="1512168"/>
          </a:xfrm>
          <a:prstGeom prst="rect">
            <a:avLst/>
          </a:prstGeom>
        </p:spPr>
      </p:pic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C28165A-0643-407E-BB09-D6C2AF6A03A1}"/>
              </a:ext>
            </a:extLst>
          </p:cNvPr>
          <p:cNvSpPr/>
          <p:nvPr/>
        </p:nvSpPr>
        <p:spPr>
          <a:xfrm>
            <a:off x="2843808" y="4173528"/>
            <a:ext cx="2808312" cy="2216924"/>
          </a:xfrm>
          <a:prstGeom prst="roundRect">
            <a:avLst/>
          </a:prstGeom>
          <a:noFill/>
          <a:ln>
            <a:solidFill>
              <a:srgbClr val="FF5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b"/>
          <a:lstStyle/>
          <a:p>
            <a:r>
              <a:rPr lang="zh-CN" altLang="en-US" dirty="0">
                <a:solidFill>
                  <a:schemeClr val="tx1"/>
                </a:solidFill>
              </a:rPr>
              <a:t>同一区域</a:t>
            </a: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56B89688-10D8-438C-9A42-C25EB81A3075}"/>
              </a:ext>
            </a:extLst>
          </p:cNvPr>
          <p:cNvSpPr/>
          <p:nvPr/>
        </p:nvSpPr>
        <p:spPr>
          <a:xfrm rot="10800000">
            <a:off x="4180485" y="3803674"/>
            <a:ext cx="484632" cy="57056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BC9C1DE-86AF-4432-98CD-1657F0467596}"/>
              </a:ext>
            </a:extLst>
          </p:cNvPr>
          <p:cNvSpPr/>
          <p:nvPr/>
        </p:nvSpPr>
        <p:spPr>
          <a:xfrm>
            <a:off x="3433702" y="4004909"/>
            <a:ext cx="2060572" cy="369332"/>
          </a:xfrm>
          <a:prstGeom prst="rect">
            <a:avLst/>
          </a:prstGeom>
          <a:solidFill>
            <a:srgbClr val="FFC000">
              <a:alpha val="69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低带宽，高延迟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64D8C70-C9B6-4640-B9B7-1E161AA943D7}"/>
              </a:ext>
            </a:extLst>
          </p:cNvPr>
          <p:cNvSpPr txBox="1"/>
          <p:nvPr/>
        </p:nvSpPr>
        <p:spPr>
          <a:xfrm>
            <a:off x="5573386" y="4891881"/>
            <a:ext cx="1374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边缘服务器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118BECA-8698-42C7-BDA6-16815D238D89}"/>
              </a:ext>
            </a:extLst>
          </p:cNvPr>
          <p:cNvSpPr txBox="1"/>
          <p:nvPr/>
        </p:nvSpPr>
        <p:spPr>
          <a:xfrm>
            <a:off x="5573386" y="3446478"/>
            <a:ext cx="1374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云服务器</a:t>
            </a:r>
          </a:p>
        </p:txBody>
      </p:sp>
    </p:spTree>
    <p:extLst>
      <p:ext uri="{BB962C8B-B14F-4D97-AF65-F5344CB8AC3E}">
        <p14:creationId xmlns:p14="http://schemas.microsoft.com/office/powerpoint/2010/main" val="385266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81" grpId="0" animBg="1"/>
      <p:bldP spid="8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3BEF-2AC3-44C2-9BF6-2A57E697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0360E0-6EEF-4BAF-B00F-77D4E75BB0BC}"/>
              </a:ext>
            </a:extLst>
          </p:cNvPr>
          <p:cNvSpPr txBox="1"/>
          <p:nvPr/>
        </p:nvSpPr>
        <p:spPr>
          <a:xfrm>
            <a:off x="395536" y="163605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220BBE-8EE5-4DFC-8153-77C59E6EBAE1}"/>
              </a:ext>
            </a:extLst>
          </p:cNvPr>
          <p:cNvSpPr txBox="1"/>
          <p:nvPr/>
        </p:nvSpPr>
        <p:spPr>
          <a:xfrm>
            <a:off x="612054" y="1922927"/>
            <a:ext cx="7093609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提出了一种基于无线连接设备的分布式并行计算分析框架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本文的研究过程为优化计算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通信协同设计提供了一些有用的见解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较完备的算法近似率等理论分析证明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11CD2C-D761-4A8E-96D7-F43AF27E5AC3}"/>
              </a:ext>
            </a:extLst>
          </p:cNvPr>
          <p:cNvSpPr txBox="1"/>
          <p:nvPr/>
        </p:nvSpPr>
        <p:spPr>
          <a:xfrm>
            <a:off x="612054" y="3651661"/>
            <a:ext cx="6417141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比较抽象，距离实用还有一定距离，一些假设也比较武断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多信道？部分参数不可知？任务不能无限可分？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86D65F-4EBB-4AB1-9627-0CC9D73FB78C}"/>
              </a:ext>
            </a:extLst>
          </p:cNvPr>
          <p:cNvSpPr txBox="1"/>
          <p:nvPr/>
        </p:nvSpPr>
        <p:spPr>
          <a:xfrm>
            <a:off x="399436" y="333575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灯片编号占位符 8">
            <a:extLst>
              <a:ext uri="{FF2B5EF4-FFF2-40B4-BE49-F238E27FC236}">
                <a16:creationId xmlns:a16="http://schemas.microsoft.com/office/drawing/2014/main" id="{20FDE826-2E96-4094-AC39-F378E8F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5128" y="6381355"/>
            <a:ext cx="2133600" cy="365125"/>
          </a:xfrm>
        </p:spPr>
        <p:txBody>
          <a:bodyPr/>
          <a:lstStyle/>
          <a:p>
            <a:pPr algn="r">
              <a:defRPr/>
            </a:pPr>
            <a:fld id="{7C9F73BD-9E48-4CD7-BA59-E2C9AA38062A}" type="slidenum">
              <a:rPr lang="zh-CN" altLang="en-US" smtClean="0"/>
              <a:pPr algn="r">
                <a:defRPr/>
              </a:pPr>
              <a:t>40</a:t>
            </a:fld>
            <a:endParaRPr lang="en-US" altLang="zh-CN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BA19B07-121A-4835-9AB1-7588885DA0DE}"/>
              </a:ext>
            </a:extLst>
          </p:cNvPr>
          <p:cNvSpPr/>
          <p:nvPr/>
        </p:nvSpPr>
        <p:spPr>
          <a:xfrm>
            <a:off x="3275856" y="2394139"/>
            <a:ext cx="2016224" cy="3939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6161084-B37A-4B23-928B-8B93F7F5C6B1}"/>
              </a:ext>
            </a:extLst>
          </p:cNvPr>
          <p:cNvSpPr/>
          <p:nvPr/>
        </p:nvSpPr>
        <p:spPr>
          <a:xfrm>
            <a:off x="2627784" y="1999559"/>
            <a:ext cx="1368152" cy="3939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77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 txBox="1">
            <a:spLocks/>
          </p:cNvSpPr>
          <p:nvPr/>
        </p:nvSpPr>
        <p:spPr>
          <a:xfrm>
            <a:off x="0" y="1700213"/>
            <a:ext cx="9144000" cy="1944687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13" y="1700213"/>
            <a:ext cx="9132887" cy="1944687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 You !</a:t>
            </a:r>
          </a:p>
        </p:txBody>
      </p:sp>
      <p:sp>
        <p:nvSpPr>
          <p:cNvPr id="6149" name="副标题 2"/>
          <p:cNvSpPr>
            <a:spLocks noGrp="1"/>
          </p:cNvSpPr>
          <p:nvPr>
            <p:ph type="subTitle" idx="1"/>
          </p:nvPr>
        </p:nvSpPr>
        <p:spPr>
          <a:xfrm>
            <a:off x="1259632" y="4292600"/>
            <a:ext cx="6400800" cy="720576"/>
          </a:xfrm>
        </p:spPr>
        <p:txBody>
          <a:bodyPr/>
          <a:lstStyle/>
          <a:p>
            <a:pPr eaLnBrk="1" hangingPunct="1">
              <a:spcAft>
                <a:spcPts val="2400"/>
              </a:spcAft>
            </a:pP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2020.01.17</a:t>
            </a: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06E3F5B1-BCC5-4B2A-9118-653728BDB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02149"/>
            <a:ext cx="984175" cy="9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42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E23E6D1-BB1E-4D33-BB14-39123E105D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背景：应用场景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0548341-F877-49F1-B9A7-03C02249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00" y="3698211"/>
            <a:ext cx="4418471" cy="2020907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32AB0B78-7A4C-4862-8705-DA212F32533A}"/>
              </a:ext>
            </a:extLst>
          </p:cNvPr>
          <p:cNvSpPr txBox="1"/>
          <p:nvPr/>
        </p:nvSpPr>
        <p:spPr>
          <a:xfrm>
            <a:off x="6198282" y="4001122"/>
            <a:ext cx="1435733" cy="3693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计算密集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3F343-E1CD-420F-9457-57ABBA3315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7" y="3589370"/>
            <a:ext cx="1800000" cy="1119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0D5C0B-6590-43F0-83E5-4E1AB9E9CF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530" y="3589370"/>
            <a:ext cx="1800000" cy="11192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7E6BED-A8E9-4212-ACEA-1116F049C5C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r="24000"/>
          <a:stretch/>
        </p:blipFill>
        <p:spPr>
          <a:xfrm>
            <a:off x="2746530" y="4799980"/>
            <a:ext cx="1800000" cy="10914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60CFB3-F10D-488A-B788-0E6201FA33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8" y="4781388"/>
            <a:ext cx="1800000" cy="111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5D7B5EC-14D7-4754-AFE7-34804484561A}"/>
              </a:ext>
            </a:extLst>
          </p:cNvPr>
          <p:cNvSpPr txBox="1"/>
          <p:nvPr/>
        </p:nvSpPr>
        <p:spPr>
          <a:xfrm>
            <a:off x="708457" y="3204995"/>
            <a:ext cx="3838073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智慧物联网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(AIoT)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内容占位符 2">
            <a:extLst>
              <a:ext uri="{FF2B5EF4-FFF2-40B4-BE49-F238E27FC236}">
                <a16:creationId xmlns:a16="http://schemas.microsoft.com/office/drawing/2014/main" id="{17A517BC-FD3E-4748-86D3-66A0F152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zh-CN" altLang="en-US" dirty="0"/>
              <a:t>智能物联网：让物“拥有智能”</a:t>
            </a:r>
          </a:p>
        </p:txBody>
      </p:sp>
    </p:spTree>
    <p:extLst>
      <p:ext uri="{BB962C8B-B14F-4D97-AF65-F5344CB8AC3E}">
        <p14:creationId xmlns:p14="http://schemas.microsoft.com/office/powerpoint/2010/main" val="424364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3BBE-25B7-488D-BBBD-48B610A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背景：应用场景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93C18-C8B0-4CDA-9072-D2DF5FCA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智能物联网对边缘计算的要求：</a:t>
            </a:r>
            <a:endParaRPr lang="en-US" altLang="zh-CN" dirty="0"/>
          </a:p>
          <a:p>
            <a:r>
              <a:rPr lang="zh-CN" altLang="en-US" dirty="0"/>
              <a:t>无线边缘计算</a:t>
            </a:r>
            <a:endParaRPr lang="en-US" altLang="zh-CN" dirty="0"/>
          </a:p>
          <a:p>
            <a:pPr lvl="1"/>
            <a:r>
              <a:rPr lang="zh-CN" altLang="en-US" dirty="0"/>
              <a:t>智能物联网很多应用针对移动设备</a:t>
            </a:r>
            <a:endParaRPr lang="en-US" altLang="zh-CN" dirty="0"/>
          </a:p>
          <a:p>
            <a:pPr lvl="2"/>
            <a:r>
              <a:rPr lang="zh-CN" altLang="en-US" dirty="0"/>
              <a:t>手机、仓库智能</a:t>
            </a:r>
            <a:r>
              <a:rPr lang="en-US" altLang="zh-CN" dirty="0"/>
              <a:t>AGV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移动设备不方便使用网线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6DA8BDC-19C1-4A06-9E97-377F3CC7556F}"/>
              </a:ext>
            </a:extLst>
          </p:cNvPr>
          <p:cNvSpPr/>
          <p:nvPr/>
        </p:nvSpPr>
        <p:spPr>
          <a:xfrm>
            <a:off x="4154824" y="48650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E77813A-81BB-41D6-8D16-47D2184B286D}"/>
              </a:ext>
            </a:extLst>
          </p:cNvPr>
          <p:cNvSpPr/>
          <p:nvPr/>
        </p:nvSpPr>
        <p:spPr>
          <a:xfrm>
            <a:off x="1837312" y="4680106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移动设备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104C84-F334-46E5-B94A-28BA4A71FD2F}"/>
              </a:ext>
            </a:extLst>
          </p:cNvPr>
          <p:cNvCxnSpPr>
            <a:cxnSpLocks/>
            <a:stCxn id="16" idx="6"/>
            <a:endCxn id="12" idx="2"/>
          </p:cNvCxnSpPr>
          <p:nvPr/>
        </p:nvCxnSpPr>
        <p:spPr>
          <a:xfrm>
            <a:off x="2773312" y="5148106"/>
            <a:ext cx="1381512" cy="1741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9ED433-E358-4D41-B3E2-A3C01CA2ED62}"/>
              </a:ext>
            </a:extLst>
          </p:cNvPr>
          <p:cNvCxnSpPr>
            <a:cxnSpLocks/>
            <a:stCxn id="30" idx="2"/>
            <a:endCxn id="12" idx="7"/>
          </p:cNvCxnSpPr>
          <p:nvPr/>
        </p:nvCxnSpPr>
        <p:spPr>
          <a:xfrm flipH="1">
            <a:off x="4935313" y="4321091"/>
            <a:ext cx="854856" cy="677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65D723-23E5-4C03-A13D-3EC0000BF940}"/>
              </a:ext>
            </a:extLst>
          </p:cNvPr>
          <p:cNvCxnSpPr>
            <a:cxnSpLocks/>
            <a:stCxn id="28" idx="2"/>
            <a:endCxn id="12" idx="5"/>
          </p:cNvCxnSpPr>
          <p:nvPr/>
        </p:nvCxnSpPr>
        <p:spPr>
          <a:xfrm flipH="1" flipV="1">
            <a:off x="4935313" y="5645558"/>
            <a:ext cx="860823" cy="3376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DD9C4A-8252-4E6F-A039-9378BEA04FB6}"/>
              </a:ext>
            </a:extLst>
          </p:cNvPr>
          <p:cNvCxnSpPr>
            <a:cxnSpLocks/>
            <a:stCxn id="24" idx="6"/>
            <a:endCxn id="12" idx="3"/>
          </p:cNvCxnSpPr>
          <p:nvPr/>
        </p:nvCxnSpPr>
        <p:spPr>
          <a:xfrm flipV="1">
            <a:off x="3678793" y="5645558"/>
            <a:ext cx="609942" cy="4695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454DD64C-D1D0-4116-AB76-478DA4E0724B}"/>
              </a:ext>
            </a:extLst>
          </p:cNvPr>
          <p:cNvSpPr/>
          <p:nvPr/>
        </p:nvSpPr>
        <p:spPr>
          <a:xfrm>
            <a:off x="2742793" y="5647134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移动设备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FDBBEB9-6730-4637-B42F-EA65060D6927}"/>
              </a:ext>
            </a:extLst>
          </p:cNvPr>
          <p:cNvSpPr/>
          <p:nvPr/>
        </p:nvSpPr>
        <p:spPr>
          <a:xfrm>
            <a:off x="5796136" y="5515193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移动设备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011D954-B483-4230-9C84-D35655BA1340}"/>
              </a:ext>
            </a:extLst>
          </p:cNvPr>
          <p:cNvSpPr/>
          <p:nvPr/>
        </p:nvSpPr>
        <p:spPr>
          <a:xfrm>
            <a:off x="5790169" y="3853091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移动设备</a:t>
            </a: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7D7BBC72-E5FC-4447-94D8-C82D8E63C1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7403" y="3504856"/>
            <a:ext cx="441532" cy="441532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id="{693AF37F-DD32-4B2D-9171-6983BF5F2B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3370" y="5174574"/>
            <a:ext cx="441532" cy="441532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19487B09-4BBB-4113-82DC-E305D53FB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0027" y="5295126"/>
            <a:ext cx="441532" cy="441532"/>
          </a:xfrm>
          <a:prstGeom prst="rect">
            <a:avLst/>
          </a:prstGeom>
        </p:spPr>
      </p:pic>
      <p:pic>
        <p:nvPicPr>
          <p:cNvPr id="40" name="图形 39">
            <a:extLst>
              <a:ext uri="{FF2B5EF4-FFF2-40B4-BE49-F238E27FC236}">
                <a16:creationId xmlns:a16="http://schemas.microsoft.com/office/drawing/2014/main" id="{31CC57FD-795A-4813-B4E8-67764F8122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546" y="4326414"/>
            <a:ext cx="441532" cy="441532"/>
          </a:xfrm>
          <a:prstGeom prst="rect">
            <a:avLst/>
          </a:prstGeom>
        </p:spPr>
      </p:pic>
      <p:pic>
        <p:nvPicPr>
          <p:cNvPr id="31" name="图形 30">
            <a:extLst>
              <a:ext uri="{FF2B5EF4-FFF2-40B4-BE49-F238E27FC236}">
                <a16:creationId xmlns:a16="http://schemas.microsoft.com/office/drawing/2014/main" id="{9A3A13CD-BA96-4AB8-B325-38CE7A92F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3449" y="4292432"/>
            <a:ext cx="738880" cy="73520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93F2CD71-C95E-499E-907C-D7A1A39EA7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r="24000"/>
          <a:stretch/>
        </p:blipFill>
        <p:spPr>
          <a:xfrm>
            <a:off x="7081686" y="2883296"/>
            <a:ext cx="1800000" cy="10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3BBE-25B7-488D-BBBD-48B610A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背景：现有研究及不足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93C18-C8B0-4CDA-9072-D2DF5FCA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altLang="zh-CN" dirty="0"/>
          </a:p>
          <a:p>
            <a:pPr lvl="1"/>
            <a:r>
              <a:rPr lang="zh-CN" altLang="en-US" dirty="0"/>
              <a:t>当前热门应用：视频渲染、</a:t>
            </a:r>
            <a:r>
              <a:rPr lang="en-US" altLang="zh-CN" dirty="0"/>
              <a:t>AR/VR</a:t>
            </a:r>
          </a:p>
          <a:p>
            <a:pPr lvl="1"/>
            <a:r>
              <a:rPr lang="zh-CN" altLang="en-US" dirty="0"/>
              <a:t>当前热门研究：任务卸载、边缘缓存</a:t>
            </a:r>
            <a:endParaRPr lang="en-US" altLang="zh-CN" dirty="0"/>
          </a:p>
          <a:p>
            <a:pPr lvl="1"/>
            <a:r>
              <a:rPr lang="zh-CN" altLang="en-US" dirty="0"/>
              <a:t>当前研究缺少：基于边缘设备的分布式计算</a:t>
            </a:r>
            <a:endParaRPr lang="en-US" altLang="zh-CN" dirty="0"/>
          </a:p>
          <a:p>
            <a:pPr lvl="2"/>
            <a:r>
              <a:rPr lang="zh-CN" altLang="en-US" dirty="0"/>
              <a:t>（计算任务卸载到多个边缘）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260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3BBE-25B7-488D-BBBD-48B610A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背景：现有研究及不足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93C18-C8B0-4CDA-9072-D2DF5FCA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分布式算法</a:t>
            </a:r>
            <a:endParaRPr lang="en-US" altLang="zh-CN" dirty="0"/>
          </a:p>
          <a:p>
            <a:pPr lvl="1"/>
            <a:r>
              <a:rPr lang="zh-CN" altLang="en-US" dirty="0"/>
              <a:t>当前热门研究：</a:t>
            </a:r>
            <a:endParaRPr lang="en-US" altLang="zh-CN" dirty="0"/>
          </a:p>
          <a:p>
            <a:pPr lvl="2"/>
            <a:r>
              <a:rPr lang="zh-CN" altLang="en-US" dirty="0"/>
              <a:t>网络对计算的影响</a:t>
            </a:r>
            <a:endParaRPr lang="en-US" altLang="zh-CN" dirty="0"/>
          </a:p>
          <a:p>
            <a:pPr lvl="2"/>
            <a:r>
              <a:rPr lang="zh-CN" altLang="en-US" dirty="0"/>
              <a:t>多主机执行分布式任务的吞吐量</a:t>
            </a:r>
            <a:endParaRPr lang="en-US" altLang="zh-CN" dirty="0"/>
          </a:p>
          <a:p>
            <a:pPr lvl="2"/>
            <a:r>
              <a:rPr lang="zh-CN" altLang="en-US" dirty="0"/>
              <a:t>数据中心网络中的通信调度</a:t>
            </a:r>
            <a:endParaRPr lang="en-US" altLang="zh-CN" dirty="0"/>
          </a:p>
          <a:p>
            <a:pPr lvl="1"/>
            <a:r>
              <a:rPr lang="zh-CN" altLang="en-US" dirty="0"/>
              <a:t>当前研究缺少：无线信道下的分布式任务执行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38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63BBE-25B7-488D-BBBD-48B610A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背景：现有研究及不足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93C18-C8B0-4CDA-9072-D2DF5FCA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无线网络调度</a:t>
            </a:r>
            <a:endParaRPr lang="en-US" altLang="zh-CN" dirty="0"/>
          </a:p>
          <a:p>
            <a:pPr lvl="1"/>
            <a:r>
              <a:rPr lang="zh-CN" altLang="en-US" dirty="0"/>
              <a:t>当前热门研究：</a:t>
            </a:r>
            <a:endParaRPr lang="en-US" altLang="zh-CN" dirty="0"/>
          </a:p>
          <a:p>
            <a:pPr lvl="2"/>
            <a:r>
              <a:rPr lang="zh-CN" altLang="en-US" dirty="0"/>
              <a:t>通信过程受</a:t>
            </a:r>
            <a:r>
              <a:rPr lang="en-US" altLang="zh-CN" dirty="0"/>
              <a:t>deadline</a:t>
            </a:r>
            <a:r>
              <a:rPr lang="zh-CN" altLang="en-US" dirty="0"/>
              <a:t>限制的无线网络吞吐量</a:t>
            </a:r>
            <a:endParaRPr lang="en-US" altLang="zh-CN" dirty="0"/>
          </a:p>
          <a:p>
            <a:pPr lvl="2"/>
            <a:r>
              <a:rPr lang="zh-CN" altLang="en-US" dirty="0"/>
              <a:t>吞吐量相关的数据流效用</a:t>
            </a:r>
            <a:endParaRPr lang="en-US" altLang="zh-CN" dirty="0"/>
          </a:p>
          <a:p>
            <a:pPr lvl="2"/>
            <a:r>
              <a:rPr lang="zh-CN" altLang="en-US" dirty="0"/>
              <a:t>调度、路由、拥塞控制联合规优化设计</a:t>
            </a:r>
            <a:endParaRPr lang="en-US" altLang="zh-CN" dirty="0"/>
          </a:p>
          <a:p>
            <a:pPr lvl="1"/>
            <a:r>
              <a:rPr lang="zh-CN" altLang="en-US" dirty="0"/>
              <a:t>当前研究缺少：</a:t>
            </a:r>
            <a:endParaRPr lang="en-US" altLang="zh-CN" dirty="0"/>
          </a:p>
          <a:p>
            <a:pPr lvl="2"/>
            <a:r>
              <a:rPr lang="zh-CN" altLang="en-US" dirty="0"/>
              <a:t>无线信道下的网络延迟研究</a:t>
            </a:r>
            <a:endParaRPr lang="en-US" altLang="zh-CN" dirty="0"/>
          </a:p>
          <a:p>
            <a:pPr lvl="2"/>
            <a:r>
              <a:rPr lang="zh-CN" altLang="en-US" dirty="0"/>
              <a:t>用于分布式计算的无线网络场景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764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21156</TotalTime>
  <Words>3133</Words>
  <Application>Microsoft Office PowerPoint</Application>
  <PresentationFormat>全屏显示(4:3)</PresentationFormat>
  <Paragraphs>526</Paragraphs>
  <Slides>41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Delay-Optimal Distributed Edge Computing in Wireless Edge Networks</vt:lpstr>
      <vt:lpstr>Content</vt:lpstr>
      <vt:lpstr>背景：应用场景</vt:lpstr>
      <vt:lpstr>背景：应用场景</vt:lpstr>
      <vt:lpstr>背景：应用场景</vt:lpstr>
      <vt:lpstr>背景：应用场景</vt:lpstr>
      <vt:lpstr>背景：现有研究及不足</vt:lpstr>
      <vt:lpstr>背景：现有研究及不足</vt:lpstr>
      <vt:lpstr>背景：现有研究及不足</vt:lpstr>
      <vt:lpstr>建模</vt:lpstr>
      <vt:lpstr>建模</vt:lpstr>
      <vt:lpstr>建模</vt:lpstr>
      <vt:lpstr>分析</vt:lpstr>
      <vt:lpstr>分析</vt:lpstr>
      <vt:lpstr>算法：概述</vt:lpstr>
      <vt:lpstr>算法： C_1中计算量分配方案w_i</vt:lpstr>
      <vt:lpstr>算法： C_1中计算量分配方案w_i</vt:lpstr>
      <vt:lpstr>算法： C_1中计算量分配方案w_i</vt:lpstr>
      <vt:lpstr>算法： C_1中计算量分配方案w_i</vt:lpstr>
      <vt:lpstr>算法： C_1中计算量分配方案w_i</vt:lpstr>
      <vt:lpstr>分析</vt:lpstr>
      <vt:lpstr>分析</vt:lpstr>
      <vt:lpstr>分析</vt:lpstr>
      <vt:lpstr>算法： C_0和C_(N+1)中的任务传输顺序</vt:lpstr>
      <vt:lpstr>算法： C_0和C_(N+1)中的任务传输顺序</vt:lpstr>
      <vt:lpstr>算法： C_0和C_(N+1)中的任务传输顺序</vt:lpstr>
      <vt:lpstr>算法： C_0和C_(N+1)中的任务传输顺序</vt:lpstr>
      <vt:lpstr>算法： C_0和C_(N+1)中的任务传输顺序</vt:lpstr>
      <vt:lpstr>算法： C_0和C_(N+1)中的任务传输顺序</vt:lpstr>
      <vt:lpstr>算法： C_0和C_(N+1)中的任务传输顺序</vt:lpstr>
      <vt:lpstr>算法： C_0和C_(N+1)中的任务传输顺序</vt:lpstr>
      <vt:lpstr>算法：节点选择方案N</vt:lpstr>
      <vt:lpstr>算法：节点选择方案N</vt:lpstr>
      <vt:lpstr>算法：节点选择方案N</vt:lpstr>
      <vt:lpstr>实验</vt:lpstr>
      <vt:lpstr>实验： C_1中计算量分配方案w_i</vt:lpstr>
      <vt:lpstr>实验： C_0和C_(N+1)中的任务传输顺序</vt:lpstr>
      <vt:lpstr>实验：节点选择方案N</vt:lpstr>
      <vt:lpstr>总结</vt:lpstr>
      <vt:lpstr>总结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Jiahui</dc:creator>
  <cp:lastModifiedBy>Yin Daheng</cp:lastModifiedBy>
  <cp:revision>1706</cp:revision>
  <dcterms:created xsi:type="dcterms:W3CDTF">2012-09-26T02:30:08Z</dcterms:created>
  <dcterms:modified xsi:type="dcterms:W3CDTF">2021-01-17T07:46:09Z</dcterms:modified>
</cp:coreProperties>
</file>