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A1EF8-1330-4BCD-9267-BCF7A180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7B928-D0BC-4233-9D06-E23E37D2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E6D8B-63E3-4D18-BECF-1C6B41A9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907E2-92D6-4AFE-ABC6-A5DDA99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4EF3E-9C44-4C98-B41A-62C5C3CC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4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6FC83-3021-4CAD-A599-0F7DA195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0C258-32DC-4B55-A896-9BD68CEC4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3F6A1-54DB-4B8A-80EC-97898A2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CA698-C8D0-4F08-971C-DAE06A03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6B3FA-6047-463E-B8BB-45D9FE4F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1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43734-D768-4532-91C4-6D9DFAFEF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099F4-CE25-410E-BC70-A9664968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68A99-2722-44D4-9C1C-23DC43B7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B0052-FD7F-42BF-8BF9-5069D4FE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0A105-5013-4173-BDA8-AF305F6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CF97-B173-4682-8164-FCE39C5C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3B587-0981-4D21-A489-D59C85CA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4C385-82AB-4201-926E-3B6C5A36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9514E-7253-4D02-BBDF-23123DDA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68268-6DA3-458C-AE9E-BB19A92A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6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36F4-161C-444E-A75B-44FD1254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B1697-B505-475B-B825-C10AB94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C73AD-1604-4552-B258-A07A6E4C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DBEDB-36C4-43BC-B1D4-8A065E01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3752F-BF02-42F3-AA08-C638D41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2330-EB87-4136-A605-C9217AAA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427C-AB3D-4A52-B077-7C3E3C8E0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62332-675D-49CF-9C6E-5802DC11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2F6FB-5A70-4838-9916-9E4F2F00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3A243-8840-4598-8B8E-673BFC9B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75165-5127-4558-A522-07082ABE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3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C11F-B68F-4550-995B-81D20A5B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6D853-04A0-4F82-9299-2BC05C6A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2760D-5EBA-4C6C-BA68-1CF8A30E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159F8-9C38-4F4C-AA33-FF6038A2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8E3E1-50AC-459A-BE9D-E2172B73D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1C4DE6-BA6F-43F9-B417-EEBE457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422A90-E7F2-4FD4-99BA-179973EF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B356CC-79E6-431D-9B9B-0CBBB4B3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62802-C772-492C-A617-D86F26F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F42FA-C6E5-46D9-B5B5-C0B5738B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6A55F-5CE7-449D-B28A-79575CA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07FB2-3A50-49C2-9407-67F4B98A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A84B3-C3BE-4ED3-968D-9B6896B9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89F69C-CE6B-4559-8FF5-D871633A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8111C-7712-4D84-9DA6-38B6571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559C-07AE-4734-AD4B-650A6B02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CF308-AA66-4FF0-AC35-C614474B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199BD-A715-4884-BE0A-8DDAAADC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F01CD-18B3-47EA-A44D-EE4065D0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49C95-54F3-4C59-B423-4BC72479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19726-61D3-462C-B94B-BB7269B0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DFE8-E4F8-44A6-995C-B21B5355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69CD6-A65E-48B2-B48D-4BE83002C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A4E5A-D5A4-4F01-9EEC-466060AE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87DE0-B307-427E-B02A-0CC31638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37803-7CA3-4D05-A85F-4F1D660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0615F-61EC-41B0-AC3B-45C853D5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2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907F6-BC2E-428C-9A3E-5C215D37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B8ADD-0EDB-4FCF-9BD1-819488C1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98F98-00DD-430B-BA9E-AAF6A08EC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BAD1-B598-4714-8488-6498C31C9A9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A306B-A9A0-4C21-9572-4A0B816B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1981A-C065-48F2-8C97-C7DB75817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20F1-51AF-4F3F-8B6B-ACFDC9C5B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6140673-7B14-4CD1-BAB4-B934EF91FE1E}"/>
                  </a:ext>
                </a:extLst>
              </p:cNvPr>
              <p:cNvSpPr/>
              <p:nvPr/>
            </p:nvSpPr>
            <p:spPr>
              <a:xfrm>
                <a:off x="6506299" y="1269001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6140673-7B14-4CD1-BAB4-B934EF91F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299" y="1269001"/>
                <a:ext cx="1440000" cy="144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85B676F-1CF5-465D-BD39-90301A890ACF}"/>
                  </a:ext>
                </a:extLst>
              </p:cNvPr>
              <p:cNvSpPr/>
              <p:nvPr/>
            </p:nvSpPr>
            <p:spPr>
              <a:xfrm>
                <a:off x="6506299" y="3563618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𝑡𝑎𝑝𝑒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85B676F-1CF5-465D-BD39-90301A890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299" y="3563618"/>
                <a:ext cx="1440000" cy="14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A85479B-99B4-4D27-9F7F-56FE4339F541}"/>
                  </a:ext>
                </a:extLst>
              </p:cNvPr>
              <p:cNvSpPr/>
              <p:nvPr/>
            </p:nvSpPr>
            <p:spPr>
              <a:xfrm>
                <a:off x="3874921" y="2416310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A85479B-99B4-4D27-9F7F-56FE4339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21" y="2416310"/>
                <a:ext cx="1440000" cy="14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127C20-B1C0-4AFF-AA5F-3A456FB911D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226299" y="2709001"/>
            <a:ext cx="0" cy="85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C93D539-3A3E-47A4-B736-E4C71A2B4AAC}"/>
              </a:ext>
            </a:extLst>
          </p:cNvPr>
          <p:cNvCxnSpPr>
            <a:stCxn id="4" idx="6"/>
            <a:endCxn id="5" idx="6"/>
          </p:cNvCxnSpPr>
          <p:nvPr/>
        </p:nvCxnSpPr>
        <p:spPr>
          <a:xfrm>
            <a:off x="7946299" y="1989001"/>
            <a:ext cx="12700" cy="22946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08563E2-B8F0-4205-9310-AA4AC6887FE6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>
            <a:off x="6506299" y="1989002"/>
            <a:ext cx="12700" cy="22946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99013B-4285-471C-A848-02B4E3B979AA}"/>
                  </a:ext>
                </a:extLst>
              </p:cNvPr>
              <p:cNvSpPr txBox="1"/>
              <p:nvPr/>
            </p:nvSpPr>
            <p:spPr>
              <a:xfrm>
                <a:off x="5563545" y="1621567"/>
                <a:ext cx="955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99013B-4285-471C-A848-02B4E3B9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545" y="1621567"/>
                <a:ext cx="955454" cy="276999"/>
              </a:xfrm>
              <a:prstGeom prst="rect">
                <a:avLst/>
              </a:prstGeom>
              <a:blipFill>
                <a:blip r:embed="rId5"/>
                <a:stretch>
                  <a:fillRect l="-4487" r="-128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169F39-F8A2-4816-B525-82D47D882BE9}"/>
                  </a:ext>
                </a:extLst>
              </p:cNvPr>
              <p:cNvSpPr txBox="1"/>
              <p:nvPr/>
            </p:nvSpPr>
            <p:spPr>
              <a:xfrm>
                <a:off x="7958999" y="4283618"/>
                <a:ext cx="72122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169F39-F8A2-4816-B525-82D47D88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99" y="4283618"/>
                <a:ext cx="721223" cy="298415"/>
              </a:xfrm>
              <a:prstGeom prst="rect">
                <a:avLst/>
              </a:prstGeom>
              <a:blipFill>
                <a:blip r:embed="rId6"/>
                <a:stretch>
                  <a:fillRect l="-5932" r="-254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7BBA25-E233-4B5D-971F-26BDD7281675}"/>
                  </a:ext>
                </a:extLst>
              </p:cNvPr>
              <p:cNvSpPr txBox="1"/>
              <p:nvPr/>
            </p:nvSpPr>
            <p:spPr>
              <a:xfrm>
                <a:off x="6702630" y="2994668"/>
                <a:ext cx="1077987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=±1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7BBA25-E233-4B5D-971F-26BDD728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30" y="2994668"/>
                <a:ext cx="1077987" cy="283283"/>
              </a:xfrm>
              <a:prstGeom prst="rect">
                <a:avLst/>
              </a:prstGeom>
              <a:blipFill>
                <a:blip r:embed="rId7"/>
                <a:stretch>
                  <a:fillRect l="-3977" r="-1705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9878EE6-BD90-46A9-A597-3D317D6C71CA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 flipV="1">
            <a:off x="5336955" y="526966"/>
            <a:ext cx="1147309" cy="2631378"/>
          </a:xfrm>
          <a:prstGeom prst="bentConnector3">
            <a:avLst>
              <a:gd name="adj1" fmla="val -199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1C45FBD-6A34-42D2-81FD-D708D9312E88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5400000" flipH="1">
            <a:off x="5336956" y="3114275"/>
            <a:ext cx="1147308" cy="2631378"/>
          </a:xfrm>
          <a:prstGeom prst="bentConnector3">
            <a:avLst>
              <a:gd name="adj1" fmla="val -199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1CA81D8-F7D7-4226-9C1F-52BDE357DB48}"/>
                  </a:ext>
                </a:extLst>
              </p:cNvPr>
              <p:cNvSpPr txBox="1"/>
              <p:nvPr/>
            </p:nvSpPr>
            <p:spPr>
              <a:xfrm>
                <a:off x="4608091" y="3846843"/>
                <a:ext cx="93051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𝑡𝑎𝑝𝑒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1CA81D8-F7D7-4226-9C1F-52BDE357D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91" y="3846843"/>
                <a:ext cx="930511" cy="298415"/>
              </a:xfrm>
              <a:prstGeom prst="rect">
                <a:avLst/>
              </a:prstGeom>
              <a:blipFill>
                <a:blip r:embed="rId8"/>
                <a:stretch>
                  <a:fillRect l="-4575" r="-654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A4D9192-BA76-4507-A052-7D272F6A5003}"/>
                  </a:ext>
                </a:extLst>
              </p:cNvPr>
              <p:cNvSpPr txBox="1"/>
              <p:nvPr/>
            </p:nvSpPr>
            <p:spPr>
              <a:xfrm>
                <a:off x="4608091" y="2052758"/>
                <a:ext cx="9769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A4D9192-BA76-4507-A052-7D272F6A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91" y="2052758"/>
                <a:ext cx="976999" cy="298415"/>
              </a:xfrm>
              <a:prstGeom prst="rect">
                <a:avLst/>
              </a:prstGeom>
              <a:blipFill>
                <a:blip r:embed="rId9"/>
                <a:stretch>
                  <a:fillRect l="-4375" r="-1875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3C6790D-B5D7-45A7-9AC1-A6CFB3890191}"/>
              </a:ext>
            </a:extLst>
          </p:cNvPr>
          <p:cNvCxnSpPr>
            <a:cxnSpLocks/>
          </p:cNvCxnSpPr>
          <p:nvPr/>
        </p:nvCxnSpPr>
        <p:spPr>
          <a:xfrm rot="5400000">
            <a:off x="3248349" y="2509738"/>
            <a:ext cx="0" cy="1253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3CDEAD-AB86-4A36-9114-E60F1E97896D}"/>
                  </a:ext>
                </a:extLst>
              </p:cNvPr>
              <p:cNvSpPr txBox="1"/>
              <p:nvPr/>
            </p:nvSpPr>
            <p:spPr>
              <a:xfrm>
                <a:off x="2398097" y="2997809"/>
                <a:ext cx="205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3CDEAD-AB86-4A36-9114-E60F1E97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97" y="2997809"/>
                <a:ext cx="205441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12</cp:revision>
  <dcterms:created xsi:type="dcterms:W3CDTF">2020-12-19T09:36:55Z</dcterms:created>
  <dcterms:modified xsi:type="dcterms:W3CDTF">2020-12-19T10:00:04Z</dcterms:modified>
</cp:coreProperties>
</file>