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17" r:id="rId3"/>
    <p:sldId id="263" r:id="rId4"/>
    <p:sldId id="262" r:id="rId5"/>
    <p:sldId id="258" r:id="rId6"/>
    <p:sldId id="259" r:id="rId7"/>
    <p:sldId id="260" r:id="rId8"/>
    <p:sldId id="261" r:id="rId9"/>
    <p:sldId id="264" r:id="rId10"/>
    <p:sldId id="257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FD8BE-D844-449E-AD5E-76A86C090E7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F6BCB-B361-45B6-A013-8A5CFE1A8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5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5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70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1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54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7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1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424381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7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2747-A5EC-4D1B-AE9D-3AC195362527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6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F4D5-C4FC-4B35-B439-67760ED7A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br>
              <a:rPr lang="en-US" altLang="zh-CN" dirty="0"/>
            </a:br>
            <a:r>
              <a:rPr lang="en-US" altLang="zh-CN" dirty="0"/>
              <a:t>(Edge Virtualization Engine)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7A8B9B-8EA9-4095-9610-12F891768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Xen</a:t>
            </a:r>
            <a:r>
              <a:rPr lang="zh-CN" altLang="en-US" dirty="0"/>
              <a:t>虚拟机</a:t>
            </a:r>
            <a:r>
              <a:rPr lang="en-US" altLang="zh-CN" dirty="0"/>
              <a:t>+</a:t>
            </a:r>
            <a:r>
              <a:rPr lang="zh-CN" altLang="en-US" dirty="0"/>
              <a:t>裸金属架构实现更安全的</a:t>
            </a:r>
            <a:r>
              <a:rPr lang="en-US" altLang="zh-CN" dirty="0"/>
              <a:t>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38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D2D8-1D57-4C69-B90A-62B2C2E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D10B6C-D63A-4242-8552-7B6EB7A5D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8" y="1033463"/>
            <a:ext cx="9335763" cy="5092700"/>
          </a:xfrm>
        </p:spPr>
      </p:pic>
    </p:spTree>
    <p:extLst>
      <p:ext uri="{BB962C8B-B14F-4D97-AF65-F5344CB8AC3E}">
        <p14:creationId xmlns:p14="http://schemas.microsoft.com/office/powerpoint/2010/main" val="51827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512A-55A9-4FAF-B7AC-2F821508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Device Identity Onboarding</a:t>
            </a:r>
            <a:br>
              <a:rPr lang="en-US" altLang="zh-CN" dirty="0"/>
            </a:br>
            <a:r>
              <a:rPr lang="en-US" altLang="zh-CN" dirty="0"/>
              <a:t>Security Foundation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59BA2-9D49-4E97-970B-18DA0EB8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设备识别和验证</a:t>
            </a:r>
            <a:endParaRPr lang="en-US" altLang="zh-CN" dirty="0"/>
          </a:p>
          <a:p>
            <a:pPr lvl="1"/>
            <a:r>
              <a:rPr lang="zh-CN" altLang="en-US" dirty="0"/>
              <a:t>设备以公钥为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公钥在制造时即写入设备，私钥和设备打包销售</a:t>
            </a:r>
            <a:endParaRPr lang="en-US" altLang="zh-CN" dirty="0"/>
          </a:p>
          <a:p>
            <a:pPr lvl="1"/>
            <a:r>
              <a:rPr lang="zh-CN" altLang="en-US" dirty="0"/>
              <a:t>启动时扫描验证设备序列号</a:t>
            </a:r>
            <a:endParaRPr lang="en-US" altLang="zh-CN" dirty="0"/>
          </a:p>
          <a:p>
            <a:pPr lvl="1"/>
            <a:r>
              <a:rPr lang="zh-CN" altLang="en-US" dirty="0"/>
              <a:t>设备私钥用于磁盘加密、远程认证等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35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5C46D-37BB-42F8-AA27-3A54E9DE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Update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F0446-71C1-4011-9DDE-22F07481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EVE</a:t>
            </a:r>
            <a:r>
              <a:rPr lang="zh-CN" altLang="en-US" dirty="0"/>
              <a:t>本身</a:t>
            </a:r>
            <a:endParaRPr lang="en-US" altLang="zh-CN" dirty="0"/>
          </a:p>
          <a:p>
            <a:pPr lvl="1"/>
            <a:r>
              <a:rPr lang="zh-CN" altLang="en-US" dirty="0"/>
              <a:t>处理更新时的一些错误</a:t>
            </a:r>
            <a:endParaRPr lang="en-US" altLang="zh-CN" dirty="0"/>
          </a:p>
          <a:p>
            <a:pPr lvl="1"/>
            <a:r>
              <a:rPr lang="zh-CN" altLang="en-US" dirty="0"/>
              <a:t>必要时回滚更新</a:t>
            </a:r>
          </a:p>
        </p:txBody>
      </p:sp>
    </p:spTree>
    <p:extLst>
      <p:ext uri="{BB962C8B-B14F-4D97-AF65-F5344CB8AC3E}">
        <p14:creationId xmlns:p14="http://schemas.microsoft.com/office/powerpoint/2010/main" val="403100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8CC80-B06C-4C1A-B6E1-57E179AF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connectivity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00399-524B-4546-96FC-442B2AB1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设备间连接</a:t>
            </a:r>
            <a:endParaRPr lang="en-US" altLang="zh-CN" dirty="0"/>
          </a:p>
          <a:p>
            <a:pPr lvl="1"/>
            <a:r>
              <a:rPr lang="zh-CN" altLang="en-US" dirty="0"/>
              <a:t>设备必须与控制器相连</a:t>
            </a:r>
            <a:endParaRPr lang="en-US" altLang="zh-CN" dirty="0"/>
          </a:p>
          <a:p>
            <a:pPr lvl="2"/>
            <a:r>
              <a:rPr lang="zh-CN" altLang="en-US" dirty="0"/>
              <a:t>控制器控制容器启停</a:t>
            </a:r>
            <a:endParaRPr lang="en-US" altLang="zh-CN" dirty="0"/>
          </a:p>
          <a:p>
            <a:pPr lvl="2"/>
            <a:r>
              <a:rPr lang="zh-CN" altLang="en-US" dirty="0"/>
              <a:t>设备与控制器的连接可以冗余</a:t>
            </a:r>
            <a:endParaRPr lang="en-US" altLang="zh-CN" dirty="0"/>
          </a:p>
          <a:p>
            <a:pPr lvl="1"/>
            <a:r>
              <a:rPr lang="zh-CN" altLang="en-US" dirty="0"/>
              <a:t>容器间连接默认使用</a:t>
            </a:r>
            <a:r>
              <a:rPr lang="en-US" altLang="zh-CN" dirty="0"/>
              <a:t>DHCP</a:t>
            </a:r>
            <a:r>
              <a:rPr lang="zh-CN" altLang="en-US" dirty="0"/>
              <a:t>，可以设置静态</a:t>
            </a:r>
            <a:r>
              <a:rPr lang="en-US" altLang="zh-CN" dirty="0"/>
              <a:t>IP</a:t>
            </a:r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HTTP</a:t>
            </a:r>
            <a:r>
              <a:rPr lang="zh-CN" altLang="en-US" dirty="0"/>
              <a:t>代理</a:t>
            </a:r>
            <a:endParaRPr lang="en-US" altLang="zh-CN" dirty="0"/>
          </a:p>
          <a:p>
            <a:pPr lvl="1"/>
            <a:r>
              <a:rPr lang="zh-CN" altLang="en-US" dirty="0"/>
              <a:t>网络设置可以由控制器进行修改</a:t>
            </a:r>
          </a:p>
        </p:txBody>
      </p:sp>
    </p:spTree>
    <p:extLst>
      <p:ext uri="{BB962C8B-B14F-4D97-AF65-F5344CB8AC3E}">
        <p14:creationId xmlns:p14="http://schemas.microsoft.com/office/powerpoint/2010/main" val="126737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94E41-3348-4464-ACAF-4446028A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 Device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19009-8D15-4943-8899-01CF9447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设备间连接</a:t>
            </a:r>
            <a:r>
              <a:rPr lang="en-US" altLang="zh-CN" dirty="0"/>
              <a:t>API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E787D1-98DC-42BC-A5EF-E5439EB3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03062"/>
              </p:ext>
            </p:extLst>
          </p:nvPr>
        </p:nvGraphicFramePr>
        <p:xfrm>
          <a:off x="838200" y="2651443"/>
          <a:ext cx="10515600" cy="2702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5853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472686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6944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方法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接口</a:t>
                      </a:r>
                      <a:r>
                        <a:rPr lang="en-US">
                          <a:effectLst/>
                        </a:rPr>
                        <a:t>URL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功能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880753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api/v1/edgedevice/register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设备注册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404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api/v1/edgedevice/ping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连接测试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075109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api/v1/edgedevice/config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设备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实例设置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6602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api/v1/edgedevice/info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设备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实例信息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2878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api/v1/edgedevice/metrics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设备定期上报状态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274410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api/v1/edgedevice/logs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应用的控制台输出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47514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api/v1/edgedevice/flowlog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for ECO network flows logs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54544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04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EDF1-C446-4755-9ED7-A8314F8A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runtime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7C9F6-4CFC-4181-88C9-BDC22FE6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容器运行时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Xen</a:t>
            </a:r>
            <a:r>
              <a:rPr lang="zh-CN" altLang="en-US" dirty="0"/>
              <a:t>虚拟化</a:t>
            </a:r>
            <a:endParaRPr lang="en-US" altLang="zh-CN" dirty="0"/>
          </a:p>
          <a:p>
            <a:pPr lvl="1"/>
            <a:r>
              <a:rPr lang="zh-CN" altLang="en-US" dirty="0"/>
              <a:t>可以直接运行</a:t>
            </a:r>
            <a:r>
              <a:rPr lang="en-US" altLang="zh-CN" dirty="0"/>
              <a:t>Docker</a:t>
            </a:r>
            <a:r>
              <a:rPr lang="zh-CN" altLang="en-US" dirty="0"/>
              <a:t>容器（基于</a:t>
            </a:r>
            <a:r>
              <a:rPr lang="en-US" altLang="zh-CN" dirty="0" err="1"/>
              <a:t>rkt</a:t>
            </a:r>
            <a:r>
              <a:rPr lang="zh-CN" altLang="en-US" dirty="0"/>
              <a:t>引擎）</a:t>
            </a:r>
            <a:endParaRPr lang="en-US" altLang="zh-CN" dirty="0"/>
          </a:p>
          <a:p>
            <a:pPr lvl="1"/>
            <a:r>
              <a:rPr lang="zh-CN" altLang="en-US" dirty="0"/>
              <a:t>提供一套设置容器连接的工具链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5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F3A5F-B5B2-499C-9C6D-C4C98825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Connectivity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B00BB-1349-488C-B67A-908BC6CF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容器间连接</a:t>
            </a:r>
            <a:endParaRPr lang="en-US" altLang="zh-CN" dirty="0"/>
          </a:p>
          <a:p>
            <a:pPr lvl="1"/>
            <a:r>
              <a:rPr lang="zh-CN" altLang="en-US" dirty="0"/>
              <a:t>默认通过</a:t>
            </a:r>
            <a:r>
              <a:rPr lang="en-US" altLang="zh-CN" dirty="0"/>
              <a:t>NAT</a:t>
            </a:r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USB</a:t>
            </a:r>
            <a:r>
              <a:rPr lang="zh-CN" altLang="en-US" dirty="0"/>
              <a:t>或者</a:t>
            </a:r>
            <a:r>
              <a:rPr lang="en-US" altLang="zh-CN" dirty="0"/>
              <a:t>COM</a:t>
            </a:r>
            <a:r>
              <a:rPr lang="zh-CN" altLang="en-US" dirty="0"/>
              <a:t>口连接</a:t>
            </a:r>
            <a:endParaRPr lang="en-US" altLang="zh-CN" dirty="0"/>
          </a:p>
          <a:p>
            <a:pPr lvl="1"/>
            <a:r>
              <a:rPr lang="zh-CN" altLang="en-US" dirty="0"/>
              <a:t>可以设置交换网络</a:t>
            </a:r>
            <a:endParaRPr lang="en-US" altLang="zh-CN" dirty="0"/>
          </a:p>
          <a:p>
            <a:pPr lvl="1"/>
            <a:r>
              <a:rPr lang="zh-CN" altLang="en-US" dirty="0"/>
              <a:t>可以设置云网络连接到</a:t>
            </a:r>
            <a:r>
              <a:rPr lang="en-US" altLang="zh-CN" dirty="0"/>
              <a:t>AWS VPN</a:t>
            </a:r>
            <a:r>
              <a:rPr lang="zh-CN" altLang="en-US" dirty="0"/>
              <a:t>或者</a:t>
            </a:r>
            <a:r>
              <a:rPr lang="en-US" altLang="zh-CN" dirty="0"/>
              <a:t>Azure VPN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mesh network</a:t>
            </a:r>
            <a:r>
              <a:rPr lang="zh-CN" altLang="en-US" dirty="0"/>
              <a:t>实现</a:t>
            </a:r>
            <a:r>
              <a:rPr lang="en-US" altLang="zh-CN" dirty="0"/>
              <a:t>Edge-to-Edge</a:t>
            </a:r>
            <a:r>
              <a:rPr lang="zh-CN" altLang="en-US" dirty="0"/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403562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B1613-E9CF-4656-A401-0DA794EB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Image (ECI)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A9D04-C1A2-44D2-B245-F8CE831B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容器镜像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VMs</a:t>
            </a:r>
            <a:r>
              <a:rPr lang="zh-CN" altLang="en-US" dirty="0"/>
              <a:t>、</a:t>
            </a:r>
            <a:r>
              <a:rPr lang="en-US" altLang="zh-CN" dirty="0"/>
              <a:t>OCI/docker Image</a:t>
            </a:r>
            <a:r>
              <a:rPr lang="zh-CN" altLang="en-US" dirty="0"/>
              <a:t>格式和</a:t>
            </a:r>
            <a:r>
              <a:rPr lang="en-US" altLang="zh-CN" dirty="0" err="1"/>
              <a:t>Unikernels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66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D1EFD-4CD2-4742-AF2A-5215FB79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Object (ECO)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336C3-8C5D-40B5-AAF5-48C55974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容器</a:t>
            </a:r>
            <a:endParaRPr lang="en-US" altLang="zh-CN" dirty="0"/>
          </a:p>
          <a:p>
            <a:pPr lvl="1"/>
            <a:r>
              <a:rPr lang="zh-CN" altLang="en-US" dirty="0"/>
              <a:t>指一个虚拟机及其中运行的操作系统和应用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98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1">
            <a:extLst>
              <a:ext uri="{FF2B5EF4-FFF2-40B4-BE49-F238E27FC236}">
                <a16:creationId xmlns:a16="http://schemas.microsoft.com/office/drawing/2014/main" id="{08023E16-B204-4905-BA61-9D9964A23655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2439393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2" name="AutoShape 52">
              <a:extLst>
                <a:ext uri="{FF2B5EF4-FFF2-40B4-BE49-F238E27FC236}">
                  <a16:creationId xmlns:a16="http://schemas.microsoft.com/office/drawing/2014/main" id="{80FD6FFA-4AD8-42F7-B043-5BE376BAD2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架构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5" name="AutoShape 53">
              <a:extLst>
                <a:ext uri="{FF2B5EF4-FFF2-40B4-BE49-F238E27FC236}">
                  <a16:creationId xmlns:a16="http://schemas.microsoft.com/office/drawing/2014/main" id="{F152860F-69CF-44C6-ADB1-DE60F64892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8" name="Group 51">
            <a:extLst>
              <a:ext uri="{FF2B5EF4-FFF2-40B4-BE49-F238E27FC236}">
                <a16:creationId xmlns:a16="http://schemas.microsoft.com/office/drawing/2014/main" id="{26DDA1E1-CB46-4572-93B2-0178AFE50BCC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1" name="AutoShape 52">
              <a:extLst>
                <a:ext uri="{FF2B5EF4-FFF2-40B4-BE49-F238E27FC236}">
                  <a16:creationId xmlns:a16="http://schemas.microsoft.com/office/drawing/2014/main" id="{24CF72B0-E90A-4772-A6ED-121C83FBFF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层次</a:t>
              </a: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2" name="AutoShape 53">
              <a:extLst>
                <a:ext uri="{FF2B5EF4-FFF2-40B4-BE49-F238E27FC236}">
                  <a16:creationId xmlns:a16="http://schemas.microsoft.com/office/drawing/2014/main" id="{5616BEF9-52EF-48CD-B8D0-34A8AF6C4D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15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34533-9E65-400C-AE6F-B1DFFBFE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96986-0460-4E97-ABF1-C8E922D61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F5C7-32F6-4748-B52B-FA178EA9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E155E-2C38-4024-9947-BBC907CC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上层应用</a:t>
            </a:r>
            <a:endParaRPr lang="en-US" altLang="zh-CN" dirty="0"/>
          </a:p>
          <a:p>
            <a:r>
              <a:rPr lang="en-US" altLang="zh-CN" dirty="0"/>
              <a:t>Edge container runtime</a:t>
            </a:r>
          </a:p>
          <a:p>
            <a:r>
              <a:rPr lang="en-US" altLang="zh-CN" dirty="0"/>
              <a:t>Operating system services</a:t>
            </a:r>
          </a:p>
          <a:p>
            <a:r>
              <a:rPr lang="en-US" altLang="zh-CN" dirty="0"/>
              <a:t>Device connectivity and management interfaces</a:t>
            </a:r>
          </a:p>
          <a:p>
            <a:r>
              <a:rPr lang="en-US" altLang="zh-CN" dirty="0"/>
              <a:t>Type-1 hypervisor</a:t>
            </a:r>
          </a:p>
          <a:p>
            <a:r>
              <a:rPr lang="zh-CN" altLang="en-US" dirty="0"/>
              <a:t>底层硬件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4D33D159-6499-473F-8608-63E97FB402E6}"/>
              </a:ext>
            </a:extLst>
          </p:cNvPr>
          <p:cNvSpPr/>
          <p:nvPr/>
        </p:nvSpPr>
        <p:spPr>
          <a:xfrm>
            <a:off x="353568" y="1930400"/>
            <a:ext cx="484632" cy="2926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9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CFFE7-F0F1-4869-BF2E-21CE5043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Type-1 hypervisor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5468A-B3BF-41DB-A20E-FF2571D7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底层是一个基于</a:t>
            </a:r>
            <a:r>
              <a:rPr lang="en-US" altLang="zh-CN" dirty="0"/>
              <a:t>Xen</a:t>
            </a:r>
            <a:r>
              <a:rPr lang="zh-CN" altLang="en-US" dirty="0"/>
              <a:t>虚拟机的</a:t>
            </a:r>
            <a:r>
              <a:rPr lang="en-US" altLang="zh-CN" dirty="0"/>
              <a:t>Type-1 hypervisor</a:t>
            </a:r>
          </a:p>
          <a:p>
            <a:pPr lvl="1"/>
            <a:r>
              <a:rPr lang="zh-CN" altLang="en-US" dirty="0"/>
              <a:t>裸金属架构</a:t>
            </a:r>
            <a:endParaRPr lang="en-US" altLang="zh-CN" dirty="0"/>
          </a:p>
          <a:p>
            <a:r>
              <a:rPr lang="zh-CN" altLang="en-US" dirty="0"/>
              <a:t>基于虚拟机的架构赋予</a:t>
            </a:r>
            <a:r>
              <a:rPr lang="en-US" altLang="zh-CN" dirty="0"/>
              <a:t>EVE</a:t>
            </a:r>
            <a:r>
              <a:rPr lang="zh-CN" altLang="en-US" dirty="0"/>
              <a:t>以下优点：</a:t>
            </a:r>
            <a:endParaRPr lang="en-US" altLang="zh-CN" dirty="0"/>
          </a:p>
          <a:p>
            <a:pPr lvl="1"/>
            <a:r>
              <a:rPr lang="zh-CN" altLang="en-US" dirty="0"/>
              <a:t>可以在边缘设备上运行多种操作系统</a:t>
            </a:r>
            <a:endParaRPr lang="en-US" altLang="zh-CN" dirty="0"/>
          </a:p>
          <a:p>
            <a:pPr lvl="1"/>
            <a:r>
              <a:rPr lang="zh-CN" altLang="en-US" dirty="0"/>
              <a:t>可以在边缘设备上运行任何边缘计算框架，如</a:t>
            </a:r>
            <a:r>
              <a:rPr lang="en-US" altLang="zh-CN" dirty="0" err="1"/>
              <a:t>EdgeX</a:t>
            </a:r>
            <a:r>
              <a:rPr lang="en-US" altLang="zh-CN" dirty="0"/>
              <a:t> Foundry, Azure IoT, AWS IoT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隔离性好，安全性高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77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9B142-9AC3-46F4-BD3C-5B3608D4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connectivity and management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7737D-7262-4020-B308-37C969FF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通过接口管理</a:t>
            </a:r>
            <a:r>
              <a:rPr lang="en-US" altLang="zh-CN" dirty="0"/>
              <a:t>EVE</a:t>
            </a:r>
            <a:r>
              <a:rPr lang="zh-CN" altLang="en-US" dirty="0"/>
              <a:t>设备</a:t>
            </a:r>
            <a:endParaRPr lang="en-US" altLang="zh-CN" dirty="0"/>
          </a:p>
          <a:p>
            <a:pPr lvl="1"/>
            <a:r>
              <a:rPr lang="en-US" altLang="zh-CN" dirty="0"/>
              <a:t>EVE</a:t>
            </a:r>
            <a:r>
              <a:rPr lang="zh-CN" altLang="en-US" dirty="0"/>
              <a:t>终端设备连接到</a:t>
            </a:r>
            <a:r>
              <a:rPr lang="en-US" altLang="zh-CN" dirty="0"/>
              <a:t>EVC(Edge Virtualization Controller)</a:t>
            </a:r>
            <a:r>
              <a:rPr lang="zh-CN" altLang="en-US" dirty="0"/>
              <a:t>统一管理</a:t>
            </a:r>
          </a:p>
          <a:p>
            <a:pPr lvl="1"/>
            <a:r>
              <a:rPr lang="zh-CN" altLang="en-US" dirty="0"/>
              <a:t>支持多种协议，包括网络和</a:t>
            </a:r>
            <a:r>
              <a:rPr lang="en-US" altLang="zh-CN" dirty="0"/>
              <a:t>USB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75645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B71EA-2D53-4FF7-B8B0-94942169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system services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7B4FF-7E8C-4D0A-A422-6F0509E7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提供一个可信计算平台，包含以下功能</a:t>
            </a:r>
            <a:endParaRPr lang="en-US" altLang="zh-CN" dirty="0"/>
          </a:p>
          <a:p>
            <a:pPr lvl="1"/>
            <a:r>
              <a:rPr lang="zh-CN" altLang="en-US" dirty="0"/>
              <a:t>更新</a:t>
            </a:r>
            <a:r>
              <a:rPr lang="en-US" altLang="zh-CN" dirty="0"/>
              <a:t>EVE</a:t>
            </a:r>
            <a:r>
              <a:rPr lang="zh-CN" altLang="en-US" dirty="0"/>
              <a:t>本身</a:t>
            </a:r>
            <a:endParaRPr lang="en-US" altLang="zh-CN" dirty="0"/>
          </a:p>
          <a:p>
            <a:pPr lvl="1"/>
            <a:r>
              <a:rPr lang="zh-CN" altLang="en-US" dirty="0"/>
              <a:t>身份验证</a:t>
            </a:r>
            <a:endParaRPr lang="en-US" altLang="zh-CN" dirty="0"/>
          </a:p>
          <a:p>
            <a:pPr lvl="1"/>
            <a:r>
              <a:rPr lang="zh-CN" altLang="en-US" dirty="0"/>
              <a:t>内存隔离</a:t>
            </a:r>
            <a:endParaRPr lang="en-US" altLang="zh-CN" dirty="0"/>
          </a:p>
          <a:p>
            <a:pPr lvl="1"/>
            <a:r>
              <a:rPr lang="zh-CN" altLang="en-US" dirty="0"/>
              <a:t>存储加密</a:t>
            </a:r>
            <a:endParaRPr lang="en-US" altLang="zh-CN" dirty="0"/>
          </a:p>
          <a:p>
            <a:pPr lvl="1"/>
            <a:r>
              <a:rPr lang="zh-CN" altLang="en-US" dirty="0"/>
              <a:t>安全的网络服务</a:t>
            </a:r>
          </a:p>
        </p:txBody>
      </p:sp>
    </p:spTree>
    <p:extLst>
      <p:ext uri="{BB962C8B-B14F-4D97-AF65-F5344CB8AC3E}">
        <p14:creationId xmlns:p14="http://schemas.microsoft.com/office/powerpoint/2010/main" val="246718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3A747-AC66-44DB-AADB-040D6A5A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runtime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F7847-10A0-4E56-AFCA-E1EC5832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容器运行控制</a:t>
            </a:r>
            <a:r>
              <a:rPr lang="en-US" altLang="zh-CN" dirty="0"/>
              <a:t>/</a:t>
            </a:r>
            <a:r>
              <a:rPr lang="zh-CN" altLang="en-US" dirty="0"/>
              <a:t>容器编排工具</a:t>
            </a:r>
            <a:endParaRPr lang="en-US" altLang="zh-CN" dirty="0"/>
          </a:p>
          <a:p>
            <a:pPr lvl="1"/>
            <a:r>
              <a:rPr lang="zh-CN" altLang="en-US" dirty="0"/>
              <a:t>域控制</a:t>
            </a:r>
          </a:p>
          <a:p>
            <a:pPr lvl="1"/>
            <a:r>
              <a:rPr lang="zh-CN" altLang="en-US" dirty="0"/>
              <a:t>实例编排</a:t>
            </a:r>
          </a:p>
          <a:p>
            <a:pPr lvl="1"/>
            <a:r>
              <a:rPr lang="zh-CN" altLang="en-US" dirty="0"/>
              <a:t>虚拟</a:t>
            </a:r>
            <a:r>
              <a:rPr lang="en-US" altLang="zh-CN" dirty="0"/>
              <a:t>IO</a:t>
            </a:r>
          </a:p>
          <a:p>
            <a:pPr lvl="1"/>
            <a:r>
              <a:rPr lang="zh-CN" altLang="en-US" dirty="0"/>
              <a:t>实例间的动态联网</a:t>
            </a:r>
            <a:endParaRPr lang="en-US" altLang="zh-CN" dirty="0"/>
          </a:p>
          <a:p>
            <a:pPr lvl="1"/>
            <a:r>
              <a:rPr lang="zh-CN" altLang="en-US" dirty="0"/>
              <a:t>远程控制容器运行</a:t>
            </a:r>
          </a:p>
        </p:txBody>
      </p:sp>
    </p:spTree>
    <p:extLst>
      <p:ext uri="{BB962C8B-B14F-4D97-AF65-F5344CB8AC3E}">
        <p14:creationId xmlns:p14="http://schemas.microsoft.com/office/powerpoint/2010/main" val="328937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F7116-9938-42F5-BD6B-82767B0E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61B7D-9105-481D-AD95-C8406E34A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12491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16：9" id="{722C1CE8-8F34-440C-8F82-DF9A61DD2FC2}" vid="{84B508D6-EB5E-4151-8B64-1876C2B964D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组会模板16：9</Template>
  <TotalTime>231</TotalTime>
  <Words>492</Words>
  <Application>Microsoft Office PowerPoint</Application>
  <PresentationFormat>宽屏</PresentationFormat>
  <Paragraphs>104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DengXian</vt:lpstr>
      <vt:lpstr>DengXian</vt:lpstr>
      <vt:lpstr>楷体</vt:lpstr>
      <vt:lpstr>微软雅黑</vt:lpstr>
      <vt:lpstr>Arial</vt:lpstr>
      <vt:lpstr>Calibri</vt:lpstr>
      <vt:lpstr>Wingdings</vt:lpstr>
      <vt:lpstr>组会模板16：9</vt:lpstr>
      <vt:lpstr>EVE (Edge Virtualization Engine)</vt:lpstr>
      <vt:lpstr>PowerPoint 演示文稿</vt:lpstr>
      <vt:lpstr>层次</vt:lpstr>
      <vt:lpstr>层次</vt:lpstr>
      <vt:lpstr>Type-1 hypervisor</vt:lpstr>
      <vt:lpstr>Device connectivity and management interfaces</vt:lpstr>
      <vt:lpstr>Operating system services</vt:lpstr>
      <vt:lpstr>Edge container runtime</vt:lpstr>
      <vt:lpstr>架构</vt:lpstr>
      <vt:lpstr>架构图</vt:lpstr>
      <vt:lpstr>Device Identity Onboarding Security Foundation</vt:lpstr>
      <vt:lpstr>Self Update</vt:lpstr>
      <vt:lpstr>Device connectivity</vt:lpstr>
      <vt:lpstr>EVE Device API</vt:lpstr>
      <vt:lpstr>Edge Container runtime</vt:lpstr>
      <vt:lpstr>Edge Container Connectivity</vt:lpstr>
      <vt:lpstr>Edge Container Image (ECI)</vt:lpstr>
      <vt:lpstr>Edge Container Object (ECO)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67</cp:revision>
  <dcterms:created xsi:type="dcterms:W3CDTF">2020-06-20T11:15:32Z</dcterms:created>
  <dcterms:modified xsi:type="dcterms:W3CDTF">2020-06-24T04:50:52Z</dcterms:modified>
</cp:coreProperties>
</file>