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04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8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4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8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2566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9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3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7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0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9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AFFE-823F-4DDC-BE73-DF0D66C78AD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09FE-0FDE-45D2-A856-D799735D9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EE06E-1C0A-431E-8B50-8F6EA5C6B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AUFS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EE24DB-2768-482D-AA35-9315C69E4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90DAA-3CDB-49E9-8BBD-36C516D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AUFS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45956-438C-47C5-B6DA-19E05787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AUFS</a:t>
            </a:r>
            <a:r>
              <a:rPr lang="zh-CN" altLang="en-US" dirty="0"/>
              <a:t>是一种分层的文件系统</a:t>
            </a:r>
            <a:endParaRPr lang="en-US" altLang="zh-CN" dirty="0"/>
          </a:p>
          <a:p>
            <a:pPr lvl="1"/>
            <a:r>
              <a:rPr lang="zh-CN" altLang="en-US" dirty="0"/>
              <a:t>不同物理位置的目录和文件合并挂载到同一个目录</a:t>
            </a:r>
            <a:endParaRPr lang="en-US" altLang="zh-CN" dirty="0"/>
          </a:p>
          <a:p>
            <a:pPr lvl="1"/>
            <a:r>
              <a:rPr lang="zh-CN" altLang="en-US" dirty="0"/>
              <a:t>上层文件覆盖下层文件，逐层覆盖</a:t>
            </a:r>
            <a:endParaRPr lang="en-US" altLang="zh-CN" dirty="0"/>
          </a:p>
          <a:p>
            <a:pPr lvl="1"/>
            <a:r>
              <a:rPr lang="zh-CN" altLang="en-US" dirty="0"/>
              <a:t>最上层的文件可读写，其余的文件只读</a:t>
            </a:r>
          </a:p>
        </p:txBody>
      </p:sp>
    </p:spTree>
    <p:extLst>
      <p:ext uri="{BB962C8B-B14F-4D97-AF65-F5344CB8AC3E}">
        <p14:creationId xmlns:p14="http://schemas.microsoft.com/office/powerpoint/2010/main" val="118635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C630F-1090-4B85-B033-EAB514B3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AUFS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40763-3F38-4303-AAE8-CDFCD40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把不同物理位置的目录和文件合并</a:t>
            </a:r>
            <a:r>
              <a:rPr lang="en-US" altLang="zh-CN" dirty="0"/>
              <a:t>mount</a:t>
            </a:r>
            <a:r>
              <a:rPr lang="zh-CN" altLang="en-US" dirty="0"/>
              <a:t>到同一个挂载目录中</a:t>
            </a:r>
            <a:endParaRPr lang="en-US" altLang="zh-CN" dirty="0"/>
          </a:p>
          <a:p>
            <a:r>
              <a:rPr lang="zh-CN" altLang="en-US" dirty="0"/>
              <a:t>上层物理位置的文件覆盖下层物理位置的文件</a:t>
            </a:r>
            <a:endParaRPr lang="en-US" altLang="zh-CN" dirty="0"/>
          </a:p>
          <a:p>
            <a:r>
              <a:rPr lang="zh-CN" altLang="en-US" dirty="0"/>
              <a:t>在这个目录下进行的写操作必定写入到顶层中</a:t>
            </a:r>
            <a:endParaRPr lang="en-US" altLang="zh-CN" dirty="0"/>
          </a:p>
          <a:p>
            <a:r>
              <a:rPr lang="zh-CN" altLang="en-US" dirty="0"/>
              <a:t>删除文件时创建</a:t>
            </a:r>
            <a:r>
              <a:rPr lang="en-US" altLang="zh-CN" dirty="0"/>
              <a:t>Whiteout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如果这个文件或目录只有顶层有而下层没有，正常删除</a:t>
            </a:r>
            <a:endParaRPr lang="en-US" altLang="zh-CN" dirty="0"/>
          </a:p>
          <a:p>
            <a:pPr lvl="1"/>
            <a:r>
              <a:rPr lang="zh-CN" altLang="en-US" dirty="0"/>
              <a:t>如果下层还有这个文件，那么创建只读的</a:t>
            </a:r>
            <a:r>
              <a:rPr lang="en-US" altLang="zh-CN" dirty="0"/>
              <a:t>.wh.&lt;</a:t>
            </a:r>
            <a:r>
              <a:rPr lang="zh-CN" altLang="en-US" dirty="0"/>
              <a:t>文件名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如果下层还有这个目录，那么创建目录</a:t>
            </a:r>
            <a:r>
              <a:rPr lang="en-US" altLang="zh-CN" dirty="0"/>
              <a:t>.</a:t>
            </a:r>
            <a:r>
              <a:rPr lang="en-US" altLang="zh-CN" dirty="0" err="1"/>
              <a:t>wh</a:t>
            </a:r>
            <a:r>
              <a:rPr lang="en-US" altLang="zh-CN" dirty="0"/>
              <a:t>.__</a:t>
            </a:r>
            <a:r>
              <a:rPr lang="en-US" altLang="zh-CN" dirty="0" err="1"/>
              <a:t>dir_opaque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53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ppt模板（16：9带母版）</Template>
  <TotalTime>5</TotalTime>
  <Words>137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楷体</vt:lpstr>
      <vt:lpstr>微软雅黑</vt:lpstr>
      <vt:lpstr>Arial</vt:lpstr>
      <vt:lpstr>Calibri</vt:lpstr>
      <vt:lpstr>Wingdings</vt:lpstr>
      <vt:lpstr>Office 主题</vt:lpstr>
      <vt:lpstr>AUFS</vt:lpstr>
      <vt:lpstr>AUFS是什么</vt:lpstr>
      <vt:lpstr>AUFS规则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AUFS</dc:title>
  <dc:creator>Yin Daheng</dc:creator>
  <cp:lastModifiedBy>Yin Daheng</cp:lastModifiedBy>
  <cp:revision>7</cp:revision>
  <dcterms:created xsi:type="dcterms:W3CDTF">2020-06-20T10:31:39Z</dcterms:created>
  <dcterms:modified xsi:type="dcterms:W3CDTF">2020-07-11T07:14:30Z</dcterms:modified>
</cp:coreProperties>
</file>