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2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86" autoAdjust="0"/>
  </p:normalViewPr>
  <p:slideViewPr>
    <p:cSldViewPr snapToGrid="0">
      <p:cViewPr varScale="1">
        <p:scale>
          <a:sx n="77" d="100"/>
          <a:sy n="77" d="100"/>
        </p:scale>
        <p:origin x="2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52266"/>
            <a:ext cx="12192000" cy="1562846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>
            <a:lvl1pPr>
              <a:def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vert="horz" lIns="91440" tIns="45720" rIns="91440" bIns="45720" rtlCol="0">
            <a:normAutofit lnSpcReduction="10000"/>
          </a:bodyPr>
          <a:lstStyle>
            <a:lvl1pPr algn="ctr">
              <a:def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0" lvl="0" indent="0" algn="ctr">
              <a:spcAft>
                <a:spcPts val="2400"/>
              </a:spcAft>
              <a:buNone/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0F44-E63C-4996-8BD5-D69FF40853B5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65EE-DD66-4923-B28B-FD2CB543D43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C661FD0-60DD-459F-B399-FEA4B9CFB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89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0F44-E63C-4996-8BD5-D69FF40853B5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65EE-DD66-4923-B28B-FD2CB543D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66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4ED3AB4-93C4-4985-9727-B5715F6DCF1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E5772554-358F-47C0-96CC-C9A515D842CA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952489E2-6397-44CE-8691-C678D691008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448BAFAA-2692-4D2E-8630-5C30F4E852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25D89B58-495A-43A7-92C0-BF27541BD2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4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033440"/>
            <a:ext cx="10972800" cy="5092724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0F44-E63C-4996-8BD5-D69FF40853B5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65EE-DD66-4923-B28B-FD2CB543D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31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DFD6234-749D-4F0C-9C2C-F3E5A01C882A}"/>
              </a:ext>
            </a:extLst>
          </p:cNvPr>
          <p:cNvGrpSpPr/>
          <p:nvPr/>
        </p:nvGrpSpPr>
        <p:grpSpPr>
          <a:xfrm rot="5400000">
            <a:off x="8187268" y="2853269"/>
            <a:ext cx="6858001" cy="1151468"/>
            <a:chOff x="1" y="-26988"/>
            <a:chExt cx="6858001" cy="863601"/>
          </a:xfrm>
        </p:grpSpPr>
        <p:sp>
          <p:nvSpPr>
            <p:cNvPr id="13" name="标题 3">
              <a:extLst>
                <a:ext uri="{FF2B5EF4-FFF2-40B4-BE49-F238E27FC236}">
                  <a16:creationId xmlns:a16="http://schemas.microsoft.com/office/drawing/2014/main" id="{574037EC-6187-49F8-9EE1-3DD7CCA0BB04}"/>
                </a:ext>
              </a:extLst>
            </p:cNvPr>
            <p:cNvSpPr txBox="1">
              <a:spLocks/>
            </p:cNvSpPr>
            <p:nvPr/>
          </p:nvSpPr>
          <p:spPr>
            <a:xfrm>
              <a:off x="1" y="-26988"/>
              <a:ext cx="6858001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9">
              <a:extLst>
                <a:ext uri="{FF2B5EF4-FFF2-40B4-BE49-F238E27FC236}">
                  <a16:creationId xmlns:a16="http://schemas.microsoft.com/office/drawing/2014/main" id="{9017F2ED-EF73-4A0D-B8D3-D9B77AA1798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0">
              <a:extLst>
                <a:ext uri="{FF2B5EF4-FFF2-40B4-BE49-F238E27FC236}">
                  <a16:creationId xmlns:a16="http://schemas.microsoft.com/office/drawing/2014/main" id="{45E0181A-AEEC-41B7-980F-4C1E8F2CEA0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30">
              <a:extLst>
                <a:ext uri="{FF2B5EF4-FFF2-40B4-BE49-F238E27FC236}">
                  <a16:creationId xmlns:a16="http://schemas.microsoft.com/office/drawing/2014/main" id="{385AB42A-FEB5-4E5C-A393-4C51D819CE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226803" y="622301"/>
            <a:ext cx="738717" cy="5499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274639"/>
            <a:ext cx="10231971" cy="5851525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0F44-E63C-4996-8BD5-D69FF40853B5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65EE-DD66-4923-B28B-FD2CB543D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0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26DC398-675C-4A24-84B3-5404C11AC76E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1E0D3804-A6F0-4CDE-BDE3-E630549CBA6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B446B7E4-78F0-4194-B08A-1AC2C39958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B7C0A3E6-F1FF-427D-8DB1-E9791B89118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440505F1-F975-4EFE-9258-4A1E718E63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20800" cy="553998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lang="zh-CN" altLang="en-US" sz="3000" b="1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33440"/>
            <a:ext cx="10972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0F44-E63C-4996-8BD5-D69FF40853B5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65EE-DD66-4923-B28B-FD2CB543D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25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0F44-E63C-4996-8BD5-D69FF40853B5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65EE-DD66-4923-B28B-FD2CB543D4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1EE7B386-338B-4764-85F1-67C3D55680EC}"/>
              </a:ext>
            </a:extLst>
          </p:cNvPr>
          <p:cNvSpPr txBox="1">
            <a:spLocks/>
          </p:cNvSpPr>
          <p:nvPr/>
        </p:nvSpPr>
        <p:spPr>
          <a:xfrm>
            <a:off x="0" y="-24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19">
            <a:extLst>
              <a:ext uri="{FF2B5EF4-FFF2-40B4-BE49-F238E27FC236}">
                <a16:creationId xmlns:a16="http://schemas.microsoft.com/office/drawing/2014/main" id="{5EDB0516-F82E-4E09-BCC6-78628E7E2022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018" y="1565"/>
            <a:ext cx="2116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>
            <a:extLst>
              <a:ext uri="{FF2B5EF4-FFF2-40B4-BE49-F238E27FC236}">
                <a16:creationId xmlns:a16="http://schemas.microsoft.com/office/drawing/2014/main" id="{740BB1FC-B3C6-4721-92D6-BF1F1FA3F6A5}"/>
              </a:ext>
            </a:extLst>
          </p:cNvPr>
          <p:cNvCxnSpPr>
            <a:cxnSpLocks/>
          </p:cNvCxnSpPr>
          <p:nvPr/>
        </p:nvCxnSpPr>
        <p:spPr bwMode="auto">
          <a:xfrm flipH="1">
            <a:off x="681567" y="-24"/>
            <a:ext cx="2117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28A6E5BF-2A0D-4294-9AFE-058CFD22D566}"/>
              </a:ext>
            </a:extLst>
          </p:cNvPr>
          <p:cNvCxnSpPr>
            <a:cxnSpLocks/>
          </p:cNvCxnSpPr>
          <p:nvPr/>
        </p:nvCxnSpPr>
        <p:spPr bwMode="auto">
          <a:xfrm>
            <a:off x="768351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6EE42B8E-637A-44E6-A66B-3C85DDBB8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4" y="169838"/>
            <a:ext cx="1112291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429483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B9BF0A4-17AA-4116-B463-360E9B871E6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4CD6A6AB-DF25-4447-AA31-6C2F889D5FB2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3A276ED9-4D9E-440A-A84A-84AE621A77B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8DC851E0-C218-4FEF-871A-3065C46D640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C400D821-542D-4941-BD6A-B493542CA5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0F44-E63C-4996-8BD5-D69FF40853B5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65EE-DD66-4923-B28B-FD2CB543D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52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F997A75-5537-440A-81DD-40FE6869741F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11" name="标题 3">
              <a:extLst>
                <a:ext uri="{FF2B5EF4-FFF2-40B4-BE49-F238E27FC236}">
                  <a16:creationId xmlns:a16="http://schemas.microsoft.com/office/drawing/2014/main" id="{7CE531F4-6090-42D3-A92F-67A519F6D07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连接符 19">
              <a:extLst>
                <a:ext uri="{FF2B5EF4-FFF2-40B4-BE49-F238E27FC236}">
                  <a16:creationId xmlns:a16="http://schemas.microsoft.com/office/drawing/2014/main" id="{0C3A453E-A72A-4D5D-A50D-04D166C5F79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20">
              <a:extLst>
                <a:ext uri="{FF2B5EF4-FFF2-40B4-BE49-F238E27FC236}">
                  <a16:creationId xmlns:a16="http://schemas.microsoft.com/office/drawing/2014/main" id="{7AB50A70-8E93-4820-AAE5-F7D6D8ED34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30">
              <a:extLst>
                <a:ext uri="{FF2B5EF4-FFF2-40B4-BE49-F238E27FC236}">
                  <a16:creationId xmlns:a16="http://schemas.microsoft.com/office/drawing/2014/main" id="{BC8A1772-E37A-4276-BC13-2F9DFCB9E3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03343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673201"/>
            <a:ext cx="5386917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n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03343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673201"/>
            <a:ext cx="5389033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n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0F44-E63C-4996-8BD5-D69FF40853B5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65EE-DD66-4923-B28B-FD2CB543D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25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0F44-E63C-4996-8BD5-D69FF40853B5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65EE-DD66-4923-B28B-FD2CB543D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67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0F44-E63C-4996-8BD5-D69FF40853B5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65EE-DD66-4923-B28B-FD2CB543D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10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B062C8-8753-4729-A2AC-00E51378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0F44-E63C-4996-8BD5-D69FF40853B5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0B1FA3-89C5-42E1-BC99-5A18B6AA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72A1CF-E4C3-4C1D-9AA9-A3422C5D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65EE-DD66-4923-B28B-FD2CB543D4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FC290AC1-FD36-4F3C-A293-1435AA3E4C39}"/>
              </a:ext>
            </a:extLst>
          </p:cNvPr>
          <p:cNvSpPr txBox="1">
            <a:spLocks/>
          </p:cNvSpPr>
          <p:nvPr/>
        </p:nvSpPr>
        <p:spPr>
          <a:xfrm>
            <a:off x="0" y="2277691"/>
            <a:ext cx="12192000" cy="1943844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8842466-337A-4916-8970-BB531A1FEC01}"/>
              </a:ext>
            </a:extLst>
          </p:cNvPr>
          <p:cNvSpPr txBox="1"/>
          <p:nvPr/>
        </p:nvSpPr>
        <p:spPr>
          <a:xfrm>
            <a:off x="1524000" y="2464783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感谢各位老师和同学！</a:t>
            </a:r>
          </a:p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请大家提出宝贵意见！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E45B8ADE-1A65-4AC9-9F73-9F3D74418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72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239D7E3-952F-4DFC-A6A0-4C11CFBB9ECC}"/>
              </a:ext>
            </a:extLst>
          </p:cNvPr>
          <p:cNvGrpSpPr/>
          <p:nvPr/>
        </p:nvGrpSpPr>
        <p:grpSpPr>
          <a:xfrm>
            <a:off x="0" y="-24"/>
            <a:ext cx="4766733" cy="6237336"/>
            <a:chOff x="0" y="-26988"/>
            <a:chExt cx="3575050" cy="6237336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7ED03D04-5254-4133-8E60-869A42A49C69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3575050" cy="6237336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2B907581-060F-4C52-B91A-13D97D4B12D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F1C2E4E4-0EDE-4C0B-8343-2920F8B43D7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6BFC0A1C-1BD8-4541-8818-56E847A9B6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3200"/>
            </a:lvl1pPr>
            <a:lvl2pPr marL="742950" indent="-285750">
              <a:buFont typeface="Wingdings" panose="05000000000000000000" pitchFamily="2" charset="2"/>
              <a:buChar char="n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0F44-E63C-4996-8BD5-D69FF40853B5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65EE-DD66-4923-B28B-FD2CB543D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91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40F44-E63C-4996-8BD5-D69FF40853B5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165EE-DD66-4923-B28B-FD2CB543D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6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0706B-F25F-4C5A-B7EC-C91111E1A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Cgroups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ADCD34-06C2-41A3-9B51-C9CDA640C8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11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5A232-56F6-4CA8-ABDA-93EF2A77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</a:t>
            </a:r>
            <a:r>
              <a:rPr lang="zh-CN" altLang="en-US" dirty="0"/>
              <a:t>文件夹下的文件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111E8-E274-4C07-9894-8FA24EBD0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cgroup.clone_children</a:t>
            </a:r>
            <a:r>
              <a:rPr lang="zh-CN" altLang="en-US" dirty="0"/>
              <a:t>：当该文件的内容为</a:t>
            </a:r>
            <a:r>
              <a:rPr lang="en-US" altLang="zh-CN" dirty="0"/>
              <a:t>1</a:t>
            </a:r>
            <a:r>
              <a:rPr lang="zh-CN" altLang="en-US" dirty="0"/>
              <a:t>时，新创建的</a:t>
            </a:r>
            <a:r>
              <a:rPr lang="en-US" altLang="zh-CN" dirty="0" err="1"/>
              <a:t>cgroup</a:t>
            </a:r>
            <a:r>
              <a:rPr lang="zh-CN" altLang="en-US" dirty="0"/>
              <a:t>将会继承父</a:t>
            </a:r>
            <a:r>
              <a:rPr lang="en-US" altLang="zh-CN" dirty="0" err="1"/>
              <a:t>cgroup</a:t>
            </a:r>
            <a:r>
              <a:rPr lang="zh-CN" altLang="en-US" dirty="0"/>
              <a:t>的配置，即从父</a:t>
            </a:r>
            <a:r>
              <a:rPr lang="en-US" altLang="zh-CN" dirty="0" err="1"/>
              <a:t>cgroup</a:t>
            </a:r>
            <a:r>
              <a:rPr lang="zh-CN" altLang="en-US" dirty="0"/>
              <a:t>里面拷贝配置文件来初始化新</a:t>
            </a:r>
            <a:r>
              <a:rPr lang="en-US" altLang="zh-CN" dirty="0" err="1"/>
              <a:t>cgroup</a:t>
            </a:r>
            <a:endParaRPr lang="en-US" altLang="zh-CN" dirty="0"/>
          </a:p>
          <a:p>
            <a:r>
              <a:rPr lang="en-US" altLang="zh-CN" dirty="0" err="1"/>
              <a:t>cgroup.procs</a:t>
            </a:r>
            <a:r>
              <a:rPr lang="zh-CN" altLang="en-US" dirty="0"/>
              <a:t>：当前</a:t>
            </a:r>
            <a:r>
              <a:rPr lang="en-US" altLang="zh-CN" dirty="0" err="1"/>
              <a:t>cgroup</a:t>
            </a:r>
            <a:r>
              <a:rPr lang="zh-CN" altLang="en-US" dirty="0"/>
              <a:t>中的所有进程</a:t>
            </a:r>
            <a:r>
              <a:rPr lang="en-US" altLang="zh-CN" dirty="0"/>
              <a:t>ID</a:t>
            </a:r>
          </a:p>
          <a:p>
            <a:r>
              <a:rPr lang="en-US" altLang="zh-CN" dirty="0"/>
              <a:t>tasks</a:t>
            </a:r>
            <a:r>
              <a:rPr lang="zh-CN" altLang="en-US" dirty="0"/>
              <a:t>：当前</a:t>
            </a:r>
            <a:r>
              <a:rPr lang="en-US" altLang="zh-CN" dirty="0" err="1"/>
              <a:t>cgroup</a:t>
            </a:r>
            <a:r>
              <a:rPr lang="zh-CN" altLang="en-US" dirty="0"/>
              <a:t>中的所有线程</a:t>
            </a:r>
            <a:r>
              <a:rPr lang="en-US" altLang="zh-CN" dirty="0"/>
              <a:t>ID</a:t>
            </a:r>
          </a:p>
          <a:p>
            <a:r>
              <a:rPr lang="en-US" altLang="zh-CN" dirty="0" err="1"/>
              <a:t>notify_on_release</a:t>
            </a:r>
            <a:r>
              <a:rPr lang="zh-CN" altLang="en-US" dirty="0"/>
              <a:t>：该文件的内容为</a:t>
            </a:r>
            <a:r>
              <a:rPr lang="en-US" altLang="zh-CN" dirty="0"/>
              <a:t>1</a:t>
            </a:r>
            <a:r>
              <a:rPr lang="zh-CN" altLang="en-US" dirty="0"/>
              <a:t>时，当</a:t>
            </a:r>
            <a:r>
              <a:rPr lang="en-US" altLang="zh-CN" dirty="0" err="1"/>
              <a:t>cgroup</a:t>
            </a:r>
            <a:r>
              <a:rPr lang="zh-CN" altLang="en-US" dirty="0"/>
              <a:t>退出时（不再包含任何进程和子</a:t>
            </a:r>
            <a:r>
              <a:rPr lang="en-US" altLang="zh-CN" dirty="0" err="1"/>
              <a:t>cgroup</a:t>
            </a:r>
            <a:r>
              <a:rPr lang="zh-CN" altLang="en-US" dirty="0"/>
              <a:t>），将调用</a:t>
            </a:r>
            <a:r>
              <a:rPr lang="en-US" altLang="zh-CN" dirty="0" err="1"/>
              <a:t>release_agent</a:t>
            </a:r>
            <a:r>
              <a:rPr lang="zh-CN" altLang="en-US" dirty="0"/>
              <a:t>里面配置的命令</a:t>
            </a:r>
            <a:endParaRPr lang="en-US" altLang="zh-CN" dirty="0"/>
          </a:p>
          <a:p>
            <a:r>
              <a:rPr lang="en-US" altLang="zh-CN" dirty="0" err="1"/>
              <a:t>release_agent</a:t>
            </a:r>
            <a:r>
              <a:rPr lang="zh-CN" altLang="en-US" dirty="0"/>
              <a:t>：</a:t>
            </a:r>
            <a:r>
              <a:rPr lang="en-US" altLang="zh-CN" dirty="0" err="1"/>
              <a:t>cgroup</a:t>
            </a:r>
            <a:r>
              <a:rPr lang="zh-CN" altLang="en-US" dirty="0"/>
              <a:t>退出时将会执行的命令，系统调用该命令时会将相应</a:t>
            </a:r>
            <a:r>
              <a:rPr lang="en-US" altLang="zh-CN" dirty="0" err="1"/>
              <a:t>cgroup</a:t>
            </a:r>
            <a:r>
              <a:rPr lang="zh-CN" altLang="en-US" dirty="0"/>
              <a:t>的相对路径当作参数传进去</a:t>
            </a:r>
          </a:p>
        </p:txBody>
      </p:sp>
    </p:spTree>
    <p:extLst>
      <p:ext uri="{BB962C8B-B14F-4D97-AF65-F5344CB8AC3E}">
        <p14:creationId xmlns:p14="http://schemas.microsoft.com/office/powerpoint/2010/main" val="156851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57204-CC86-4733-84E8-13A455D2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C7890C-8BB9-47DB-9883-88FE61FE21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21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3F84A-A591-4958-A98E-333B4A6A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Cgroups</a:t>
            </a:r>
            <a:r>
              <a:rPr lang="zh-CN" altLang="en-US" dirty="0"/>
              <a:t>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DE491-774D-4D6A-8B92-64D780E3F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资源限制</a:t>
            </a:r>
            <a:endParaRPr lang="en-US" altLang="zh-CN" dirty="0"/>
          </a:p>
          <a:p>
            <a:pPr lvl="1"/>
            <a:r>
              <a:rPr lang="zh-CN" altLang="en-US" dirty="0"/>
              <a:t>对进程组使用的资源总额进行限制</a:t>
            </a:r>
          </a:p>
          <a:p>
            <a:r>
              <a:rPr lang="zh-CN" altLang="en-US" dirty="0"/>
              <a:t>优先级分配</a:t>
            </a:r>
            <a:endParaRPr lang="en-US" altLang="zh-CN" dirty="0"/>
          </a:p>
          <a:p>
            <a:pPr lvl="1"/>
            <a:r>
              <a:rPr lang="zh-CN" altLang="en-US" dirty="0"/>
              <a:t>分配的</a:t>
            </a:r>
            <a:r>
              <a:rPr lang="en-US" altLang="zh-CN" dirty="0"/>
              <a:t>CPU</a:t>
            </a:r>
            <a:r>
              <a:rPr lang="zh-CN" altLang="en-US" dirty="0"/>
              <a:t>时间片数量及硬盘</a:t>
            </a:r>
            <a:r>
              <a:rPr lang="en-US" altLang="zh-CN" dirty="0"/>
              <a:t>IO</a:t>
            </a:r>
            <a:r>
              <a:rPr lang="zh-CN" altLang="en-US" dirty="0"/>
              <a:t>带宽大小</a:t>
            </a:r>
          </a:p>
          <a:p>
            <a:r>
              <a:rPr lang="zh-CN" altLang="en-US" dirty="0"/>
              <a:t>资源统计</a:t>
            </a:r>
            <a:endParaRPr lang="en-US" altLang="zh-CN" dirty="0"/>
          </a:p>
          <a:p>
            <a:pPr lvl="1"/>
            <a:r>
              <a:rPr lang="zh-CN" altLang="en-US" dirty="0"/>
              <a:t>统计系统的资源使用量</a:t>
            </a:r>
          </a:p>
          <a:p>
            <a:r>
              <a:rPr lang="zh-CN" altLang="en-US" dirty="0"/>
              <a:t>进程控制</a:t>
            </a:r>
            <a:endParaRPr lang="en-US" altLang="zh-CN" dirty="0"/>
          </a:p>
          <a:p>
            <a:pPr lvl="1"/>
            <a:r>
              <a:rPr lang="zh-CN" altLang="en-US" dirty="0"/>
              <a:t>进程组执行挂起、恢复等操作</a:t>
            </a:r>
          </a:p>
        </p:txBody>
      </p:sp>
    </p:spTree>
    <p:extLst>
      <p:ext uri="{BB962C8B-B14F-4D97-AF65-F5344CB8AC3E}">
        <p14:creationId xmlns:p14="http://schemas.microsoft.com/office/powerpoint/2010/main" val="179589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67DD5-326D-490C-9E63-CC9DF842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Cgroups</a:t>
            </a:r>
            <a:r>
              <a:rPr lang="zh-CN" altLang="en-US" dirty="0"/>
              <a:t>相关定义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A2C89-20A4-445E-9A9B-215F4E746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task</a:t>
            </a:r>
          </a:p>
          <a:p>
            <a:pPr lvl="1"/>
            <a:r>
              <a:rPr lang="zh-CN" altLang="en-US" dirty="0"/>
              <a:t>一个进程</a:t>
            </a:r>
          </a:p>
          <a:p>
            <a:r>
              <a:rPr lang="en-US" altLang="zh-CN" dirty="0" err="1"/>
              <a:t>Cgroup</a:t>
            </a:r>
            <a:endParaRPr lang="en-US" altLang="zh-CN" dirty="0"/>
          </a:p>
          <a:p>
            <a:pPr lvl="1"/>
            <a:r>
              <a:rPr lang="zh-CN" altLang="en-US" dirty="0"/>
              <a:t>按某种资源控制标准划分而成的</a:t>
            </a:r>
            <a:r>
              <a:rPr lang="en-US" altLang="zh-CN" dirty="0"/>
              <a:t>task</a:t>
            </a:r>
            <a:r>
              <a:rPr lang="zh-CN" altLang="en-US" dirty="0"/>
              <a:t>组，包含一个或多个</a:t>
            </a:r>
            <a:r>
              <a:rPr lang="en-US" altLang="zh-CN" dirty="0"/>
              <a:t>subsystem</a:t>
            </a:r>
          </a:p>
          <a:p>
            <a:r>
              <a:rPr lang="en-US" altLang="zh-CN" dirty="0"/>
              <a:t>Subsystem</a:t>
            </a:r>
          </a:p>
          <a:p>
            <a:pPr lvl="1"/>
            <a:r>
              <a:rPr lang="zh-CN" altLang="en-US" dirty="0"/>
              <a:t>资源调度控制器，</a:t>
            </a:r>
            <a:r>
              <a:rPr lang="en-US" altLang="zh-CN" dirty="0"/>
              <a:t>Linux</a:t>
            </a:r>
            <a:r>
              <a:rPr lang="zh-CN" altLang="en-US" dirty="0"/>
              <a:t>支持</a:t>
            </a:r>
            <a:r>
              <a:rPr lang="en-US" altLang="zh-CN" dirty="0"/>
              <a:t>12</a:t>
            </a:r>
            <a:r>
              <a:rPr lang="zh-CN" altLang="en-US" dirty="0"/>
              <a:t>种</a:t>
            </a:r>
            <a:r>
              <a:rPr lang="en-US" altLang="zh-CN" dirty="0"/>
              <a:t>subsystem</a:t>
            </a:r>
            <a:r>
              <a:rPr lang="zh-CN" altLang="en-US" dirty="0"/>
              <a:t>，比如</a:t>
            </a:r>
            <a:r>
              <a:rPr lang="en-US" altLang="zh-CN" dirty="0"/>
              <a:t>CPU subsystem</a:t>
            </a:r>
            <a:r>
              <a:rPr lang="zh-CN" altLang="en-US" dirty="0"/>
              <a:t>可以控制</a:t>
            </a:r>
            <a:r>
              <a:rPr lang="en-US" altLang="zh-CN" dirty="0"/>
              <a:t>CPU</a:t>
            </a:r>
            <a:r>
              <a:rPr lang="zh-CN" altLang="en-US" dirty="0"/>
              <a:t>时间分配，内存 </a:t>
            </a:r>
            <a:r>
              <a:rPr lang="en-US" altLang="zh-CN" dirty="0"/>
              <a:t>subsystem</a:t>
            </a:r>
            <a:r>
              <a:rPr lang="zh-CN" altLang="en-US" dirty="0"/>
              <a:t>可以限制</a:t>
            </a:r>
            <a:r>
              <a:rPr lang="en-US" altLang="zh-CN" dirty="0" err="1"/>
              <a:t>cgroup</a:t>
            </a:r>
            <a:r>
              <a:rPr lang="zh-CN" altLang="en-US" dirty="0"/>
              <a:t>内存使用量</a:t>
            </a:r>
          </a:p>
          <a:p>
            <a:r>
              <a:rPr lang="en-US" altLang="zh-CN" dirty="0"/>
              <a:t>hierarchy</a:t>
            </a:r>
          </a:p>
          <a:p>
            <a:pPr lvl="1"/>
            <a:r>
              <a:rPr lang="zh-CN" altLang="en-US" dirty="0"/>
              <a:t>一系列</a:t>
            </a:r>
            <a:r>
              <a:rPr lang="en-US" altLang="zh-CN" dirty="0" err="1"/>
              <a:t>cgroup</a:t>
            </a:r>
            <a:r>
              <a:rPr lang="zh-CN" altLang="en-US" dirty="0"/>
              <a:t>以一个树状结构排列而成，每个</a:t>
            </a:r>
            <a:r>
              <a:rPr lang="en-US" altLang="zh-CN" dirty="0"/>
              <a:t>hierarchy</a:t>
            </a:r>
            <a:r>
              <a:rPr lang="zh-CN" altLang="en-US" dirty="0"/>
              <a:t>通过绑定对应的</a:t>
            </a:r>
            <a:r>
              <a:rPr lang="en-US" altLang="zh-CN" dirty="0"/>
              <a:t>subsystem</a:t>
            </a:r>
            <a:r>
              <a:rPr lang="zh-CN" altLang="en-US" dirty="0"/>
              <a:t>进行资源调度</a:t>
            </a:r>
          </a:p>
        </p:txBody>
      </p:sp>
    </p:spTree>
    <p:extLst>
      <p:ext uri="{BB962C8B-B14F-4D97-AF65-F5344CB8AC3E}">
        <p14:creationId xmlns:p14="http://schemas.microsoft.com/office/powerpoint/2010/main" val="19873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74564-591B-45EE-B491-A2FC6305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Cgroups</a:t>
            </a:r>
            <a:r>
              <a:rPr lang="zh-CN" altLang="en-US" dirty="0"/>
              <a:t>基本规则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4528B-A7C6-4653-A109-B062D83B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同一个</a:t>
            </a:r>
            <a:r>
              <a:rPr lang="en-US" altLang="zh-CN" dirty="0"/>
              <a:t>hierarchy</a:t>
            </a:r>
            <a:r>
              <a:rPr lang="zh-CN" altLang="en-US" dirty="0"/>
              <a:t>可以附加零到多个</a:t>
            </a:r>
            <a:r>
              <a:rPr lang="en-US" altLang="zh-CN" dirty="0"/>
              <a:t>subsystem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dirty="0"/>
              <a:t>一个</a:t>
            </a:r>
            <a:r>
              <a:rPr lang="en-US" altLang="zh-CN" dirty="0"/>
              <a:t>subsystem</a:t>
            </a:r>
            <a:r>
              <a:rPr lang="zh-CN" altLang="en-US" dirty="0"/>
              <a:t>只可以附加到一个</a:t>
            </a:r>
            <a:r>
              <a:rPr lang="en-US" altLang="zh-CN" dirty="0"/>
              <a:t>hierarchy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dirty="0"/>
              <a:t>每一个</a:t>
            </a:r>
            <a:r>
              <a:rPr lang="en-US" altLang="zh-CN" dirty="0"/>
              <a:t>hierarchy</a:t>
            </a:r>
            <a:r>
              <a:rPr lang="zh-CN" altLang="en-US" dirty="0"/>
              <a:t>里面，都包含</a:t>
            </a:r>
            <a:r>
              <a:rPr lang="en-US" altLang="zh-CN" dirty="0"/>
              <a:t>Linux</a:t>
            </a:r>
            <a:r>
              <a:rPr lang="zh-CN" altLang="en-US" dirty="0"/>
              <a:t>系统中的所有</a:t>
            </a:r>
            <a:r>
              <a:rPr lang="en-US" altLang="zh-CN" dirty="0"/>
              <a:t>task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dirty="0"/>
              <a:t>一个</a:t>
            </a:r>
            <a:r>
              <a:rPr lang="en-US" altLang="zh-CN" dirty="0"/>
              <a:t>task</a:t>
            </a:r>
            <a:r>
              <a:rPr lang="zh-CN" altLang="en-US" dirty="0"/>
              <a:t>可以在多个</a:t>
            </a:r>
            <a:r>
              <a:rPr lang="en-US" altLang="zh-CN" dirty="0"/>
              <a:t>hierarchy</a:t>
            </a:r>
            <a:r>
              <a:rPr lang="zh-CN" altLang="en-US" dirty="0"/>
              <a:t>里，但不能在同一个</a:t>
            </a:r>
            <a:r>
              <a:rPr lang="en-US" altLang="zh-CN" dirty="0"/>
              <a:t>hierarchy</a:t>
            </a:r>
            <a:r>
              <a:rPr lang="zh-CN" altLang="en-US" dirty="0"/>
              <a:t>的多个</a:t>
            </a:r>
            <a:r>
              <a:rPr lang="en-US" altLang="zh-CN" dirty="0" err="1"/>
              <a:t>cgroup</a:t>
            </a:r>
            <a:r>
              <a:rPr lang="zh-CN" altLang="en-US" dirty="0"/>
              <a:t>中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597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231B4-4E0A-4D4C-849B-070972C1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Cgroups</a:t>
            </a:r>
            <a:r>
              <a:rPr lang="zh-CN" altLang="en-US" dirty="0"/>
              <a:t>运行规则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B8716-475B-457F-90EB-9D3E8A7E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新建一个</a:t>
            </a:r>
            <a:r>
              <a:rPr lang="en-US" altLang="zh-CN" dirty="0"/>
              <a:t>hierarchy</a:t>
            </a:r>
            <a:r>
              <a:rPr lang="zh-CN" altLang="en-US" dirty="0"/>
              <a:t>时，系统上当前运行的所有进程构成该</a:t>
            </a:r>
            <a:r>
              <a:rPr lang="en-US" altLang="zh-CN" dirty="0"/>
              <a:t>hierarchy</a:t>
            </a:r>
            <a:r>
              <a:rPr lang="zh-CN" altLang="en-US" dirty="0"/>
              <a:t>中的第一个</a:t>
            </a:r>
            <a:r>
              <a:rPr lang="en-US" altLang="zh-CN" dirty="0" err="1"/>
              <a:t>cgroup</a:t>
            </a:r>
            <a:r>
              <a:rPr lang="zh-CN" altLang="en-US" dirty="0"/>
              <a:t>，称为</a:t>
            </a:r>
            <a:r>
              <a:rPr lang="en-US" altLang="zh-CN" dirty="0"/>
              <a:t>root </a:t>
            </a:r>
            <a:r>
              <a:rPr lang="en-US" altLang="zh-CN" dirty="0" err="1"/>
              <a:t>cgroup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把一个</a:t>
            </a:r>
            <a:r>
              <a:rPr lang="en-US" altLang="zh-CN" dirty="0" err="1"/>
              <a:t>cgroup</a:t>
            </a:r>
            <a:r>
              <a:rPr lang="zh-CN" altLang="en-US" dirty="0"/>
              <a:t>中的</a:t>
            </a:r>
            <a:r>
              <a:rPr lang="en-US" altLang="zh-CN" dirty="0"/>
              <a:t>task</a:t>
            </a:r>
            <a:r>
              <a:rPr lang="zh-CN" altLang="en-US" dirty="0"/>
              <a:t>添加到同一个</a:t>
            </a:r>
            <a:r>
              <a:rPr lang="en-US" altLang="zh-CN" dirty="0"/>
              <a:t>hierarchy</a:t>
            </a:r>
            <a:r>
              <a:rPr lang="zh-CN" altLang="en-US" dirty="0"/>
              <a:t>中的另一个</a:t>
            </a:r>
            <a:r>
              <a:rPr lang="en-US" altLang="zh-CN" dirty="0" err="1"/>
              <a:t>cgroup</a:t>
            </a:r>
            <a:r>
              <a:rPr lang="zh-CN" altLang="en-US" dirty="0"/>
              <a:t>中，则会自动从之前</a:t>
            </a:r>
            <a:r>
              <a:rPr lang="en-US" altLang="zh-CN" dirty="0" err="1"/>
              <a:t>cgroup</a:t>
            </a:r>
            <a:r>
              <a:rPr lang="zh-CN" altLang="en-US" dirty="0"/>
              <a:t>中移除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创建子进程时，子进程与父进程在同一个</a:t>
            </a:r>
            <a:r>
              <a:rPr lang="en-US" altLang="zh-CN" dirty="0" err="1"/>
              <a:t>cgroup</a:t>
            </a:r>
            <a:r>
              <a:rPr lang="zh-CN" altLang="en-US" dirty="0"/>
              <a:t>，但是子进程随后可以自由移动到其他</a:t>
            </a:r>
            <a:r>
              <a:rPr lang="en-US" altLang="zh-CN" dirty="0" err="1"/>
              <a:t>cgroup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89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34612-5A7E-4E9F-8FC8-E560637A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使用方式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098FA-5B45-4DA9-AB06-1790BFADA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4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1BF4D-968D-4C7B-A879-D7FAFF3E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创建</a:t>
            </a:r>
            <a:r>
              <a:rPr lang="en-US" altLang="zh-CN" dirty="0"/>
              <a:t>hierarchy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044F6-DE9C-4F69-8F2B-3C830369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创建一个绑定所有</a:t>
            </a:r>
            <a:r>
              <a:rPr lang="en-US" altLang="zh-CN" dirty="0"/>
              <a:t>subsystem</a:t>
            </a:r>
            <a:r>
              <a:rPr lang="zh-CN" altLang="en-US" dirty="0"/>
              <a:t>的</a:t>
            </a:r>
            <a:r>
              <a:rPr lang="en-US" altLang="zh-CN" dirty="0"/>
              <a:t>hierarchy</a:t>
            </a:r>
          </a:p>
          <a:p>
            <a:pPr lvl="1"/>
            <a:r>
              <a:rPr lang="en-US" altLang="zh-CN" dirty="0"/>
              <a:t>mount -t </a:t>
            </a:r>
            <a:r>
              <a:rPr lang="en-US" altLang="zh-CN" dirty="0" err="1"/>
              <a:t>cgroup</a:t>
            </a:r>
            <a:r>
              <a:rPr lang="en-US" altLang="zh-CN" dirty="0"/>
              <a:t> [hierarchy</a:t>
            </a:r>
            <a:r>
              <a:rPr lang="zh-CN" altLang="en-US" dirty="0"/>
              <a:t>目录</a:t>
            </a:r>
            <a:r>
              <a:rPr lang="en-US" altLang="zh-CN" dirty="0"/>
              <a:t>] [</a:t>
            </a:r>
            <a:r>
              <a:rPr lang="zh-CN" altLang="en-US" dirty="0"/>
              <a:t>挂载点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创建一个绑定</a:t>
            </a:r>
            <a:r>
              <a:rPr lang="en-US" altLang="zh-CN" dirty="0" err="1"/>
              <a:t>cpuset</a:t>
            </a:r>
            <a:r>
              <a:rPr lang="en-US" altLang="zh-CN" dirty="0"/>
              <a:t> subsystem</a:t>
            </a:r>
            <a:r>
              <a:rPr lang="zh-CN" altLang="en-US" dirty="0"/>
              <a:t>的</a:t>
            </a:r>
            <a:r>
              <a:rPr lang="en-US" altLang="zh-CN" dirty="0"/>
              <a:t>hierarchy</a:t>
            </a:r>
          </a:p>
          <a:p>
            <a:pPr lvl="1"/>
            <a:r>
              <a:rPr lang="en-US" altLang="zh-CN" dirty="0"/>
              <a:t>mount -t </a:t>
            </a:r>
            <a:r>
              <a:rPr lang="en-US" altLang="zh-CN" dirty="0" err="1"/>
              <a:t>cgroup</a:t>
            </a:r>
            <a:r>
              <a:rPr lang="en-US" altLang="zh-CN" dirty="0"/>
              <a:t> -o </a:t>
            </a:r>
            <a:r>
              <a:rPr lang="en-US" altLang="zh-CN" dirty="0" err="1"/>
              <a:t>cpuset</a:t>
            </a:r>
            <a:r>
              <a:rPr lang="en-US" altLang="zh-CN" dirty="0"/>
              <a:t> [hierarchy</a:t>
            </a:r>
            <a:r>
              <a:rPr lang="zh-CN" altLang="en-US" dirty="0"/>
              <a:t>目录</a:t>
            </a:r>
            <a:r>
              <a:rPr lang="en-US" altLang="zh-CN" dirty="0"/>
              <a:t>] [</a:t>
            </a:r>
            <a:r>
              <a:rPr lang="zh-CN" altLang="en-US" dirty="0"/>
              <a:t>挂载点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创建一个绑定</a:t>
            </a:r>
            <a:r>
              <a:rPr lang="en-US" altLang="zh-CN" dirty="0" err="1"/>
              <a:t>cpu</a:t>
            </a:r>
            <a:r>
              <a:rPr lang="zh-CN" altLang="en-US" dirty="0"/>
              <a:t>和</a:t>
            </a:r>
            <a:r>
              <a:rPr lang="en-US" altLang="zh-CN" dirty="0" err="1"/>
              <a:t>cpuacct</a:t>
            </a:r>
            <a:r>
              <a:rPr lang="en-US" altLang="zh-CN" dirty="0"/>
              <a:t> subsystem</a:t>
            </a:r>
            <a:r>
              <a:rPr lang="zh-CN" altLang="en-US" dirty="0"/>
              <a:t>的</a:t>
            </a:r>
            <a:r>
              <a:rPr lang="en-US" altLang="zh-CN" dirty="0"/>
              <a:t>hierarchy</a:t>
            </a:r>
          </a:p>
          <a:p>
            <a:pPr lvl="1"/>
            <a:r>
              <a:rPr lang="en-US" altLang="zh-CN" dirty="0"/>
              <a:t>mount -t </a:t>
            </a:r>
            <a:r>
              <a:rPr lang="en-US" altLang="zh-CN" dirty="0" err="1"/>
              <a:t>cgroup</a:t>
            </a:r>
            <a:r>
              <a:rPr lang="en-US" altLang="zh-CN" dirty="0"/>
              <a:t> -o </a:t>
            </a:r>
            <a:r>
              <a:rPr lang="en-US" altLang="zh-CN" dirty="0" err="1"/>
              <a:t>cpu,cpuacct</a:t>
            </a:r>
            <a:r>
              <a:rPr lang="en-US" altLang="zh-CN" dirty="0"/>
              <a:t> [hierarchy</a:t>
            </a:r>
            <a:r>
              <a:rPr lang="zh-CN" altLang="en-US" dirty="0"/>
              <a:t>目录</a:t>
            </a:r>
            <a:r>
              <a:rPr lang="en-US" altLang="zh-CN" dirty="0"/>
              <a:t>] [</a:t>
            </a:r>
            <a:r>
              <a:rPr lang="zh-CN" altLang="en-US" dirty="0"/>
              <a:t>挂载点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创建一个不绑定任何</a:t>
            </a:r>
            <a:r>
              <a:rPr lang="en-US" altLang="zh-CN" dirty="0"/>
              <a:t>subsystem</a:t>
            </a:r>
            <a:r>
              <a:rPr lang="zh-CN" altLang="en-US" dirty="0"/>
              <a:t>的</a:t>
            </a:r>
            <a:r>
              <a:rPr lang="en-US" altLang="zh-CN" dirty="0"/>
              <a:t>hierarchy</a:t>
            </a:r>
            <a:r>
              <a:rPr lang="zh-CN" altLang="en-US" dirty="0"/>
              <a:t>（例如</a:t>
            </a:r>
            <a:r>
              <a:rPr lang="en-US" altLang="zh-CN" dirty="0" err="1"/>
              <a:t>systemd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mount -t </a:t>
            </a:r>
            <a:r>
              <a:rPr lang="en-US" altLang="zh-CN" dirty="0" err="1"/>
              <a:t>cgroup</a:t>
            </a:r>
            <a:r>
              <a:rPr lang="en-US" altLang="zh-CN" dirty="0"/>
              <a:t> -o none [hierarchy</a:t>
            </a:r>
            <a:r>
              <a:rPr lang="zh-CN" altLang="en-US" dirty="0"/>
              <a:t>目录</a:t>
            </a:r>
            <a:r>
              <a:rPr lang="en-US" altLang="zh-CN" dirty="0"/>
              <a:t>] [</a:t>
            </a:r>
            <a:r>
              <a:rPr lang="zh-CN" altLang="en-US" dirty="0"/>
              <a:t>挂载点</a:t>
            </a:r>
            <a:r>
              <a:rPr lang="en-US" altLang="zh-CN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359741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F7128-6295-4AAE-9E68-159065EC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/</a:t>
            </a:r>
            <a:r>
              <a:rPr lang="zh-CN" altLang="en-US" dirty="0"/>
              <a:t>删除子</a:t>
            </a:r>
            <a:r>
              <a:rPr lang="en-US" altLang="zh-CN" dirty="0" err="1"/>
              <a:t>cgroup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E855F-6CE5-401C-9552-B3712A711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cgroup</a:t>
            </a:r>
            <a:r>
              <a:rPr lang="en-US" altLang="zh-CN" dirty="0"/>
              <a:t>(</a:t>
            </a:r>
            <a:r>
              <a:rPr lang="zh-CN" altLang="en-US" dirty="0"/>
              <a:t>或</a:t>
            </a:r>
            <a:r>
              <a:rPr lang="en-US" altLang="zh-CN" dirty="0"/>
              <a:t>hierarchy</a:t>
            </a:r>
            <a:r>
              <a:rPr lang="zh-CN" altLang="en-US" dirty="0"/>
              <a:t>挂载点</a:t>
            </a:r>
            <a:r>
              <a:rPr lang="en-US" altLang="zh-CN" dirty="0"/>
              <a:t>)</a:t>
            </a:r>
            <a:r>
              <a:rPr lang="zh-CN" altLang="en-US" dirty="0"/>
              <a:t>文件夹下新建一个文件夹</a:t>
            </a:r>
            <a:endParaRPr lang="en-US" altLang="zh-CN" dirty="0"/>
          </a:p>
          <a:p>
            <a:r>
              <a:rPr lang="zh-CN" altLang="en-US" dirty="0"/>
              <a:t>删除</a:t>
            </a:r>
            <a:endParaRPr lang="en-US" altLang="zh-CN" dirty="0"/>
          </a:p>
          <a:p>
            <a:pPr lvl="1"/>
            <a:r>
              <a:rPr lang="zh-CN" altLang="en-US" dirty="0"/>
              <a:t>删除上述文件夹即删除</a:t>
            </a:r>
            <a:r>
              <a:rPr lang="en-US" altLang="zh-CN" dirty="0" err="1"/>
              <a:t>cgroup</a:t>
            </a:r>
            <a:endParaRPr lang="en-US" altLang="zh-CN" dirty="0"/>
          </a:p>
          <a:p>
            <a:r>
              <a:rPr lang="en-US" altLang="zh-CN" dirty="0" err="1"/>
              <a:t>cgroup</a:t>
            </a:r>
            <a:r>
              <a:rPr lang="zh-CN" altLang="en-US" dirty="0"/>
              <a:t>文件夹创建后，一些</a:t>
            </a:r>
            <a:r>
              <a:rPr lang="en-US" altLang="zh-CN" dirty="0" err="1"/>
              <a:t>cgroup</a:t>
            </a:r>
            <a:r>
              <a:rPr lang="zh-CN" altLang="en-US" dirty="0"/>
              <a:t>相关的文件会自动生成</a:t>
            </a:r>
          </a:p>
        </p:txBody>
      </p:sp>
    </p:spTree>
    <p:extLst>
      <p:ext uri="{BB962C8B-B14F-4D97-AF65-F5344CB8AC3E}">
        <p14:creationId xmlns:p14="http://schemas.microsoft.com/office/powerpoint/2010/main" val="67050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ppt模板（16：9带母版）</Template>
  <TotalTime>70</TotalTime>
  <Words>534</Words>
  <Application>Microsoft Office PowerPoint</Application>
  <PresentationFormat>宽屏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楷体</vt:lpstr>
      <vt:lpstr>微软雅黑</vt:lpstr>
      <vt:lpstr>Arial</vt:lpstr>
      <vt:lpstr>Calibri</vt:lpstr>
      <vt:lpstr>Wingdings</vt:lpstr>
      <vt:lpstr>Office 主题</vt:lpstr>
      <vt:lpstr>Cgroups</vt:lpstr>
      <vt:lpstr>简介</vt:lpstr>
      <vt:lpstr>Cgroups功能</vt:lpstr>
      <vt:lpstr>Cgroups相关定义</vt:lpstr>
      <vt:lpstr>Cgroups基本规则</vt:lpstr>
      <vt:lpstr>Cgroups运行规则</vt:lpstr>
      <vt:lpstr>使用方式</vt:lpstr>
      <vt:lpstr>创建hierarchy</vt:lpstr>
      <vt:lpstr>创建/删除子cgroup</vt:lpstr>
      <vt:lpstr>Cgroup文件夹下的文件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Cgroup</dc:title>
  <dc:creator>Yin Daheng</dc:creator>
  <cp:lastModifiedBy>Yin Daheng</cp:lastModifiedBy>
  <cp:revision>26</cp:revision>
  <dcterms:created xsi:type="dcterms:W3CDTF">2020-06-20T09:19:14Z</dcterms:created>
  <dcterms:modified xsi:type="dcterms:W3CDTF">2020-07-11T07:15:03Z</dcterms:modified>
</cp:coreProperties>
</file>