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8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7633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5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3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4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CAAF-8D80-479A-9592-A0CF5E73F384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1A63-C3D8-470A-A573-FE18BF5E5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历史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77F07-3CA0-4802-A9C9-C6D2CAA5B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C214-F61D-442F-A6A3-14013C3B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D37-CF61-41B3-866F-61E52556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在软件层面上通过模拟硬件的输入和输出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A9472-7A15-4A18-97CB-220D57CC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68" y="1888490"/>
            <a:ext cx="3763468" cy="46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C214-F61D-442F-A6A3-14013C3B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虚拟化直通技术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D37-CF61-41B3-866F-61E52556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不模拟硬件输入输出，只是做真实硬件输入输出的搬运工，从而能极大提升虚拟机的运行效率</a:t>
            </a:r>
            <a:endParaRPr lang="en-US" altLang="zh-CN" dirty="0"/>
          </a:p>
          <a:p>
            <a:r>
              <a:rPr lang="zh-CN" altLang="en-US" dirty="0"/>
              <a:t>前提是宿主机的硬件架构必须和要虚拟的硬件架构一致</a:t>
            </a:r>
            <a:endParaRPr lang="en-US" altLang="zh-CN" dirty="0"/>
          </a:p>
          <a:p>
            <a:r>
              <a:rPr lang="zh-CN" altLang="en-US" dirty="0"/>
              <a:t>代表性技术：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VT-d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Direct I/O</a:t>
            </a:r>
          </a:p>
          <a:p>
            <a:r>
              <a:rPr lang="zh-CN" altLang="en-US" dirty="0"/>
              <a:t>代表性软件：</a:t>
            </a:r>
            <a:r>
              <a:rPr lang="en-US" altLang="zh-CN" dirty="0"/>
              <a:t>VMware vSphere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629F-13A8-4D3C-9F6B-F34DEE2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容器：系统层虚拟化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94D98-8C77-4E41-8398-DD6A05E6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不做硬件输入输出的搬运工，而做</a:t>
            </a:r>
            <a:r>
              <a:rPr lang="en-US" altLang="zh-CN" dirty="0"/>
              <a:t>Kernel</a:t>
            </a:r>
            <a:r>
              <a:rPr lang="zh-CN" altLang="en-US" dirty="0"/>
              <a:t>“输入输出”的“搬运工”</a:t>
            </a:r>
            <a:endParaRPr lang="en-US" altLang="zh-CN" dirty="0"/>
          </a:p>
          <a:p>
            <a:r>
              <a:rPr lang="zh-CN" altLang="en-US" dirty="0"/>
              <a:t>前提是“宿主机”的</a:t>
            </a:r>
            <a:r>
              <a:rPr lang="en-US" altLang="zh-CN" dirty="0"/>
              <a:t>Kernel</a:t>
            </a:r>
            <a:r>
              <a:rPr lang="zh-CN" altLang="en-US" dirty="0"/>
              <a:t>必须和要“虚拟”的</a:t>
            </a:r>
            <a:r>
              <a:rPr lang="en-US" altLang="zh-CN" dirty="0"/>
              <a:t>Kernel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zh-CN" altLang="en-US" dirty="0"/>
              <a:t>代表性软件：</a:t>
            </a:r>
            <a:r>
              <a:rPr lang="en-US" altLang="zh-CN" dirty="0"/>
              <a:t>Docker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9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ppt模板（16：9带母版）</Template>
  <TotalTime>15</TotalTime>
  <Words>107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</vt:lpstr>
      <vt:lpstr>微软雅黑</vt:lpstr>
      <vt:lpstr>Arial</vt:lpstr>
      <vt:lpstr>Calibri</vt:lpstr>
      <vt:lpstr>Wingdings</vt:lpstr>
      <vt:lpstr>Office 主题</vt:lpstr>
      <vt:lpstr>Docker历史</vt:lpstr>
      <vt:lpstr>虚拟机</vt:lpstr>
      <vt:lpstr>虚拟化直通技术</vt:lpstr>
      <vt:lpstr>容器：系统层虚拟化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Yin Daheng</dc:creator>
  <cp:lastModifiedBy>Yin Daheng</cp:lastModifiedBy>
  <cp:revision>16</cp:revision>
  <dcterms:created xsi:type="dcterms:W3CDTF">2020-06-20T10:30:51Z</dcterms:created>
  <dcterms:modified xsi:type="dcterms:W3CDTF">2020-07-11T07:15:43Z</dcterms:modified>
</cp:coreProperties>
</file>