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30267275" cy="21396325"/>
  <p:notesSz cx="6858000" cy="9144000"/>
  <p:defaultTextStyle>
    <a:defPPr>
      <a:defRPr lang="en-US"/>
    </a:defPPr>
    <a:lvl1pPr marL="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54240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08481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6272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1696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271204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2544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379685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33928" algn="l" defTabSz="2108481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26" d="100"/>
          <a:sy n="26" d="100"/>
        </p:scale>
        <p:origin x="-1411" y="-144"/>
      </p:cViewPr>
      <p:guideLst>
        <p:guide orient="horz" pos="6740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7" y="6646741"/>
            <a:ext cx="25727183" cy="4586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2" y="12124584"/>
            <a:ext cx="21187093" cy="5467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7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3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72422" y="856854"/>
            <a:ext cx="7377651" cy="182562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9487" y="856854"/>
            <a:ext cx="21628493" cy="182562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7" y="13749126"/>
            <a:ext cx="25727183" cy="4249548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7" y="9068683"/>
            <a:ext cx="25727183" cy="4680445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542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0848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316272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169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712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3254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796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4339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9486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7010" y="4992481"/>
            <a:ext cx="14503070" cy="14120585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73" y="4789412"/>
            <a:ext cx="13373302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73" y="6785411"/>
            <a:ext cx="13373302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63" y="4789412"/>
            <a:ext cx="13378559" cy="1995998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63" y="6785411"/>
            <a:ext cx="13378559" cy="12327652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73" y="851892"/>
            <a:ext cx="9957726" cy="3625488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7" y="851900"/>
            <a:ext cx="16920245" cy="18261173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73" y="4477385"/>
            <a:ext cx="9957726" cy="14635681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14977428"/>
            <a:ext cx="18160365" cy="176817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1911803"/>
            <a:ext cx="18160365" cy="12837795"/>
          </a:xfrm>
        </p:spPr>
        <p:txBody>
          <a:bodyPr/>
          <a:lstStyle>
            <a:lvl1pPr marL="0" indent="0">
              <a:buNone/>
              <a:defRPr sz="7400"/>
            </a:lvl1pPr>
            <a:lvl2pPr marL="1054240" indent="0">
              <a:buNone/>
              <a:defRPr sz="6400"/>
            </a:lvl2pPr>
            <a:lvl3pPr marL="2108481" indent="0">
              <a:buNone/>
              <a:defRPr sz="5700"/>
            </a:lvl3pPr>
            <a:lvl4pPr marL="3162724" indent="0">
              <a:buNone/>
              <a:defRPr sz="4700"/>
            </a:lvl4pPr>
            <a:lvl5pPr marL="4216964" indent="0">
              <a:buNone/>
              <a:defRPr sz="4700"/>
            </a:lvl5pPr>
            <a:lvl6pPr marL="5271204" indent="0">
              <a:buNone/>
              <a:defRPr sz="4700"/>
            </a:lvl6pPr>
            <a:lvl7pPr marL="6325445" indent="0">
              <a:buNone/>
              <a:defRPr sz="4700"/>
            </a:lvl7pPr>
            <a:lvl8pPr marL="7379685" indent="0">
              <a:buNone/>
              <a:defRPr sz="4700"/>
            </a:lvl8pPr>
            <a:lvl9pPr marL="8433928" indent="0">
              <a:buNone/>
              <a:defRPr sz="4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16745600"/>
            <a:ext cx="18160365" cy="2511094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856844"/>
            <a:ext cx="27240548" cy="3566054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4992481"/>
            <a:ext cx="27240548" cy="14120585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20" y="19831234"/>
            <a:ext cx="9584637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19831234"/>
            <a:ext cx="7062364" cy="1139156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8481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680" indent="-790680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141" indent="-658900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5602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68984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4408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79832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85256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90680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96104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24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08481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6272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1696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7120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2544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37968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33928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Tom Wenseleers</cp:lastModifiedBy>
  <cp:revision>9</cp:revision>
  <dcterms:created xsi:type="dcterms:W3CDTF">2015-07-14T21:05:00Z</dcterms:created>
  <dcterms:modified xsi:type="dcterms:W3CDTF">2015-07-14T23:31:38Z</dcterms:modified>
</cp:coreProperties>
</file>