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21396325" cy="3026727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9" d="100"/>
          <a:sy n="19" d="100"/>
        </p:scale>
        <p:origin x="-2582" y="-58"/>
      </p:cViewPr>
      <p:guideLst>
        <p:guide orient="horz" pos="9533"/>
        <p:guide pos="67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87"/>
            <a:ext cx="18186878" cy="6487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17151455"/>
            <a:ext cx="14977428" cy="7734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1212110"/>
            <a:ext cx="5215356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1212110"/>
            <a:ext cx="15289459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4" y="19449535"/>
            <a:ext cx="18186878" cy="601141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4" y="12828575"/>
            <a:ext cx="18186878" cy="6620963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5" y="7062372"/>
            <a:ext cx="10252406" cy="19975002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7062372"/>
            <a:ext cx="10252406" cy="19975002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12093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5" y="6775112"/>
            <a:ext cx="9453758" cy="2823543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5" y="9598654"/>
            <a:ext cx="9453758" cy="17438716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2" y="6775112"/>
            <a:ext cx="9457476" cy="2823543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2" y="9598654"/>
            <a:ext cx="9457476" cy="17438716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4" y="1205086"/>
            <a:ext cx="7039244" cy="5128621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5" y="1205100"/>
            <a:ext cx="11961139" cy="25832284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4" y="6333717"/>
            <a:ext cx="7039244" cy="20703660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8" y="21187093"/>
            <a:ext cx="12837795" cy="2501259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8" y="2704437"/>
            <a:ext cx="12837795" cy="18160365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8" y="23688353"/>
            <a:ext cx="12837795" cy="3552196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7" y="1212093"/>
            <a:ext cx="19256693" cy="5044546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7" y="7062372"/>
            <a:ext cx="19256693" cy="19975002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98"/>
            <a:ext cx="4992476" cy="1611452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2" y="28053298"/>
            <a:ext cx="6775504" cy="1611452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98"/>
            <a:ext cx="4992476" cy="1611452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10</cp:revision>
  <dcterms:created xsi:type="dcterms:W3CDTF">2015-07-14T21:05:00Z</dcterms:created>
  <dcterms:modified xsi:type="dcterms:W3CDTF">2015-07-14T23:32:24Z</dcterms:modified>
</cp:coreProperties>
</file>