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21396325" cy="15087600"/>
  <p:notesSz cx="6858000" cy="9144000"/>
  <p:defaultTextStyle>
    <a:defPPr>
      <a:defRPr lang="en-US"/>
    </a:defPPr>
    <a:lvl1pPr marL="0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44520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489040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3356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297808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72260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46712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21164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5956164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38" d="100"/>
          <a:sy n="38" d="100"/>
        </p:scale>
        <p:origin x="-1291" y="-62"/>
      </p:cViewPr>
      <p:guideLst>
        <p:guide orient="horz" pos="4753"/>
        <p:guide pos="67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5" y="4686943"/>
            <a:ext cx="18186876" cy="32340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9449" y="8549640"/>
            <a:ext cx="14977428" cy="3855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44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89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33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78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22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67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211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956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805030" y="604210"/>
            <a:ext cx="5215356" cy="128733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8974" y="604210"/>
            <a:ext cx="15289459" cy="128733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163" y="9695184"/>
            <a:ext cx="18186876" cy="2996565"/>
          </a:xfrm>
        </p:spPr>
        <p:txBody>
          <a:bodyPr anchor="t"/>
          <a:lstStyle>
            <a:lvl1pPr algn="l">
              <a:defRPr sz="65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0163" y="6394774"/>
            <a:ext cx="18186876" cy="3300412"/>
          </a:xfrm>
        </p:spPr>
        <p:txBody>
          <a:bodyPr anchor="b"/>
          <a:lstStyle>
            <a:lvl1pPr marL="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1pPr>
            <a:lvl2pPr marL="74452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48904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23356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97808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72260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4671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21164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956164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8974" y="3520444"/>
            <a:ext cx="10252406" cy="9957118"/>
          </a:xfrm>
        </p:spPr>
        <p:txBody>
          <a:bodyPr/>
          <a:lstStyle>
            <a:lvl1pPr>
              <a:defRPr sz="45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7985" y="3520444"/>
            <a:ext cx="10252406" cy="9957118"/>
          </a:xfrm>
        </p:spPr>
        <p:txBody>
          <a:bodyPr/>
          <a:lstStyle>
            <a:lvl1pPr>
              <a:defRPr sz="45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6" y="604203"/>
            <a:ext cx="19256693" cy="2514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22" y="3377250"/>
            <a:ext cx="9453759" cy="1407476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44520" indent="0">
              <a:buNone/>
              <a:defRPr sz="3300" b="1"/>
            </a:lvl2pPr>
            <a:lvl3pPr marL="1489040" indent="0">
              <a:buNone/>
              <a:defRPr sz="3000" b="1"/>
            </a:lvl3pPr>
            <a:lvl4pPr marL="2233562" indent="0">
              <a:buNone/>
              <a:defRPr sz="2500" b="1"/>
            </a:lvl4pPr>
            <a:lvl5pPr marL="2978082" indent="0">
              <a:buNone/>
              <a:defRPr sz="2500" b="1"/>
            </a:lvl5pPr>
            <a:lvl6pPr marL="3722602" indent="0">
              <a:buNone/>
              <a:defRPr sz="2500" b="1"/>
            </a:lvl6pPr>
            <a:lvl7pPr marL="4467122" indent="0">
              <a:buNone/>
              <a:defRPr sz="2500" b="1"/>
            </a:lvl7pPr>
            <a:lvl8pPr marL="5211642" indent="0">
              <a:buNone/>
              <a:defRPr sz="2500" b="1"/>
            </a:lvl8pPr>
            <a:lvl9pPr marL="5956164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22" y="4784726"/>
            <a:ext cx="9453759" cy="8692833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041" y="3377250"/>
            <a:ext cx="9457475" cy="1407476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44520" indent="0">
              <a:buNone/>
              <a:defRPr sz="3300" b="1"/>
            </a:lvl2pPr>
            <a:lvl3pPr marL="1489040" indent="0">
              <a:buNone/>
              <a:defRPr sz="3000" b="1"/>
            </a:lvl3pPr>
            <a:lvl4pPr marL="2233562" indent="0">
              <a:buNone/>
              <a:defRPr sz="2500" b="1"/>
            </a:lvl4pPr>
            <a:lvl5pPr marL="2978082" indent="0">
              <a:buNone/>
              <a:defRPr sz="2500" b="1"/>
            </a:lvl5pPr>
            <a:lvl6pPr marL="3722602" indent="0">
              <a:buNone/>
              <a:defRPr sz="2500" b="1"/>
            </a:lvl6pPr>
            <a:lvl7pPr marL="4467122" indent="0">
              <a:buNone/>
              <a:defRPr sz="2500" b="1"/>
            </a:lvl7pPr>
            <a:lvl8pPr marL="5211642" indent="0">
              <a:buNone/>
              <a:defRPr sz="2500" b="1"/>
            </a:lvl8pPr>
            <a:lvl9pPr marL="5956164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9041" y="4784726"/>
            <a:ext cx="9457475" cy="8692833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23" y="600711"/>
            <a:ext cx="7039244" cy="2556510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5371" y="600717"/>
            <a:ext cx="11961138" cy="12876850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40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823" y="3157224"/>
            <a:ext cx="7039244" cy="10320338"/>
          </a:xfrm>
        </p:spPr>
        <p:txBody>
          <a:bodyPr/>
          <a:lstStyle>
            <a:lvl1pPr marL="0" indent="0">
              <a:buNone/>
              <a:defRPr sz="2300"/>
            </a:lvl1pPr>
            <a:lvl2pPr marL="744520" indent="0">
              <a:buNone/>
              <a:defRPr sz="2000"/>
            </a:lvl2pPr>
            <a:lvl3pPr marL="1489040" indent="0">
              <a:buNone/>
              <a:defRPr sz="1700"/>
            </a:lvl3pPr>
            <a:lvl4pPr marL="2233562" indent="0">
              <a:buNone/>
              <a:defRPr sz="1400"/>
            </a:lvl4pPr>
            <a:lvl5pPr marL="2978082" indent="0">
              <a:buNone/>
              <a:defRPr sz="1400"/>
            </a:lvl5pPr>
            <a:lvl6pPr marL="3722602" indent="0">
              <a:buNone/>
              <a:defRPr sz="1400"/>
            </a:lvl6pPr>
            <a:lvl7pPr marL="4467122" indent="0">
              <a:buNone/>
              <a:defRPr sz="1400"/>
            </a:lvl7pPr>
            <a:lvl8pPr marL="5211642" indent="0">
              <a:buNone/>
              <a:defRPr sz="1400"/>
            </a:lvl8pPr>
            <a:lvl9pPr marL="595616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829" y="10561320"/>
            <a:ext cx="12837795" cy="1246825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3829" y="1348106"/>
            <a:ext cx="12837795" cy="9052560"/>
          </a:xfrm>
        </p:spPr>
        <p:txBody>
          <a:bodyPr/>
          <a:lstStyle>
            <a:lvl1pPr marL="0" indent="0">
              <a:buNone/>
              <a:defRPr sz="5200"/>
            </a:lvl1pPr>
            <a:lvl2pPr marL="744520" indent="0">
              <a:buNone/>
              <a:defRPr sz="4500"/>
            </a:lvl2pPr>
            <a:lvl3pPr marL="1489040" indent="0">
              <a:buNone/>
              <a:defRPr sz="4000"/>
            </a:lvl3pPr>
            <a:lvl4pPr marL="2233562" indent="0">
              <a:buNone/>
              <a:defRPr sz="3300"/>
            </a:lvl4pPr>
            <a:lvl5pPr marL="2978082" indent="0">
              <a:buNone/>
              <a:defRPr sz="3300"/>
            </a:lvl5pPr>
            <a:lvl6pPr marL="3722602" indent="0">
              <a:buNone/>
              <a:defRPr sz="3300"/>
            </a:lvl6pPr>
            <a:lvl7pPr marL="4467122" indent="0">
              <a:buNone/>
              <a:defRPr sz="3300"/>
            </a:lvl7pPr>
            <a:lvl8pPr marL="5211642" indent="0">
              <a:buNone/>
              <a:defRPr sz="3300"/>
            </a:lvl8pPr>
            <a:lvl9pPr marL="5956164" indent="0">
              <a:buNone/>
              <a:defRPr sz="3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3829" y="11808145"/>
            <a:ext cx="12837795" cy="1770696"/>
          </a:xfrm>
        </p:spPr>
        <p:txBody>
          <a:bodyPr/>
          <a:lstStyle>
            <a:lvl1pPr marL="0" indent="0">
              <a:buNone/>
              <a:defRPr sz="2300"/>
            </a:lvl1pPr>
            <a:lvl2pPr marL="744520" indent="0">
              <a:buNone/>
              <a:defRPr sz="2000"/>
            </a:lvl2pPr>
            <a:lvl3pPr marL="1489040" indent="0">
              <a:buNone/>
              <a:defRPr sz="1700"/>
            </a:lvl3pPr>
            <a:lvl4pPr marL="2233562" indent="0">
              <a:buNone/>
              <a:defRPr sz="1400"/>
            </a:lvl4pPr>
            <a:lvl5pPr marL="2978082" indent="0">
              <a:buNone/>
              <a:defRPr sz="1400"/>
            </a:lvl5pPr>
            <a:lvl6pPr marL="3722602" indent="0">
              <a:buNone/>
              <a:defRPr sz="1400"/>
            </a:lvl6pPr>
            <a:lvl7pPr marL="4467122" indent="0">
              <a:buNone/>
              <a:defRPr sz="1400"/>
            </a:lvl7pPr>
            <a:lvl8pPr marL="5211642" indent="0">
              <a:buNone/>
              <a:defRPr sz="1400"/>
            </a:lvl8pPr>
            <a:lvl9pPr marL="595616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16" y="604203"/>
            <a:ext cx="19256693" cy="2514600"/>
          </a:xfrm>
          <a:prstGeom prst="rect">
            <a:avLst/>
          </a:prstGeom>
        </p:spPr>
        <p:txBody>
          <a:bodyPr vert="horz" lIns="148903" tIns="74452" rIns="148903" bIns="7445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6" y="3520444"/>
            <a:ext cx="19256693" cy="9957118"/>
          </a:xfrm>
          <a:prstGeom prst="rect">
            <a:avLst/>
          </a:prstGeom>
        </p:spPr>
        <p:txBody>
          <a:bodyPr vert="horz" lIns="148903" tIns="74452" rIns="148903" bIns="7445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816" y="13983977"/>
            <a:ext cx="4992476" cy="803275"/>
          </a:xfrm>
          <a:prstGeom prst="rect">
            <a:avLst/>
          </a:prstGeom>
        </p:spPr>
        <p:txBody>
          <a:bodyPr vert="horz" lIns="148903" tIns="74452" rIns="148903" bIns="74452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0411" y="13983977"/>
            <a:ext cx="6775503" cy="803275"/>
          </a:xfrm>
          <a:prstGeom prst="rect">
            <a:avLst/>
          </a:prstGeom>
        </p:spPr>
        <p:txBody>
          <a:bodyPr vert="horz" lIns="148903" tIns="74452" rIns="148903" bIns="74452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34033" y="13983977"/>
            <a:ext cx="4992476" cy="803275"/>
          </a:xfrm>
          <a:prstGeom prst="rect">
            <a:avLst/>
          </a:prstGeom>
        </p:spPr>
        <p:txBody>
          <a:bodyPr vert="horz" lIns="148903" tIns="74452" rIns="148903" bIns="74452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89040" rtl="0" eaLnBrk="1" latinLnBrk="0" hangingPunct="1"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8390" indent="-558390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209845" indent="-465325" algn="l" defTabSz="1489040" rtl="0" eaLnBrk="1" latinLnBrk="0" hangingPunct="1">
        <a:spcBef>
          <a:spcPct val="20000"/>
        </a:spcBef>
        <a:buFont typeface="Arial" panose="020B0604020202020204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61301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2605821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350341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»"/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09486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483938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58390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32842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4520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89040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3356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297808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2260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6712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21164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956164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Tom Wenseleers</cp:lastModifiedBy>
  <cp:revision>8</cp:revision>
  <dcterms:created xsi:type="dcterms:W3CDTF">2015-07-14T21:05:00Z</dcterms:created>
  <dcterms:modified xsi:type="dcterms:W3CDTF">2015-07-14T23:32:41Z</dcterms:modified>
</cp:coreProperties>
</file>