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0698163" cy="15087600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2582" y="-62"/>
      </p:cViewPr>
      <p:guideLst>
        <p:guide orient="horz" pos="475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4686942"/>
            <a:ext cx="9093439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8549640"/>
            <a:ext cx="7488714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604211"/>
            <a:ext cx="2607678" cy="128733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7" y="604211"/>
            <a:ext cx="7644730" cy="128733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9695184"/>
            <a:ext cx="9093439" cy="299656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6394774"/>
            <a:ext cx="9093439" cy="3300411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7" y="3520444"/>
            <a:ext cx="5126203" cy="99571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2" y="3520444"/>
            <a:ext cx="5126203" cy="99571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604203"/>
            <a:ext cx="9628347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12" y="3377250"/>
            <a:ext cx="4726879" cy="1407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12" y="4784727"/>
            <a:ext cx="4726879" cy="869283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21" y="3377250"/>
            <a:ext cx="4728738" cy="140747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21" y="4784727"/>
            <a:ext cx="4728738" cy="869283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12" y="600710"/>
            <a:ext cx="3519622" cy="255651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7" y="600717"/>
            <a:ext cx="5980570" cy="1287685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12" y="3157224"/>
            <a:ext cx="3519622" cy="10320339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10561320"/>
            <a:ext cx="6418898" cy="124682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1348105"/>
            <a:ext cx="6418898" cy="9052560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11808145"/>
            <a:ext cx="6418898" cy="1770695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604203"/>
            <a:ext cx="9628347" cy="2514600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3520444"/>
            <a:ext cx="9628347" cy="9957118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13983978"/>
            <a:ext cx="2496238" cy="80327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13983978"/>
            <a:ext cx="3387752" cy="80327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13983978"/>
            <a:ext cx="2496238" cy="80327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8</cp:revision>
  <dcterms:created xsi:type="dcterms:W3CDTF">2015-07-14T21:05:00Z</dcterms:created>
  <dcterms:modified xsi:type="dcterms:W3CDTF">2015-07-14T23:33:25Z</dcterms:modified>
</cp:coreProperties>
</file>