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Tom Wenseleers</cp:lastModifiedBy>
  <cp:revision>5</cp:revision>
  <dcterms:created xsi:type="dcterms:W3CDTF">2015-07-14T21:05:00Z</dcterms:created>
  <dcterms:modified xsi:type="dcterms:W3CDTF">2015-07-14T23:33:39Z</dcterms:modified>
</cp:coreProperties>
</file>