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7562850" cy="10698163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2635" y="-86"/>
      </p:cViewPr>
      <p:guideLst>
        <p:guide orient="horz" pos="3370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3323369"/>
            <a:ext cx="6428423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6062293"/>
            <a:ext cx="5293995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8" y="428427"/>
            <a:ext cx="1843445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6" y="428427"/>
            <a:ext cx="5404287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3" y="6874562"/>
            <a:ext cx="6428423" cy="2124774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3" y="4534341"/>
            <a:ext cx="6428423" cy="234022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69" y="2496240"/>
            <a:ext cx="3623866" cy="70602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4" y="2394705"/>
            <a:ext cx="3341572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4" y="3392704"/>
            <a:ext cx="3341572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2394705"/>
            <a:ext cx="3342886" cy="998000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3392704"/>
            <a:ext cx="3342886" cy="6163827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4" y="425945"/>
            <a:ext cx="2488126" cy="18127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425950"/>
            <a:ext cx="4227843" cy="91305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4" y="2238691"/>
            <a:ext cx="2488126" cy="7317842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7488714"/>
            <a:ext cx="4537710" cy="8840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955900"/>
            <a:ext cx="4537710" cy="6418898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8372800"/>
            <a:ext cx="4537710" cy="1255547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428422"/>
            <a:ext cx="6806565" cy="1783027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2496240"/>
            <a:ext cx="6806565" cy="7060293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9915617"/>
            <a:ext cx="2394903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9915617"/>
            <a:ext cx="1764665" cy="569578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Tom Wenseleers</cp:lastModifiedBy>
  <cp:revision>6</cp:revision>
  <dcterms:created xsi:type="dcterms:W3CDTF">2015-07-14T21:05:00Z</dcterms:created>
  <dcterms:modified xsi:type="dcterms:W3CDTF">2015-07-14T23:33:53Z</dcterms:modified>
</cp:coreProperties>
</file>