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9200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75EA5"/>
    <a:srgbClr val="538EFA"/>
    <a:srgbClr val="223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47"/>
  </p:normalViewPr>
  <p:slideViewPr>
    <p:cSldViewPr snapToGrid="0">
      <p:cViewPr>
        <p:scale>
          <a:sx n="180" d="100"/>
          <a:sy n="180" d="100"/>
        </p:scale>
        <p:origin x="124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706933"/>
            <a:ext cx="5940029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268784"/>
            <a:ext cx="5940029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1CB-A1B1-DD4D-B19D-100AD4291AE2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0B7-0572-3F47-8FEF-83437B5C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1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1CB-A1B1-DD4D-B19D-100AD4291AE2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0B7-0572-3F47-8FEF-83437B5C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9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229978"/>
            <a:ext cx="1707758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29978"/>
            <a:ext cx="5024274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1CB-A1B1-DD4D-B19D-100AD4291AE2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0B7-0572-3F47-8FEF-83437B5C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1CB-A1B1-DD4D-B19D-100AD4291AE2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0B7-0572-3F47-8FEF-83437B5C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1076898"/>
            <a:ext cx="6831033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2890725"/>
            <a:ext cx="6831033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1CB-A1B1-DD4D-B19D-100AD4291AE2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0B7-0572-3F47-8FEF-83437B5C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149890"/>
            <a:ext cx="3366016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149890"/>
            <a:ext cx="3366016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1CB-A1B1-DD4D-B19D-100AD4291AE2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0B7-0572-3F47-8FEF-83437B5C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8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29978"/>
            <a:ext cx="6831033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058899"/>
            <a:ext cx="335054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577849"/>
            <a:ext cx="3350547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1058899"/>
            <a:ext cx="336704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577849"/>
            <a:ext cx="3367048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1CB-A1B1-DD4D-B19D-100AD4291AE2}" type="datetimeFigureOut">
              <a:rPr lang="en-US" smtClean="0"/>
              <a:t>1/3/23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0B7-0572-3F47-8FEF-83437B5C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1CB-A1B1-DD4D-B19D-100AD4291AE2}" type="datetimeFigureOut">
              <a:rPr lang="en-US" smtClean="0"/>
              <a:t>1/3/23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0B7-0572-3F47-8FEF-83437B5C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1CB-A1B1-DD4D-B19D-100AD4291AE2}" type="datetimeFigureOut">
              <a:rPr lang="en-US" smtClean="0"/>
              <a:t>1/3/23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0B7-0572-3F47-8FEF-83437B5C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7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87972"/>
            <a:ext cx="255441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621941"/>
            <a:ext cx="400951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295877"/>
            <a:ext cx="255441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1CB-A1B1-DD4D-B19D-100AD4291AE2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0B7-0572-3F47-8FEF-83437B5C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2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87972"/>
            <a:ext cx="255441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621941"/>
            <a:ext cx="400951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295877"/>
            <a:ext cx="255441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1CB-A1B1-DD4D-B19D-100AD4291AE2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0B7-0572-3F47-8FEF-83437B5C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9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29978"/>
            <a:ext cx="6831033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149890"/>
            <a:ext cx="6831033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4003618"/>
            <a:ext cx="178200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91CB-A1B1-DD4D-B19D-100AD4291AE2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4003618"/>
            <a:ext cx="2673013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4003618"/>
            <a:ext cx="178200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70B7-0572-3F47-8FEF-83437B5C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89D4883E-3D6D-7FA2-67D3-FC045553E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066" y="1914893"/>
            <a:ext cx="914400" cy="914400"/>
          </a:xfrm>
          <a:prstGeom prst="rect">
            <a:avLst/>
          </a:prstGeom>
        </p:spPr>
      </p:pic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15854150-FB1C-6742-DBC7-6B6541C9B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922" y="778070"/>
            <a:ext cx="914400" cy="914400"/>
          </a:xfrm>
          <a:prstGeom prst="rect">
            <a:avLst/>
          </a:prstGeom>
        </p:spPr>
      </p:pic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56F4E7A5-3F1B-1202-1902-9B37D5D3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4272" y="1111704"/>
            <a:ext cx="914400" cy="914400"/>
          </a:xfrm>
          <a:prstGeom prst="rect">
            <a:avLst/>
          </a:prstGeom>
        </p:spPr>
      </p:pic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4E8212A6-7B64-86C9-A760-F39D27F0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072" y="2891077"/>
            <a:ext cx="914400" cy="914400"/>
          </a:xfrm>
          <a:prstGeom prst="rect">
            <a:avLst/>
          </a:prstGeom>
        </p:spPr>
      </p:pic>
      <p:pic>
        <p:nvPicPr>
          <p:cNvPr id="9" name="Graphic 8" descr="Man">
            <a:extLst>
              <a:ext uri="{FF2B5EF4-FFF2-40B4-BE49-F238E27FC236}">
                <a16:creationId xmlns:a16="http://schemas.microsoft.com/office/drawing/2014/main" id="{110B02D2-DD46-87A2-3388-7F6663E6F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018" y="2174385"/>
            <a:ext cx="914400" cy="914400"/>
          </a:xfrm>
          <a:prstGeom prst="rect">
            <a:avLst/>
          </a:prstGeom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DEA761F5-38B6-E75A-63A1-C8175EB56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433" y="1432979"/>
            <a:ext cx="914400" cy="914400"/>
          </a:xfrm>
          <a:prstGeom prst="rect">
            <a:avLst/>
          </a:prstGeom>
        </p:spPr>
      </p:pic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33518785-A198-67FC-EC30-78987483D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53" y="3064071"/>
            <a:ext cx="914400" cy="914400"/>
          </a:xfrm>
          <a:prstGeom prst="rect">
            <a:avLst/>
          </a:prstGeom>
        </p:spPr>
      </p:pic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id="{18F6B66E-8F3C-5579-6D31-76236EA9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63" y="161833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B31AC7-B822-C3C2-4996-500A23427948}"/>
              </a:ext>
            </a:extLst>
          </p:cNvPr>
          <p:cNvSpPr txBox="1"/>
          <p:nvPr/>
        </p:nvSpPr>
        <p:spPr>
          <a:xfrm>
            <a:off x="384467" y="-1413"/>
            <a:ext cx="246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IBM Plex Sans" panose="020B0503050203000203" pitchFamily="34" charset="0"/>
              </a:rPr>
              <a:t>8 Lupus patients before treatment</a:t>
            </a:r>
          </a:p>
        </p:txBody>
      </p:sp>
      <p:pic>
        <p:nvPicPr>
          <p:cNvPr id="14" name="Graphic 13" descr="Man">
            <a:extLst>
              <a:ext uri="{FF2B5EF4-FFF2-40B4-BE49-F238E27FC236}">
                <a16:creationId xmlns:a16="http://schemas.microsoft.com/office/drawing/2014/main" id="{6B8361C2-80E3-08B2-69CD-19F8B3E4E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1601" y="1925369"/>
            <a:ext cx="914400" cy="914400"/>
          </a:xfrm>
          <a:prstGeom prst="rect">
            <a:avLst/>
          </a:prstGeom>
        </p:spPr>
      </p:pic>
      <p:pic>
        <p:nvPicPr>
          <p:cNvPr id="15" name="Graphic 14" descr="Man">
            <a:extLst>
              <a:ext uri="{FF2B5EF4-FFF2-40B4-BE49-F238E27FC236}">
                <a16:creationId xmlns:a16="http://schemas.microsoft.com/office/drawing/2014/main" id="{8FCE67D2-33DD-F195-2800-0D75B9308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8457" y="788546"/>
            <a:ext cx="914400" cy="914400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ACD608E7-4190-CD6A-8280-B51E4AA1F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5807" y="1122180"/>
            <a:ext cx="914400" cy="914400"/>
          </a:xfrm>
          <a:prstGeom prst="rect">
            <a:avLst/>
          </a:prstGeom>
        </p:spPr>
      </p:pic>
      <p:pic>
        <p:nvPicPr>
          <p:cNvPr id="17" name="Graphic 16" descr="Man">
            <a:extLst>
              <a:ext uri="{FF2B5EF4-FFF2-40B4-BE49-F238E27FC236}">
                <a16:creationId xmlns:a16="http://schemas.microsoft.com/office/drawing/2014/main" id="{4DAC0921-4E5F-E6DE-4F39-25037C59C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8607" y="2901553"/>
            <a:ext cx="914400" cy="914400"/>
          </a:xfrm>
          <a:prstGeom prst="rect">
            <a:avLst/>
          </a:prstGeom>
        </p:spPr>
      </p:pic>
      <p:pic>
        <p:nvPicPr>
          <p:cNvPr id="18" name="Graphic 17" descr="Man">
            <a:extLst>
              <a:ext uri="{FF2B5EF4-FFF2-40B4-BE49-F238E27FC236}">
                <a16:creationId xmlns:a16="http://schemas.microsoft.com/office/drawing/2014/main" id="{95274071-334A-DF1B-4F75-98297E49E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2553" y="2184861"/>
            <a:ext cx="914400" cy="914400"/>
          </a:xfrm>
          <a:prstGeom prst="rect">
            <a:avLst/>
          </a:prstGeom>
        </p:spPr>
      </p:pic>
      <p:pic>
        <p:nvPicPr>
          <p:cNvPr id="19" name="Graphic 18" descr="Man">
            <a:extLst>
              <a:ext uri="{FF2B5EF4-FFF2-40B4-BE49-F238E27FC236}">
                <a16:creationId xmlns:a16="http://schemas.microsoft.com/office/drawing/2014/main" id="{E15D2D52-FB3F-1731-143A-9E9D6EFFC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7709" y="1443455"/>
            <a:ext cx="914400" cy="914400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92B94D39-4F36-899D-B3E2-F15B02B2E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2488" y="3074547"/>
            <a:ext cx="914400" cy="914400"/>
          </a:xfrm>
          <a:prstGeom prst="rect">
            <a:avLst/>
          </a:prstGeom>
        </p:spPr>
      </p:pic>
      <p:pic>
        <p:nvPicPr>
          <p:cNvPr id="21" name="Graphic 20" descr="Man">
            <a:extLst>
              <a:ext uri="{FF2B5EF4-FFF2-40B4-BE49-F238E27FC236}">
                <a16:creationId xmlns:a16="http://schemas.microsoft.com/office/drawing/2014/main" id="{0AAECAE7-6C29-2705-5697-62EFBE5C41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0898" y="1628806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77E467B-5F88-0AEB-7E61-0D2AB40BEE1F}"/>
              </a:ext>
            </a:extLst>
          </p:cNvPr>
          <p:cNvSpPr txBox="1"/>
          <p:nvPr/>
        </p:nvSpPr>
        <p:spPr>
          <a:xfrm>
            <a:off x="3996359" y="7556"/>
            <a:ext cx="3477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IBM Plex Sans" panose="020B0503050203000203" pitchFamily="34" charset="0"/>
              </a:rPr>
              <a:t>Matching patients after interferon beta stimulation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0AB4B6-8D85-E4FA-7FFA-C03D71B3AC35}"/>
              </a:ext>
            </a:extLst>
          </p:cNvPr>
          <p:cNvSpPr/>
          <p:nvPr/>
        </p:nvSpPr>
        <p:spPr>
          <a:xfrm>
            <a:off x="2306676" y="1190626"/>
            <a:ext cx="1456767" cy="1306673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A4C53B-DC92-6CCE-6DA4-F97F435D0CEC}"/>
              </a:ext>
            </a:extLst>
          </p:cNvPr>
          <p:cNvCxnSpPr>
            <a:cxnSpLocks/>
          </p:cNvCxnSpPr>
          <p:nvPr/>
        </p:nvCxnSpPr>
        <p:spPr>
          <a:xfrm flipV="1">
            <a:off x="1944466" y="1178465"/>
            <a:ext cx="1012278" cy="254514"/>
          </a:xfrm>
          <a:prstGeom prst="lin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D6CC51-D399-F7A3-BE19-3EC62FBD569E}"/>
              </a:ext>
            </a:extLst>
          </p:cNvPr>
          <p:cNvCxnSpPr>
            <a:cxnSpLocks/>
          </p:cNvCxnSpPr>
          <p:nvPr/>
        </p:nvCxnSpPr>
        <p:spPr>
          <a:xfrm>
            <a:off x="1927788" y="1457693"/>
            <a:ext cx="483524" cy="716692"/>
          </a:xfrm>
          <a:prstGeom prst="lin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D6A10B4-6BDE-FCE5-AF46-8AC962DDEFE2}"/>
              </a:ext>
            </a:extLst>
          </p:cNvPr>
          <p:cNvGrpSpPr/>
          <p:nvPr/>
        </p:nvGrpSpPr>
        <p:grpSpPr>
          <a:xfrm>
            <a:off x="2763766" y="1326985"/>
            <a:ext cx="204537" cy="160421"/>
            <a:chOff x="3653113" y="1852547"/>
            <a:chExt cx="204537" cy="160421"/>
          </a:xfrm>
          <a:solidFill>
            <a:srgbClr val="FFC000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B167112-EA63-8437-DC6B-575B316043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3271" y="185254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11DFFF4-4531-A08C-E2BF-F57AEADAD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5513" y="1944789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AFB1844-7ABD-9E44-B536-099EF273F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3113" y="1936768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90720EE-A046-79DB-2F3B-77A8243426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7334" y="1960831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E5BBEA2-BDEF-22DD-9A36-E19BF0CB4713}"/>
              </a:ext>
            </a:extLst>
          </p:cNvPr>
          <p:cNvGrpSpPr/>
          <p:nvPr/>
        </p:nvGrpSpPr>
        <p:grpSpPr>
          <a:xfrm rot="20487982">
            <a:off x="3149861" y="1744241"/>
            <a:ext cx="296779" cy="208547"/>
            <a:chOff x="4321239" y="2369851"/>
            <a:chExt cx="296779" cy="20854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8A03738-FB4B-E3D1-3FB3-931774F11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5881" y="2421988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100F461-1D60-80A6-482B-C5393D6C4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7755" y="2494177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C0A8AE2-7F36-349F-C88A-2BB4EAE984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76" y="2389903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9BD035F-2BD6-392B-9133-8175941460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9524" y="2454072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FECFB8C-4D11-C70A-48E3-F90582752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1239" y="2470114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CC82DC9-F6CF-9665-6A0B-1895B1811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9629" y="2369851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8A76C40-60A4-6E1A-B64B-D89FB6717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554" y="2526261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686041C-1EEE-33C5-202A-1BA1000AD5C8}"/>
              </a:ext>
            </a:extLst>
          </p:cNvPr>
          <p:cNvGrpSpPr/>
          <p:nvPr/>
        </p:nvGrpSpPr>
        <p:grpSpPr>
          <a:xfrm>
            <a:off x="3176850" y="1408767"/>
            <a:ext cx="172453" cy="200527"/>
            <a:chOff x="4207042" y="1788695"/>
            <a:chExt cx="172453" cy="20052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0AC5E33-1D8E-4DA9-4432-73846B433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358" y="1909011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44A07AD-22C3-4B3B-94D6-EE9B67208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126" y="1864895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C719EAC-CE6C-EB46-3E93-1EF710392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5115" y="1937085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8308E57-80D1-B4C8-5E4C-4177AF473E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5326" y="1808748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600BAEA-9624-F8C6-6BA8-49827D27A0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7042" y="1788695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6F225C7-BF7F-E6E9-920E-5EC748961A54}"/>
              </a:ext>
            </a:extLst>
          </p:cNvPr>
          <p:cNvGrpSpPr/>
          <p:nvPr/>
        </p:nvGrpSpPr>
        <p:grpSpPr>
          <a:xfrm rot="2421695">
            <a:off x="2600461" y="1815551"/>
            <a:ext cx="550743" cy="282985"/>
            <a:chOff x="3601453" y="2605217"/>
            <a:chExt cx="550743" cy="282985"/>
          </a:xfrm>
          <a:solidFill>
            <a:srgbClr val="7030A0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6F9A201-920C-B668-267E-1A14606F5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6095" y="2657354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EA8BC04-DE51-D321-EBB1-4C805CAD23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8776" y="2729542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002263C-E43A-558D-4574-45AC8DACD2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3590" y="2625269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BD216F-D624-AA32-B638-9BC17930C2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8568" y="2654969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68AC92-860B-CE0A-AFD6-F395579A3B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1453" y="2705480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A916C86-6307-C443-C00D-DFC5F1DB0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843" y="260521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74B967D-92B4-E81D-B5DD-A3B2C0A9F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4696" y="2709490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A96C2AD-0110-EDEE-5511-F9C942ABE3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0059" y="2755611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E77BE61-B5A9-5E43-1FD5-54E91A7B06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034" y="2766015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8485C94-1FEF-123D-060D-4E465EB91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9017" y="2631285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F5FB64E-5E19-A149-C87F-21E31B4D5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6356" y="273994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84D6E35-AD02-E057-CD15-2438F10B0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5417" y="280373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EB6A5C0-F752-833D-3A6E-DD0C1B1FFE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9712" y="268103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127AFC-9191-8CAB-B7CC-2999DEB90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9712" y="2836065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347B5CF9-433C-7EA4-0D3F-E89517CA5FAB}"/>
              </a:ext>
            </a:extLst>
          </p:cNvPr>
          <p:cNvSpPr txBox="1"/>
          <p:nvPr/>
        </p:nvSpPr>
        <p:spPr>
          <a:xfrm>
            <a:off x="2745506" y="211616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cells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CD32451-37E7-7400-EA29-1513CDD6C120}"/>
              </a:ext>
            </a:extLst>
          </p:cNvPr>
          <p:cNvSpPr/>
          <p:nvPr/>
        </p:nvSpPr>
        <p:spPr>
          <a:xfrm>
            <a:off x="6434151" y="1190750"/>
            <a:ext cx="1456767" cy="1306673"/>
          </a:xfrm>
          <a:prstGeom prst="ellipse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3B0169C-507B-485B-E1DD-40E76CF8EC54}"/>
              </a:ext>
            </a:extLst>
          </p:cNvPr>
          <p:cNvCxnSpPr>
            <a:cxnSpLocks/>
          </p:cNvCxnSpPr>
          <p:nvPr/>
        </p:nvCxnSpPr>
        <p:spPr>
          <a:xfrm flipV="1">
            <a:off x="6071941" y="1178589"/>
            <a:ext cx="1012278" cy="254514"/>
          </a:xfrm>
          <a:prstGeom prst="line">
            <a:avLst/>
          </a:prstGeom>
          <a:ln w="19050">
            <a:solidFill>
              <a:srgbClr val="5B9BD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7ACEF26-FBB6-FBA5-26B0-27EF84FE6DD8}"/>
              </a:ext>
            </a:extLst>
          </p:cNvPr>
          <p:cNvCxnSpPr>
            <a:cxnSpLocks/>
          </p:cNvCxnSpPr>
          <p:nvPr/>
        </p:nvCxnSpPr>
        <p:spPr>
          <a:xfrm>
            <a:off x="6055263" y="1457817"/>
            <a:ext cx="483524" cy="716692"/>
          </a:xfrm>
          <a:prstGeom prst="line">
            <a:avLst/>
          </a:prstGeom>
          <a:ln w="19050">
            <a:solidFill>
              <a:srgbClr val="5B9BD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4D7A2AC-E3E1-3DAD-3ECE-DDF820116401}"/>
              </a:ext>
            </a:extLst>
          </p:cNvPr>
          <p:cNvGrpSpPr/>
          <p:nvPr/>
        </p:nvGrpSpPr>
        <p:grpSpPr>
          <a:xfrm>
            <a:off x="6843593" y="1448271"/>
            <a:ext cx="274387" cy="211221"/>
            <a:chOff x="3653113" y="1852547"/>
            <a:chExt cx="274387" cy="211221"/>
          </a:xfrm>
          <a:solidFill>
            <a:srgbClr val="FFC000"/>
          </a:solidFill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6E170EA-FFEB-8BD7-C47C-64499122D4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3271" y="185254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CAF22EC-9EE8-A1D2-CF9F-27761D970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5513" y="1944789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56BD6EE-02CD-D460-C45E-2CE03134A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3113" y="1936768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2E54DF0-7A1E-4036-16C8-63C43601D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7334" y="1960831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45FA7F7-C935-8044-3BD5-C8DC593BDD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8688" y="1865414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9B6A6F92-FD7D-03C3-0B6B-EDB2FFBE6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9884" y="2011631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E326BFFE-7ED4-02F9-72BB-79B225412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859" y="1941781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B80E593-278F-F290-317F-4DAC6B495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5363" y="1874939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1CACC62-1B22-A84B-4851-A9F596631AE0}"/>
              </a:ext>
            </a:extLst>
          </p:cNvPr>
          <p:cNvGrpSpPr/>
          <p:nvPr/>
        </p:nvGrpSpPr>
        <p:grpSpPr>
          <a:xfrm rot="295710">
            <a:off x="7496130" y="1788191"/>
            <a:ext cx="248653" cy="156411"/>
            <a:chOff x="4321239" y="2389903"/>
            <a:chExt cx="248653" cy="156411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17FD33BC-6A3F-DE0C-37E9-9DBA27EDE5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7755" y="2494177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E533EB0-25AB-87D5-2A3E-F6D828D98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76" y="2389903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3E9546C-4FE8-6EE5-6DE7-DB6883D42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9524" y="2454072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D12AE041-0DC6-3A0A-0E8B-A6AF35CE2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1239" y="2470114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165971C-7C60-CEA0-EA35-C566C95B76F8}"/>
              </a:ext>
            </a:extLst>
          </p:cNvPr>
          <p:cNvGrpSpPr/>
          <p:nvPr/>
        </p:nvGrpSpPr>
        <p:grpSpPr>
          <a:xfrm>
            <a:off x="7195107" y="1439930"/>
            <a:ext cx="263666" cy="192482"/>
            <a:chOff x="4207042" y="1788695"/>
            <a:chExt cx="263666" cy="192482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0BAE9D50-FB0C-7B18-3730-9D0E35997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358" y="1909011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F39D0D3-D629-4591-32B6-A5F9020B4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0102" y="1929040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D2A0C57-72CD-35A4-6C59-E3225DBED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8571" y="1870463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6728103-29D3-3BC2-E878-104722FE37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5326" y="1808748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12DC4331-1ADE-3267-A3AD-58EAB5F02F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7042" y="1788695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E5B3C95-B2AA-3F29-97BE-C20B80478180}"/>
              </a:ext>
            </a:extLst>
          </p:cNvPr>
          <p:cNvGrpSpPr/>
          <p:nvPr/>
        </p:nvGrpSpPr>
        <p:grpSpPr>
          <a:xfrm rot="21239795">
            <a:off x="6727936" y="1815675"/>
            <a:ext cx="550743" cy="282985"/>
            <a:chOff x="3601453" y="2605217"/>
            <a:chExt cx="550743" cy="282985"/>
          </a:xfrm>
          <a:solidFill>
            <a:srgbClr val="7030A0"/>
          </a:solidFill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E077BDC-C6D2-2CF1-B6F8-3B368350F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6095" y="2657354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0E68226-0A66-B462-5B66-482D07DD65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8776" y="2729542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E086DA6E-2F58-AAD3-14D2-AF6AEC912B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3590" y="2625269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46E307C-E74A-62D2-5154-7E51B918A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8568" y="2654969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42B2FCC9-214F-351A-849C-EEFCAAA31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1453" y="2705480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F8ADA55-0D97-3148-DF01-4D695B25F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843" y="260521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450D4A06-3EBC-21FE-E50E-A72CC638E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4696" y="2709490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485BC1E-6B70-34F1-B5F8-E9A8098FD6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0059" y="2755611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2D74CB8-77EE-E5DB-B573-D44CE411A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034" y="2766015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458E1B0D-07B2-797C-DC56-9F14CB8D3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9017" y="2631285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F541C8E3-0EA0-B7E6-76BE-B3EC986B1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6356" y="273994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AF8562E-B3BA-9B21-AC38-AC183A897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5417" y="280373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EA22012-D8D2-50A1-6C88-0E13D8831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9712" y="268103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D1286D-BFD4-AF36-B786-60E0ACB6C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9712" y="2836065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F9244474-28C5-D277-505B-ADDFB2801A60}"/>
              </a:ext>
            </a:extLst>
          </p:cNvPr>
          <p:cNvSpPr txBox="1"/>
          <p:nvPr/>
        </p:nvSpPr>
        <p:spPr>
          <a:xfrm>
            <a:off x="6872981" y="211629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cells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B89B37EA-8528-80A4-1F8C-E14756533DE3}"/>
              </a:ext>
            </a:extLst>
          </p:cNvPr>
          <p:cNvSpPr/>
          <p:nvPr/>
        </p:nvSpPr>
        <p:spPr>
          <a:xfrm>
            <a:off x="1840399" y="2979149"/>
            <a:ext cx="1456767" cy="1306673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83B8AAD-EABA-D11A-0AE3-946C8219A039}"/>
              </a:ext>
            </a:extLst>
          </p:cNvPr>
          <p:cNvCxnSpPr>
            <a:cxnSpLocks/>
          </p:cNvCxnSpPr>
          <p:nvPr/>
        </p:nvCxnSpPr>
        <p:spPr>
          <a:xfrm flipV="1">
            <a:off x="1478189" y="2966988"/>
            <a:ext cx="1012278" cy="254514"/>
          </a:xfrm>
          <a:prstGeom prst="lin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1AD43D6C-89D7-1B2D-6376-B37230839439}"/>
              </a:ext>
            </a:extLst>
          </p:cNvPr>
          <p:cNvCxnSpPr>
            <a:cxnSpLocks/>
          </p:cNvCxnSpPr>
          <p:nvPr/>
        </p:nvCxnSpPr>
        <p:spPr>
          <a:xfrm>
            <a:off x="1461511" y="3246216"/>
            <a:ext cx="483524" cy="716692"/>
          </a:xfrm>
          <a:prstGeom prst="lin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5CCF629-BA9A-3911-5A2A-0CEE66DEACA0}"/>
              </a:ext>
            </a:extLst>
          </p:cNvPr>
          <p:cNvGrpSpPr/>
          <p:nvPr/>
        </p:nvGrpSpPr>
        <p:grpSpPr>
          <a:xfrm>
            <a:off x="2297489" y="3115508"/>
            <a:ext cx="168963" cy="160421"/>
            <a:chOff x="3653113" y="1852547"/>
            <a:chExt cx="168963" cy="160421"/>
          </a:xfrm>
          <a:solidFill>
            <a:srgbClr val="FFC000"/>
          </a:solidFill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9B97815A-121B-457B-D3D1-1A3FBB0911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3271" y="185254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595FDB7C-8831-7792-2AA7-5A9522DEA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9939" y="1892679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E4EB35D3-4206-201F-22CA-2C7417E185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3113" y="1936768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E058C87-7CB9-79F6-5A9A-241972D7BB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7334" y="1960831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A2DA28C4-3561-BF92-B9B7-2DB655C63C47}"/>
              </a:ext>
            </a:extLst>
          </p:cNvPr>
          <p:cNvGrpSpPr/>
          <p:nvPr/>
        </p:nvGrpSpPr>
        <p:grpSpPr>
          <a:xfrm rot="20487982">
            <a:off x="2639266" y="3473737"/>
            <a:ext cx="322372" cy="224901"/>
            <a:chOff x="4321239" y="2369851"/>
            <a:chExt cx="322372" cy="224901"/>
          </a:xfrm>
        </p:grpSpPr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B64F52A-AC2D-9745-1406-1D69C46071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1474" y="2448589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473B987-0805-7025-74AF-6168334594D8}"/>
                </a:ext>
              </a:extLst>
            </p:cNvPr>
            <p:cNvSpPr>
              <a:spLocks noChangeAspect="1"/>
            </p:cNvSpPr>
            <p:nvPr/>
          </p:nvSpPr>
          <p:spPr>
            <a:xfrm rot="624461">
              <a:off x="4552379" y="2542615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ED1E4378-DF0D-B94B-E66B-26B654669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76" y="2389903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995227C-F4CE-E640-9F3C-500DCC7889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8119" y="2460159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EF569A47-A238-0563-D6AE-EB395E365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1239" y="2470114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B5451D44-C052-B6F2-0F5E-36BAB26A67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9629" y="2369851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E47B2D1-C604-1DF2-5865-BFC88E509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1554" y="2526261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4212FEFB-F931-5906-5B6C-4FA91E517FBD}"/>
              </a:ext>
            </a:extLst>
          </p:cNvPr>
          <p:cNvGrpSpPr/>
          <p:nvPr/>
        </p:nvGrpSpPr>
        <p:grpSpPr>
          <a:xfrm>
            <a:off x="2610350" y="3098703"/>
            <a:ext cx="186490" cy="183200"/>
            <a:chOff x="4180973" y="1806022"/>
            <a:chExt cx="186490" cy="183200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5D3AC380-D014-39FE-DAA4-B752C77F7D4A}"/>
                </a:ext>
              </a:extLst>
            </p:cNvPr>
            <p:cNvSpPr>
              <a:spLocks noChangeAspect="1"/>
            </p:cNvSpPr>
            <p:nvPr/>
          </p:nvSpPr>
          <p:spPr>
            <a:xfrm rot="1450767">
              <a:off x="4180973" y="1897622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E89BD453-253A-427D-5161-472080465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126" y="1864895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E2583C4F-2BEB-34DA-1CF6-86A3BA4748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5115" y="1937085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B3F63913-231C-466E-AD98-6CAD826DA5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5326" y="1808748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FBC4D67-EE40-E709-FE7C-EE46AC4A1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6433" y="1806022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BF49362-DDF3-D17F-E3CE-DF2E3067A8AD}"/>
              </a:ext>
            </a:extLst>
          </p:cNvPr>
          <p:cNvGrpSpPr/>
          <p:nvPr/>
        </p:nvGrpSpPr>
        <p:grpSpPr>
          <a:xfrm rot="1116699">
            <a:off x="2140779" y="3563822"/>
            <a:ext cx="550743" cy="324314"/>
            <a:chOff x="3601453" y="2563888"/>
            <a:chExt cx="550743" cy="324314"/>
          </a:xfrm>
          <a:solidFill>
            <a:srgbClr val="7030A0"/>
          </a:solidFill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3555040-E3BD-47FF-16D5-A32C8CDA1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8033" y="2681181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8D80934F-6651-F6CB-E62E-86CDDA11E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8776" y="2729542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DCC31C01-6738-F66F-5101-0E2DC61B9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3399" y="2563888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8EC2A98F-6BD7-BE9C-CBB5-01534C122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8568" y="2654969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CC27243-7CDC-9A18-3349-3803449C4D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1453" y="2705480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7838D289-57DC-4084-76AC-8ECC5A27D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8227" y="2585529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1C1A8C36-B398-B6AD-155B-0D9B57C7E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106" y="2743603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D3754EC1-F49C-7DFE-8B45-4F4E51A90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0059" y="2755611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1AFBD64-CDFA-E98B-AD7B-E792C5FAE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4107" y="2766089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70019734-3ECB-624D-328B-6F500F164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9017" y="2631285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C5195A24-7FB2-BD95-244E-E927EFA90C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6356" y="273994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C602AA5D-413F-1963-E2BC-6BD0619163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5417" y="280373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E204405D-52B0-3557-D766-A5801322FA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9712" y="268103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25AC301-1EAF-4FC7-D69E-FC28D9FF61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9712" y="2836065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25D651FB-27E1-63C6-A484-03A7C3052B40}"/>
              </a:ext>
            </a:extLst>
          </p:cNvPr>
          <p:cNvSpPr txBox="1"/>
          <p:nvPr/>
        </p:nvSpPr>
        <p:spPr>
          <a:xfrm>
            <a:off x="2279229" y="39046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cells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DBE017D4-B7E7-5D5B-9FF7-64049B70D6B8}"/>
              </a:ext>
            </a:extLst>
          </p:cNvPr>
          <p:cNvSpPr/>
          <p:nvPr/>
        </p:nvSpPr>
        <p:spPr>
          <a:xfrm>
            <a:off x="5969598" y="3017850"/>
            <a:ext cx="1456767" cy="1306673"/>
          </a:xfrm>
          <a:prstGeom prst="ellipse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A327838B-33D1-1A74-162B-8F33B2ED7F36}"/>
              </a:ext>
            </a:extLst>
          </p:cNvPr>
          <p:cNvCxnSpPr>
            <a:cxnSpLocks/>
          </p:cNvCxnSpPr>
          <p:nvPr/>
        </p:nvCxnSpPr>
        <p:spPr>
          <a:xfrm flipV="1">
            <a:off x="5607388" y="3005689"/>
            <a:ext cx="1012278" cy="254514"/>
          </a:xfrm>
          <a:prstGeom prst="line">
            <a:avLst/>
          </a:prstGeom>
          <a:ln w="19050">
            <a:solidFill>
              <a:srgbClr val="5B9BD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A06E97EF-9FB8-6705-0AC3-CC0EB2C4B847}"/>
              </a:ext>
            </a:extLst>
          </p:cNvPr>
          <p:cNvCxnSpPr>
            <a:cxnSpLocks/>
          </p:cNvCxnSpPr>
          <p:nvPr/>
        </p:nvCxnSpPr>
        <p:spPr>
          <a:xfrm>
            <a:off x="5590710" y="3284917"/>
            <a:ext cx="483524" cy="716692"/>
          </a:xfrm>
          <a:prstGeom prst="line">
            <a:avLst/>
          </a:prstGeom>
          <a:ln w="19050">
            <a:solidFill>
              <a:srgbClr val="5B9BD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15C4F9BF-CDF8-3C68-9442-C45026DC1406}"/>
              </a:ext>
            </a:extLst>
          </p:cNvPr>
          <p:cNvGrpSpPr/>
          <p:nvPr/>
        </p:nvGrpSpPr>
        <p:grpSpPr>
          <a:xfrm>
            <a:off x="6167191" y="3303575"/>
            <a:ext cx="272883" cy="261219"/>
            <a:chOff x="3653113" y="1852547"/>
            <a:chExt cx="272883" cy="261219"/>
          </a:xfrm>
          <a:solidFill>
            <a:srgbClr val="FFC000"/>
          </a:solidFill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6516544-E593-4489-EFDD-D386F0C278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3271" y="185254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2EFB2BA4-3D4F-9296-77C1-42D67CB845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5513" y="1944789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19D980EB-72B0-7CC8-9DEA-6E3873BEEF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3113" y="1936768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C786447E-3678-BD34-2615-AF91E4D96A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444" y="1985444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7B6F6977-8C74-AC86-4124-FF721A29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8688" y="1865414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921872B4-6CA8-B6D2-72CB-3CBF810F1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3020" y="2061629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7B46C68-B394-6F31-4222-6CE85FD6A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859" y="1941781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E36AA671-93DE-4908-F2F6-29FCC45DBD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3913" y="1912249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C5D6487-357B-0E9D-0A09-4E6DA1E6FD4D}"/>
              </a:ext>
            </a:extLst>
          </p:cNvPr>
          <p:cNvGrpSpPr/>
          <p:nvPr/>
        </p:nvGrpSpPr>
        <p:grpSpPr>
          <a:xfrm rot="295710">
            <a:off x="7083151" y="3617507"/>
            <a:ext cx="196516" cy="167182"/>
            <a:chOff x="4373376" y="2389903"/>
            <a:chExt cx="196516" cy="167182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4C303818-8088-605A-2859-3B21476AAF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7755" y="2494177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9C54DD75-8D55-27A6-3CE9-0A87E773A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376" y="2389903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55F4D1A3-2067-2DFD-103D-D5312B8FD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9524" y="2454072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91F62ED6-1C5B-EA14-29A4-50654DFE8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7497" y="2504948"/>
              <a:ext cx="52137" cy="5213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681B3182-876C-2684-819E-0B1860605002}"/>
              </a:ext>
            </a:extLst>
          </p:cNvPr>
          <p:cNvGrpSpPr/>
          <p:nvPr/>
        </p:nvGrpSpPr>
        <p:grpSpPr>
          <a:xfrm>
            <a:off x="6712045" y="3287083"/>
            <a:ext cx="282179" cy="152400"/>
            <a:chOff x="4188529" y="1808748"/>
            <a:chExt cx="282179" cy="152400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F57C31D-66CA-7B4A-CD5A-C50AF0B41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358" y="1909011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CC6B3AF-CFFB-A06A-1C55-C5CD376F8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2854" y="1885160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B199D5B3-DB5B-64CE-1547-592D99FB8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8571" y="1870463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A01CA7B1-945B-2FFA-A97F-7F0548EE1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5326" y="1808748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329E422F-D621-40AE-AB18-842A73C05A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8529" y="1854656"/>
              <a:ext cx="52137" cy="52137"/>
            </a:xfrm>
            <a:prstGeom prst="ellipse">
              <a:avLst/>
            </a:prstGeom>
            <a:solidFill>
              <a:srgbClr val="375E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3101A3D9-C6A1-E0A3-7A80-121C0D6C0BA0}"/>
              </a:ext>
            </a:extLst>
          </p:cNvPr>
          <p:cNvGrpSpPr/>
          <p:nvPr/>
        </p:nvGrpSpPr>
        <p:grpSpPr>
          <a:xfrm rot="20603925">
            <a:off x="6263383" y="3642775"/>
            <a:ext cx="550743" cy="282985"/>
            <a:chOff x="3601453" y="2605217"/>
            <a:chExt cx="550743" cy="282985"/>
          </a:xfrm>
          <a:solidFill>
            <a:srgbClr val="7030A0"/>
          </a:solidFill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C1A9FE61-66F3-D086-C332-FAE4A4D5A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81" y="2669143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8BC023A9-44AC-D1A3-0D2F-C053FD2687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8776" y="2729542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18E9B8F2-A37E-58DA-50DE-012104A57C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9509" y="2689495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41464E79-FD1F-11E9-25D8-91B3C73B2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4139" y="261696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9531D9A6-C8E2-B6C3-1BB7-2623ED9C4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1453" y="2705480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22D813D4-32C5-54A5-7893-A49EEFB18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9843" y="260521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57A49C4C-A855-3568-68BD-8C5DE26C80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2168" y="2790139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418F9B1E-9C0D-C096-32D4-E86FEC0FF3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0059" y="2755611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0C1D787-7D59-2674-559C-68741D6BF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034" y="2766015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16944C3-D152-B1AD-E014-85A0CE88E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9017" y="2631285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753DBB4-7752-D18F-39CD-82DA5DF789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1597" y="2712856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D8180BA-E9B5-F713-C3A4-C4226E437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5417" y="280373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9641892-24D6-A537-7A59-D388523DC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9712" y="2681037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EFC63803-0FA4-59E4-B2E0-4ECDFDAF2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9712" y="2836065"/>
              <a:ext cx="52137" cy="521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09F4E5CB-A125-0414-6780-247F6AC863E2}"/>
              </a:ext>
            </a:extLst>
          </p:cNvPr>
          <p:cNvSpPr txBox="1"/>
          <p:nvPr/>
        </p:nvSpPr>
        <p:spPr>
          <a:xfrm>
            <a:off x="6408428" y="394339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cells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D906946-FCC6-A460-02A4-A7D01088F991}"/>
              </a:ext>
            </a:extLst>
          </p:cNvPr>
          <p:cNvSpPr txBox="1"/>
          <p:nvPr/>
        </p:nvSpPr>
        <p:spPr>
          <a:xfrm>
            <a:off x="633204" y="95106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7DC5154-AA24-B373-0E1D-DBBFE1E32497}"/>
              </a:ext>
            </a:extLst>
          </p:cNvPr>
          <p:cNvSpPr txBox="1"/>
          <p:nvPr/>
        </p:nvSpPr>
        <p:spPr>
          <a:xfrm>
            <a:off x="4765725" y="95106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29A4544-273A-3AAD-6489-169B8C3E6BDC}"/>
              </a:ext>
            </a:extLst>
          </p:cNvPr>
          <p:cNvSpPr txBox="1"/>
          <p:nvPr/>
        </p:nvSpPr>
        <p:spPr>
          <a:xfrm>
            <a:off x="5020908" y="1801669"/>
            <a:ext cx="44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1016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7CFEAD2-AD1E-8FFB-5663-3B04835502A0}"/>
              </a:ext>
            </a:extLst>
          </p:cNvPr>
          <p:cNvSpPr txBox="1"/>
          <p:nvPr/>
        </p:nvSpPr>
        <p:spPr>
          <a:xfrm>
            <a:off x="236284" y="160996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107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CC74996-9BA8-035B-F726-8C7A1A0BC5F4}"/>
              </a:ext>
            </a:extLst>
          </p:cNvPr>
          <p:cNvSpPr txBox="1"/>
          <p:nvPr/>
        </p:nvSpPr>
        <p:spPr>
          <a:xfrm>
            <a:off x="895476" y="1794580"/>
            <a:ext cx="44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1016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7E1D2537-BE39-3FF0-BA4D-777D1C6070E2}"/>
              </a:ext>
            </a:extLst>
          </p:cNvPr>
          <p:cNvSpPr txBox="1"/>
          <p:nvPr/>
        </p:nvSpPr>
        <p:spPr>
          <a:xfrm>
            <a:off x="1554694" y="1277129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1015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D977025-DF9E-5942-C628-3B1D377FACC4}"/>
              </a:ext>
            </a:extLst>
          </p:cNvPr>
          <p:cNvSpPr txBox="1"/>
          <p:nvPr/>
        </p:nvSpPr>
        <p:spPr>
          <a:xfrm>
            <a:off x="1271159" y="2085204"/>
            <a:ext cx="44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1039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7034EA3-45F2-1D5C-C603-7BB6116E4F44}"/>
              </a:ext>
            </a:extLst>
          </p:cNvPr>
          <p:cNvSpPr txBox="1"/>
          <p:nvPr/>
        </p:nvSpPr>
        <p:spPr>
          <a:xfrm>
            <a:off x="1108127" y="3070488"/>
            <a:ext cx="44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1256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45E3E1A-E95C-4727-C7E2-07496D5B30F6}"/>
              </a:ext>
            </a:extLst>
          </p:cNvPr>
          <p:cNvSpPr txBox="1"/>
          <p:nvPr/>
        </p:nvSpPr>
        <p:spPr>
          <a:xfrm>
            <a:off x="334854" y="3223792"/>
            <a:ext cx="44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1488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247F242-E38B-3FF7-8A68-55BD806BD509}"/>
              </a:ext>
            </a:extLst>
          </p:cNvPr>
          <p:cNvSpPr txBox="1"/>
          <p:nvPr/>
        </p:nvSpPr>
        <p:spPr>
          <a:xfrm>
            <a:off x="540417" y="2351922"/>
            <a:ext cx="44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1244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348C040-00ED-30E5-2BBC-48341D63B891}"/>
              </a:ext>
            </a:extLst>
          </p:cNvPr>
          <p:cNvSpPr txBox="1"/>
          <p:nvPr/>
        </p:nvSpPr>
        <p:spPr>
          <a:xfrm>
            <a:off x="4453199" y="3245057"/>
            <a:ext cx="44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1488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04D4016-A324-78DC-E68B-D904FCD495CD}"/>
              </a:ext>
            </a:extLst>
          </p:cNvPr>
          <p:cNvSpPr txBox="1"/>
          <p:nvPr/>
        </p:nvSpPr>
        <p:spPr>
          <a:xfrm>
            <a:off x="5232919" y="3067848"/>
            <a:ext cx="44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1256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CF89F72-C3B3-A222-5A7B-CC3B799B5FB4}"/>
              </a:ext>
            </a:extLst>
          </p:cNvPr>
          <p:cNvSpPr txBox="1"/>
          <p:nvPr/>
        </p:nvSpPr>
        <p:spPr>
          <a:xfrm>
            <a:off x="5395952" y="2089653"/>
            <a:ext cx="44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1039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D1EC0188-0986-60B8-B265-975364A98169}"/>
              </a:ext>
            </a:extLst>
          </p:cNvPr>
          <p:cNvSpPr txBox="1"/>
          <p:nvPr/>
        </p:nvSpPr>
        <p:spPr>
          <a:xfrm>
            <a:off x="5679487" y="12957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1015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82F4076-529D-A013-B1AA-1DCE77B8961E}"/>
              </a:ext>
            </a:extLst>
          </p:cNvPr>
          <p:cNvSpPr txBox="1"/>
          <p:nvPr/>
        </p:nvSpPr>
        <p:spPr>
          <a:xfrm>
            <a:off x="4658761" y="2351921"/>
            <a:ext cx="447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1244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6485726-7B37-0C48-A0B5-0B623415A56D}"/>
              </a:ext>
            </a:extLst>
          </p:cNvPr>
          <p:cNvSpPr txBox="1"/>
          <p:nvPr/>
        </p:nvSpPr>
        <p:spPr>
          <a:xfrm>
            <a:off x="4248590" y="161460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194833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231</TotalTime>
  <Words>31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IBM Plex Sans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Constantin Ahlmann</dc:creator>
  <cp:lastModifiedBy>Constantin Ahlmann</cp:lastModifiedBy>
  <cp:revision>3</cp:revision>
  <dcterms:created xsi:type="dcterms:W3CDTF">2023-01-03T12:13:49Z</dcterms:created>
  <dcterms:modified xsi:type="dcterms:W3CDTF">2023-01-03T16:05:06Z</dcterms:modified>
</cp:coreProperties>
</file>