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ectangles 9"/>
          <p:cNvSpPr/>
          <p:nvPr/>
        </p:nvSpPr>
        <p:spPr>
          <a:xfrm>
            <a:off x="1540510" y="3710305"/>
            <a:ext cx="4056380" cy="18853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539875" y="1124585"/>
            <a:ext cx="4057015" cy="188531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2011045" y="1616710"/>
            <a:ext cx="1858010" cy="8845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4371975" y="1412875"/>
            <a:ext cx="819785" cy="12928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1884680" y="4237990"/>
            <a:ext cx="1924685" cy="8293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4332605" y="4081145"/>
            <a:ext cx="819785" cy="12928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826135" y="358775"/>
            <a:ext cx="1032256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Let’s assume that you sell two sister sites to clinic AAA and clinic BBB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s 10"/>
          <p:cNvSpPr/>
          <p:nvPr/>
        </p:nvSpPr>
        <p:spPr>
          <a:xfrm>
            <a:off x="2352040" y="1124585"/>
            <a:ext cx="26606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 clinic server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2502853" y="3716020"/>
            <a:ext cx="261302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BBB clinic server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1895475" y="4490720"/>
            <a:ext cx="1913890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www.BBB.com/local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ight Arrow 13"/>
          <p:cNvSpPr/>
          <p:nvPr/>
        </p:nvSpPr>
        <p:spPr>
          <a:xfrm>
            <a:off x="3907790" y="4566285"/>
            <a:ext cx="365760" cy="12827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3888105" y="4746625"/>
            <a:ext cx="365760" cy="12827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4253548" y="4448175"/>
            <a:ext cx="97091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BBB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s 16"/>
          <p:cNvSpPr/>
          <p:nvPr/>
        </p:nvSpPr>
        <p:spPr>
          <a:xfrm>
            <a:off x="4283393" y="1830705"/>
            <a:ext cx="97091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s 17"/>
          <p:cNvSpPr/>
          <p:nvPr/>
        </p:nvSpPr>
        <p:spPr>
          <a:xfrm>
            <a:off x="1963103" y="1890395"/>
            <a:ext cx="194500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www.AAA.com/local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3957320" y="1919605"/>
            <a:ext cx="365760" cy="12827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0800000">
            <a:off x="3937635" y="2099945"/>
            <a:ext cx="365760" cy="12827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-151765" y="3065145"/>
            <a:ext cx="732155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they depoly two sister sites on their own servers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8315960" y="1512570"/>
            <a:ext cx="3751580" cy="400812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>
            <a:off x="8650605" y="2945130"/>
            <a:ext cx="819785" cy="1292860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Rectangles 23"/>
          <p:cNvSpPr/>
          <p:nvPr/>
        </p:nvSpPr>
        <p:spPr>
          <a:xfrm>
            <a:off x="8574723" y="3299460"/>
            <a:ext cx="970915" cy="58356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central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Bent-Up Arrow 27"/>
          <p:cNvSpPr/>
          <p:nvPr/>
        </p:nvSpPr>
        <p:spPr>
          <a:xfrm rot="10800000">
            <a:off x="3241675" y="797560"/>
            <a:ext cx="5725795" cy="848995"/>
          </a:xfrm>
          <a:prstGeom prst="bentUpArrow">
            <a:avLst>
              <a:gd name="adj1" fmla="val 18025"/>
              <a:gd name="adj2" fmla="val 25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8819515" y="935355"/>
            <a:ext cx="147955" cy="20745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Bent-Up Arrow 29"/>
          <p:cNvSpPr/>
          <p:nvPr/>
        </p:nvSpPr>
        <p:spPr>
          <a:xfrm rot="10800000" flipV="1">
            <a:off x="3352165" y="5022850"/>
            <a:ext cx="5725795" cy="841375"/>
          </a:xfrm>
          <a:prstGeom prst="bentUpArrow">
            <a:avLst>
              <a:gd name="adj1" fmla="val 18025"/>
              <a:gd name="adj2" fmla="val 25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Rectangles 30"/>
          <p:cNvSpPr/>
          <p:nvPr/>
        </p:nvSpPr>
        <p:spPr>
          <a:xfrm>
            <a:off x="8930005" y="4172585"/>
            <a:ext cx="147955" cy="16122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Rectangles 31"/>
          <p:cNvSpPr/>
          <p:nvPr/>
        </p:nvSpPr>
        <p:spPr>
          <a:xfrm>
            <a:off x="6356033" y="935355"/>
            <a:ext cx="1303655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AAA contacts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s 32"/>
          <p:cNvSpPr/>
          <p:nvPr/>
        </p:nvSpPr>
        <p:spPr>
          <a:xfrm>
            <a:off x="6384926" y="5379720"/>
            <a:ext cx="1275080" cy="33718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BBB contacts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Rectangles 33"/>
          <p:cNvSpPr/>
          <p:nvPr/>
        </p:nvSpPr>
        <p:spPr>
          <a:xfrm>
            <a:off x="9545955" y="2945130"/>
            <a:ext cx="2400300" cy="17202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Rectangles 34"/>
          <p:cNvSpPr/>
          <p:nvPr/>
        </p:nvSpPr>
        <p:spPr>
          <a:xfrm>
            <a:off x="9733915" y="3101340"/>
            <a:ext cx="1945005" cy="6559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which url???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 need central site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control centra database</a:t>
            </a:r>
            <a:endParaRPr lang="en-US" altLang="zh-CN" sz="16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WPS Presentation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Administrator</dc:creator>
  <cp:lastModifiedBy>Administrator</cp:lastModifiedBy>
  <cp:revision>12</cp:revision>
  <dcterms:created xsi:type="dcterms:W3CDTF">2024-03-27T03:45:00Z</dcterms:created>
  <dcterms:modified xsi:type="dcterms:W3CDTF">2024-03-27T13:32:16Z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03CB5255FFB74B7F971DDEB9CC705199_11</vt:lpwstr>
  </property>
  <property fmtid="{D5CDD505-2E9C-101B-9397-08002B2CF9AE}" pid="3" name="KSOProductBuildVer">
    <vt:lpwstr>1033-12.2.0.13489</vt:lpwstr>
  </property>
</Properties>
</file>