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1"/>
  </p:notesMasterIdLst>
  <p:sldIdLst>
    <p:sldId id="264" r:id="rId2"/>
    <p:sldId id="265" r:id="rId3"/>
    <p:sldId id="266" r:id="rId4"/>
    <p:sldId id="256" r:id="rId5"/>
    <p:sldId id="258" r:id="rId6"/>
    <p:sldId id="259" r:id="rId7"/>
    <p:sldId id="260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88C3B-CF9A-4E67-9498-304E00F1BED8}" v="8" dt="2024-09-08T06:16:3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372-DABC-4F31-AD80-69B980F05555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D4B51-E59D-4883-A8DA-340D3B4B1C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4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D4B51-E59D-4883-A8DA-340D3B4B1C8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9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CAE-71A9-3730-A541-5EF77536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AB250-1CFA-1E51-2753-77F0ECC50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BD7A-BAC1-D01E-7C8D-77A2A21E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DDFE-A09E-6545-C4FF-C89CBF14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2D28-CBF0-ED3C-634A-9FADA13B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6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7DEA-D083-9D2D-0CD7-DAD0F765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EC4FF-811A-04C2-18D1-8B140EC0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8D47-0804-F286-A282-407E88D2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5BA8-39AE-CAFE-B0F2-3BF37E6B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4E10-E0D1-B2E5-4D6F-1EFB202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43E6B-65EC-BDAE-5C79-9975EEBD3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7F559-3B55-CABC-E1F0-8A9110BB7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1036-7FAC-D10A-7F55-75B74AF3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4497-90EA-B183-3564-EEA51CC8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3D32-5209-29D2-9C9B-8F63DFBE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89E-0C4B-348A-1758-6F3710B2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70C4-A7E3-44AB-A918-743FAA1B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9CB5-6BD7-D577-9BE3-408B3E21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3FF3-18AB-5EBB-39E1-0DCECF91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B0DB-030B-5CC2-6A42-B19F343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8798-87AB-3A06-43DD-39876DB2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D643-D9D7-78B5-97E5-6BBAE42BB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ABEB-9499-51B2-3BF3-2C8F5890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DD93-1C07-21E8-D13F-5859BD2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6429-3F9E-6EA4-00FC-0404A33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2F81-F51E-615E-1B76-79318D39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2E4F-F893-CE2C-C5D2-7D8F38E80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AE67-E2CB-14B9-92A1-762A944BA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506F-CE5E-B529-A852-797C55C0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FDD9-8AAC-889E-7234-C1A5465A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F846-45BE-FCFB-5F5C-2506F700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383-415E-2E46-DC02-675D3E42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2C89F-DEE0-C9EA-D753-4A4EA020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FEFFA-1ED9-01E7-D737-FA713211F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00477-39FD-2AB1-1106-C3FBB383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45BA-AEC7-2528-3052-062ADB34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5E462-205D-F947-36F5-573096F6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B549E-F72A-6E96-FE22-77A35595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2B948-667C-A390-9F0B-712ACE4A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8114-351F-6F91-92ED-7AFAAA00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E188B-B6B9-4B69-E010-90598745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5098D-C09B-6FA7-9A2C-A4620A8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897AE-1555-FDCE-35FA-D303C137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6E296-25DD-74BB-49C6-23C0B5C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E7D9E-6E6C-12CE-86C8-CAA17B7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0ACF-AD3A-AA0E-A4BF-36EABA4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B79A-6FFB-38CB-8EAE-9F582C7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3942-53C0-4F48-1134-722FBC0D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76FB-FD3E-B0D6-F2D8-AD3930C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4521-7C1F-27FF-3AB7-75C46395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9D6BA-8F34-CF3D-4D87-74ADD908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01BA-A506-33F4-8CFB-BA0DB1F4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7DA3-C072-14C7-9274-A7F8599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0E0EE-0221-89B9-E9E4-3D571DA92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5A07-27ED-EAE0-13D1-380E70153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22E6B-E9D0-571F-AB31-7007DA9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8755-6FEF-58E1-8A74-407E2EA6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B055-6E7A-2310-07E0-D7ABD826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E3F8D-7E25-7019-E866-6EA2F67E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ED75-1E5F-49BC-9F11-98F5EA62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AF96-1763-26D9-516F-7AFD1167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B2C8-649E-D9B5-A79A-106D7094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5EB3-A02A-E864-4119-13E2D203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6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ld writing on sand on a beach&#10;&#10;Description automatically generated">
            <a:extLst>
              <a:ext uri="{FF2B5EF4-FFF2-40B4-BE49-F238E27FC236}">
                <a16:creationId xmlns:a16="http://schemas.microsoft.com/office/drawing/2014/main" id="{86AB1DED-01DF-99A1-D2B8-AC1D2F6A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8" b="134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holding a clipboard and pen&#10;&#10;Description automatically generated">
            <a:extLst>
              <a:ext uri="{FF2B5EF4-FFF2-40B4-BE49-F238E27FC236}">
                <a16:creationId xmlns:a16="http://schemas.microsoft.com/office/drawing/2014/main" id="{6F3C72DB-299E-28D3-E98D-7A25FE38C92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381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alking on a street with cars and buildings in the background&#10;&#10;Description automatically generated">
            <a:extLst>
              <a:ext uri="{FF2B5EF4-FFF2-40B4-BE49-F238E27FC236}">
                <a16:creationId xmlns:a16="http://schemas.microsoft.com/office/drawing/2014/main" id="{0106AA8F-1481-30C2-8AD0-666054C762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7" b="77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7987F-06C5-3ABF-0D03-000E2460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18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B03521-C65F-F273-9287-8CD3B2F53D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429000"/>
            <a:ext cx="7688263" cy="18526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GenNow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FCE47-5488-08B2-C0A5-A0C57EBB854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422900"/>
            <a:ext cx="7688263" cy="649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 Always Aus</a:t>
            </a:r>
          </a:p>
        </p:txBody>
      </p:sp>
    </p:spTree>
    <p:extLst>
      <p:ext uri="{BB962C8B-B14F-4D97-AF65-F5344CB8AC3E}">
        <p14:creationId xmlns:p14="http://schemas.microsoft.com/office/powerpoint/2010/main" val="4277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339E-CFF3-0CC6-D4D2-72E129A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5985-BE9C-DFED-4151-1179FC49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490C-4272-54D2-201A-05A73F44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2" y="917170"/>
            <a:ext cx="1123154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9DC-3D43-2DB5-3B9B-8037E2A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999C-62DB-6F82-91F5-F6381C34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D4A9A-7CD1-CBA0-FDC0-7F3AC406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9" y="241452"/>
            <a:ext cx="1134585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999-76A6-0428-202E-07FCA01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2A80-259E-C7D9-5986-D2013051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C285B-69C3-4173-6110-F4870FDA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0" y="110716"/>
            <a:ext cx="10393225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learning process&#10;&#10;Description automatically generated">
            <a:extLst>
              <a:ext uri="{FF2B5EF4-FFF2-40B4-BE49-F238E27FC236}">
                <a16:creationId xmlns:a16="http://schemas.microsoft.com/office/drawing/2014/main" id="{6C50F504-0721-AAC2-C9BF-76BB6DF4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7"/>
            <a:ext cx="74280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E57B-9F62-A0FD-990E-9A03D09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5A78-BCF6-D577-2717-BF2D1DDB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DD369-95E7-D2CF-8F66-E64D5C3C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88347"/>
            <a:ext cx="1048033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</Words>
  <Application>Microsoft Office PowerPoint</Application>
  <PresentationFormat>Widescreen</PresentationFormat>
  <Paragraphs>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GenNow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Lee</dc:creator>
  <cp:lastModifiedBy>James Lee</cp:lastModifiedBy>
  <cp:revision>2</cp:revision>
  <dcterms:created xsi:type="dcterms:W3CDTF">2024-09-08T05:13:03Z</dcterms:created>
  <dcterms:modified xsi:type="dcterms:W3CDTF">2024-09-08T06:35:51Z</dcterms:modified>
</cp:coreProperties>
</file>