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8"/>
  </p:notesMasterIdLst>
  <p:handoutMasterIdLst>
    <p:handoutMasterId r:id="rId19"/>
  </p:handoutMasterIdLst>
  <p:sldIdLst>
    <p:sldId id="256" r:id="rId5"/>
    <p:sldId id="344" r:id="rId6"/>
    <p:sldId id="337" r:id="rId7"/>
    <p:sldId id="339" r:id="rId8"/>
    <p:sldId id="338" r:id="rId9"/>
    <p:sldId id="341" r:id="rId10"/>
    <p:sldId id="340" r:id="rId11"/>
    <p:sldId id="363" r:id="rId12"/>
    <p:sldId id="364" r:id="rId13"/>
    <p:sldId id="361" r:id="rId14"/>
    <p:sldId id="333" r:id="rId15"/>
    <p:sldId id="366" r:id="rId16"/>
    <p:sldId id="365" r:id="rId17"/>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8FF8BA-71F5-BF9D-896D-BF00B5DACEC5}" v="199" dt="2024-02-22T18:16:10.968"/>
    <p1510:client id="{52A133DC-54A7-0305-4E4A-63D0BAACE11A}" v="86" dt="2024-02-22T17:44:26.413"/>
    <p1510:client id="{5C7E1616-B2CB-467C-AABF-5FE1B75A5881}" v="2" dt="2024-02-22T16:11:37.654"/>
    <p1510:client id="{79D66662-5641-4316-80BB-A4622F23DC9B}" v="27" dt="2024-02-23T01:22:32.311"/>
    <p1510:client id="{F918EEDD-7742-18BD-F5D4-A88B827645D6}" v="26" dt="2024-02-22T08:48:13.382"/>
  </p1510:revLst>
</p1510:revInfo>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1704" y="96"/>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D106BE4-D145-4BE7-AF91-BAEED90EAC7E}" type="datetimeFigureOut">
              <a:rPr lang="zh-TW" altLang="en-US" smtClean="0"/>
              <a:t>2024/2/23</a:t>
            </a:fld>
            <a:endParaRPr lang="zh-TW" altLang="en-US"/>
          </a:p>
        </p:txBody>
      </p:sp>
      <p:sp>
        <p:nvSpPr>
          <p:cNvPr id="4" name="頁尾版面配置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5089CDC-7C4F-4D52-803A-C6DC5FEA59EF}" type="slidenum">
              <a:rPr lang="zh-TW" altLang="en-US" smtClean="0"/>
              <a:t>‹#›</a:t>
            </a:fld>
            <a:endParaRPr lang="zh-TW" altLang="en-US"/>
          </a:p>
        </p:txBody>
      </p:sp>
    </p:spTree>
    <p:extLst>
      <p:ext uri="{BB962C8B-B14F-4D97-AF65-F5344CB8AC3E}">
        <p14:creationId xmlns:p14="http://schemas.microsoft.com/office/powerpoint/2010/main" val="12316277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56D0E0-8CF6-4B67-BE45-F22B1BC258EB}" type="datetimeFigureOut">
              <a:rPr lang="zh-TW" altLang="en-US" smtClean="0"/>
              <a:t>2024/2/23</a:t>
            </a:fld>
            <a:endParaRPr lang="zh-TW" altLang="en-US"/>
          </a:p>
        </p:txBody>
      </p:sp>
      <p:sp>
        <p:nvSpPr>
          <p:cNvPr id="4" name="投影片圖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01E8F7-C7CD-4202-AC5D-AEA5172EA8B0}" type="slidenum">
              <a:rPr lang="zh-TW" altLang="en-US" smtClean="0"/>
              <a:t>‹#›</a:t>
            </a:fld>
            <a:endParaRPr lang="zh-TW" altLang="en-US"/>
          </a:p>
        </p:txBody>
      </p:sp>
    </p:spTree>
    <p:extLst>
      <p:ext uri="{BB962C8B-B14F-4D97-AF65-F5344CB8AC3E}">
        <p14:creationId xmlns:p14="http://schemas.microsoft.com/office/powerpoint/2010/main" val="2823715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a:p>
        </p:txBody>
      </p:sp>
      <p:sp>
        <p:nvSpPr>
          <p:cNvPr id="4" name="投影片編號版面配置區 3"/>
          <p:cNvSpPr>
            <a:spLocks noGrp="1"/>
          </p:cNvSpPr>
          <p:nvPr>
            <p:ph type="sldNum" sz="quarter" idx="10"/>
          </p:nvPr>
        </p:nvSpPr>
        <p:spPr/>
        <p:txBody>
          <a:bodyPr/>
          <a:lstStyle/>
          <a:p>
            <a:fld id="{E201E8F7-C7CD-4202-AC5D-AEA5172EA8B0}" type="slidenum">
              <a:rPr lang="zh-TW" altLang="en-US" smtClean="0"/>
              <a:t>7</a:t>
            </a:fld>
            <a:endParaRPr lang="zh-TW" altLang="en-US"/>
          </a:p>
        </p:txBody>
      </p:sp>
    </p:spTree>
    <p:extLst>
      <p:ext uri="{BB962C8B-B14F-4D97-AF65-F5344CB8AC3E}">
        <p14:creationId xmlns:p14="http://schemas.microsoft.com/office/powerpoint/2010/main" val="7005586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E201E8F7-C7CD-4202-AC5D-AEA5172EA8B0}" type="slidenum">
              <a:rPr lang="zh-TW" altLang="en-US" smtClean="0"/>
              <a:t>11</a:t>
            </a:fld>
            <a:endParaRPr lang="zh-TW" altLang="en-US"/>
          </a:p>
        </p:txBody>
      </p:sp>
    </p:spTree>
    <p:extLst>
      <p:ext uri="{BB962C8B-B14F-4D97-AF65-F5344CB8AC3E}">
        <p14:creationId xmlns:p14="http://schemas.microsoft.com/office/powerpoint/2010/main" val="1339412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E201E8F7-C7CD-4202-AC5D-AEA5172EA8B0}" type="slidenum">
              <a:rPr lang="zh-TW" altLang="en-US" smtClean="0"/>
              <a:t>12</a:t>
            </a:fld>
            <a:endParaRPr lang="zh-TW" altLang="en-US"/>
          </a:p>
        </p:txBody>
      </p:sp>
    </p:spTree>
    <p:extLst>
      <p:ext uri="{BB962C8B-B14F-4D97-AF65-F5344CB8AC3E}">
        <p14:creationId xmlns:p14="http://schemas.microsoft.com/office/powerpoint/2010/main" val="95449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E201E8F7-C7CD-4202-AC5D-AEA5172EA8B0}" type="slidenum">
              <a:rPr lang="zh-TW" altLang="en-US" smtClean="0"/>
              <a:t>13</a:t>
            </a:fld>
            <a:endParaRPr lang="zh-TW" altLang="en-US"/>
          </a:p>
        </p:txBody>
      </p:sp>
    </p:spTree>
    <p:extLst>
      <p:ext uri="{BB962C8B-B14F-4D97-AF65-F5344CB8AC3E}">
        <p14:creationId xmlns:p14="http://schemas.microsoft.com/office/powerpoint/2010/main" val="27585897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a:t>按一下以編輯母片標題樣式</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endParaRPr lang="en-US"/>
          </a:p>
        </p:txBody>
      </p:sp>
      <p:sp>
        <p:nvSpPr>
          <p:cNvPr id="4" name="Date Placeholder 3"/>
          <p:cNvSpPr>
            <a:spLocks noGrp="1"/>
          </p:cNvSpPr>
          <p:nvPr>
            <p:ph type="dt" sz="half" idx="10"/>
          </p:nvPr>
        </p:nvSpPr>
        <p:spPr/>
        <p:txBody>
          <a:bodyPr/>
          <a:lstStyle/>
          <a:p>
            <a:fld id="{ED36DB70-BF5C-494E-86CD-574899C0BE79}" type="datetimeFigureOut">
              <a:rPr lang="zh-TW" altLang="en-US" smtClean="0"/>
              <a:t>2024/2/23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7EDEBDC-C98A-445C-9654-17841EB11421}" type="slidenum">
              <a:rPr lang="zh-TW" altLang="en-US" smtClean="0"/>
              <a:t>‹#›</a:t>
            </a:fld>
            <a:endParaRPr lang="zh-TW" altLang="en-US"/>
          </a:p>
        </p:txBody>
      </p:sp>
    </p:spTree>
    <p:extLst>
      <p:ext uri="{BB962C8B-B14F-4D97-AF65-F5344CB8AC3E}">
        <p14:creationId xmlns:p14="http://schemas.microsoft.com/office/powerpoint/2010/main" val="1321608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fld id="{ED36DB70-BF5C-494E-86CD-574899C0BE79}" type="datetimeFigureOut">
              <a:rPr lang="zh-TW" altLang="en-US" smtClean="0"/>
              <a:t>2024/2/23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7EDEBDC-C98A-445C-9654-17841EB11421}" type="slidenum">
              <a:rPr lang="zh-TW" altLang="en-US" smtClean="0"/>
              <a:t>‹#›</a:t>
            </a:fld>
            <a:endParaRPr lang="zh-TW" altLang="en-US"/>
          </a:p>
        </p:txBody>
      </p:sp>
    </p:spTree>
    <p:extLst>
      <p:ext uri="{BB962C8B-B14F-4D97-AF65-F5344CB8AC3E}">
        <p14:creationId xmlns:p14="http://schemas.microsoft.com/office/powerpoint/2010/main" val="2018377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TW" altLang="en-US"/>
              <a:t>按一下以編輯母片標題樣式</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fld id="{ED36DB70-BF5C-494E-86CD-574899C0BE79}" type="datetimeFigureOut">
              <a:rPr lang="zh-TW" altLang="en-US" smtClean="0"/>
              <a:t>2024/2/23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7EDEBDC-C98A-445C-9654-17841EB11421}" type="slidenum">
              <a:rPr lang="zh-TW" altLang="en-US" smtClean="0"/>
              <a:t>‹#›</a:t>
            </a:fld>
            <a:endParaRPr lang="zh-TW" altLang="en-US"/>
          </a:p>
        </p:txBody>
      </p:sp>
    </p:spTree>
    <p:extLst>
      <p:ext uri="{BB962C8B-B14F-4D97-AF65-F5344CB8AC3E}">
        <p14:creationId xmlns:p14="http://schemas.microsoft.com/office/powerpoint/2010/main" val="1579179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42745"/>
          </a:xfrm>
        </p:spPr>
        <p:txBody>
          <a:bodyPr/>
          <a:lstStyle>
            <a:lvl1pPr>
              <a:defRPr>
                <a:latin typeface="微軟正黑體" panose="020B0604030504040204" pitchFamily="34" charset="-120"/>
                <a:ea typeface="微軟正黑體" panose="020B0604030504040204" pitchFamily="34" charset="-120"/>
              </a:defRPr>
            </a:lvl1pPr>
          </a:lstStyle>
          <a:p>
            <a:r>
              <a:rPr lang="zh-TW" altLang="en-US"/>
              <a:t>按一下以編輯母片標題樣式</a:t>
            </a:r>
            <a:endParaRPr lang="en-US"/>
          </a:p>
        </p:txBody>
      </p:sp>
      <p:sp>
        <p:nvSpPr>
          <p:cNvPr id="3" name="Content Placeholder 2"/>
          <p:cNvSpPr>
            <a:spLocks noGrp="1"/>
          </p:cNvSpPr>
          <p:nvPr>
            <p:ph idx="1"/>
          </p:nvPr>
        </p:nvSpPr>
        <p:spPr>
          <a:xfrm>
            <a:off x="628650" y="1500996"/>
            <a:ext cx="7886700" cy="4675967"/>
          </a:xfrm>
        </p:spPr>
        <p:txBody>
          <a:bodyPr/>
          <a:lstStyle>
            <a:lvl1pPr>
              <a:defRPr>
                <a:latin typeface="標楷體" panose="03000509000000000000" pitchFamily="65" charset="-120"/>
                <a:ea typeface="標楷體" panose="03000509000000000000" pitchFamily="65" charset="-120"/>
              </a:defRPr>
            </a:lvl1pPr>
            <a:lvl2pPr>
              <a:defRPr>
                <a:latin typeface="標楷體" panose="03000509000000000000" pitchFamily="65" charset="-120"/>
                <a:ea typeface="標楷體" panose="03000509000000000000" pitchFamily="65" charset="-120"/>
              </a:defRPr>
            </a:lvl2pPr>
            <a:lvl3pPr>
              <a:defRPr>
                <a:latin typeface="標楷體" panose="03000509000000000000" pitchFamily="65" charset="-120"/>
                <a:ea typeface="標楷體" panose="03000509000000000000" pitchFamily="65" charset="-120"/>
              </a:defRPr>
            </a:lvl3pPr>
            <a:lvl4pPr>
              <a:defRPr>
                <a:latin typeface="標楷體" panose="03000509000000000000" pitchFamily="65" charset="-120"/>
                <a:ea typeface="標楷體" panose="03000509000000000000" pitchFamily="65" charset="-120"/>
              </a:defRPr>
            </a:lvl4pPr>
            <a:lvl5pPr>
              <a:defRPr>
                <a:latin typeface="標楷體" panose="03000509000000000000" pitchFamily="65" charset="-120"/>
                <a:ea typeface="標楷體" panose="03000509000000000000" pitchFamily="65" charset="-120"/>
              </a:defRPr>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fld id="{ED36DB70-BF5C-494E-86CD-574899C0BE79}" type="datetimeFigureOut">
              <a:rPr lang="zh-TW" altLang="en-US" smtClean="0"/>
              <a:t>2024/2/23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7EDEBDC-C98A-445C-9654-17841EB11421}" type="slidenum">
              <a:rPr lang="zh-TW" altLang="en-US" smtClean="0"/>
              <a:t>‹#›</a:t>
            </a:fld>
            <a:endParaRPr lang="zh-TW" altLang="en-US"/>
          </a:p>
        </p:txBody>
      </p:sp>
    </p:spTree>
    <p:extLst>
      <p:ext uri="{BB962C8B-B14F-4D97-AF65-F5344CB8AC3E}">
        <p14:creationId xmlns:p14="http://schemas.microsoft.com/office/powerpoint/2010/main" val="1961198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TW" altLang="en-US"/>
              <a:t>按一下以編輯母片標題樣式</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ED36DB70-BF5C-494E-86CD-574899C0BE79}" type="datetimeFigureOut">
              <a:rPr lang="zh-TW" altLang="en-US" smtClean="0"/>
              <a:t>2024/2/23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7EDEBDC-C98A-445C-9654-17841EB11421}" type="slidenum">
              <a:rPr lang="zh-TW" altLang="en-US" smtClean="0"/>
              <a:t>‹#›</a:t>
            </a:fld>
            <a:endParaRPr lang="zh-TW" altLang="en-US"/>
          </a:p>
        </p:txBody>
      </p:sp>
    </p:spTree>
    <p:extLst>
      <p:ext uri="{BB962C8B-B14F-4D97-AF65-F5344CB8AC3E}">
        <p14:creationId xmlns:p14="http://schemas.microsoft.com/office/powerpoint/2010/main" val="1372541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Date Placeholder 4"/>
          <p:cNvSpPr>
            <a:spLocks noGrp="1"/>
          </p:cNvSpPr>
          <p:nvPr>
            <p:ph type="dt" sz="half" idx="10"/>
          </p:nvPr>
        </p:nvSpPr>
        <p:spPr/>
        <p:txBody>
          <a:bodyPr/>
          <a:lstStyle/>
          <a:p>
            <a:fld id="{ED36DB70-BF5C-494E-86CD-574899C0BE79}" type="datetimeFigureOut">
              <a:rPr lang="zh-TW" altLang="en-US" smtClean="0"/>
              <a:t>2024/2/23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7EDEBDC-C98A-445C-9654-17841EB11421}" type="slidenum">
              <a:rPr lang="zh-TW" altLang="en-US" smtClean="0"/>
              <a:t>‹#›</a:t>
            </a:fld>
            <a:endParaRPr lang="zh-TW" altLang="en-US"/>
          </a:p>
        </p:txBody>
      </p:sp>
    </p:spTree>
    <p:extLst>
      <p:ext uri="{BB962C8B-B14F-4D97-AF65-F5344CB8AC3E}">
        <p14:creationId xmlns:p14="http://schemas.microsoft.com/office/powerpoint/2010/main" val="516429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TW" altLang="en-US"/>
              <a:t>按一下以編輯母片標題樣式</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629842" y="2505075"/>
            <a:ext cx="3868340"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4629150" y="2505075"/>
            <a:ext cx="3887391"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Date Placeholder 6"/>
          <p:cNvSpPr>
            <a:spLocks noGrp="1"/>
          </p:cNvSpPr>
          <p:nvPr>
            <p:ph type="dt" sz="half" idx="10"/>
          </p:nvPr>
        </p:nvSpPr>
        <p:spPr/>
        <p:txBody>
          <a:bodyPr/>
          <a:lstStyle/>
          <a:p>
            <a:fld id="{ED36DB70-BF5C-494E-86CD-574899C0BE79}" type="datetimeFigureOut">
              <a:rPr lang="zh-TW" altLang="en-US" smtClean="0"/>
              <a:t>2024/2/23</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D7EDEBDC-C98A-445C-9654-17841EB11421}" type="slidenum">
              <a:rPr lang="zh-TW" altLang="en-US" smtClean="0"/>
              <a:t>‹#›</a:t>
            </a:fld>
            <a:endParaRPr lang="zh-TW" altLang="en-US"/>
          </a:p>
        </p:txBody>
      </p:sp>
    </p:spTree>
    <p:extLst>
      <p:ext uri="{BB962C8B-B14F-4D97-AF65-F5344CB8AC3E}">
        <p14:creationId xmlns:p14="http://schemas.microsoft.com/office/powerpoint/2010/main" val="3755215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Date Placeholder 2"/>
          <p:cNvSpPr>
            <a:spLocks noGrp="1"/>
          </p:cNvSpPr>
          <p:nvPr>
            <p:ph type="dt" sz="half" idx="10"/>
          </p:nvPr>
        </p:nvSpPr>
        <p:spPr/>
        <p:txBody>
          <a:bodyPr/>
          <a:lstStyle/>
          <a:p>
            <a:fld id="{ED36DB70-BF5C-494E-86CD-574899C0BE79}" type="datetimeFigureOut">
              <a:rPr lang="zh-TW" altLang="en-US" smtClean="0"/>
              <a:t>2024/2/23</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D7EDEBDC-C98A-445C-9654-17841EB11421}" type="slidenum">
              <a:rPr lang="zh-TW" altLang="en-US" smtClean="0"/>
              <a:t>‹#›</a:t>
            </a:fld>
            <a:endParaRPr lang="zh-TW" altLang="en-US"/>
          </a:p>
        </p:txBody>
      </p:sp>
    </p:spTree>
    <p:extLst>
      <p:ext uri="{BB962C8B-B14F-4D97-AF65-F5344CB8AC3E}">
        <p14:creationId xmlns:p14="http://schemas.microsoft.com/office/powerpoint/2010/main" val="8300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36DB70-BF5C-494E-86CD-574899C0BE79}" type="datetimeFigureOut">
              <a:rPr lang="zh-TW" altLang="en-US" smtClean="0"/>
              <a:t>2024/2/23</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D7EDEBDC-C98A-445C-9654-17841EB11421}" type="slidenum">
              <a:rPr lang="zh-TW" altLang="en-US" smtClean="0"/>
              <a:t>‹#›</a:t>
            </a:fld>
            <a:endParaRPr lang="zh-TW" altLang="en-US"/>
          </a:p>
        </p:txBody>
      </p:sp>
    </p:spTree>
    <p:extLst>
      <p:ext uri="{BB962C8B-B14F-4D97-AF65-F5344CB8AC3E}">
        <p14:creationId xmlns:p14="http://schemas.microsoft.com/office/powerpoint/2010/main" val="1649022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ED36DB70-BF5C-494E-86CD-574899C0BE79}" type="datetimeFigureOut">
              <a:rPr lang="zh-TW" altLang="en-US" smtClean="0"/>
              <a:t>2024/2/23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7EDEBDC-C98A-445C-9654-17841EB11421}" type="slidenum">
              <a:rPr lang="zh-TW" altLang="en-US" smtClean="0"/>
              <a:t>‹#›</a:t>
            </a:fld>
            <a:endParaRPr lang="zh-TW" altLang="en-US"/>
          </a:p>
        </p:txBody>
      </p:sp>
    </p:spTree>
    <p:extLst>
      <p:ext uri="{BB962C8B-B14F-4D97-AF65-F5344CB8AC3E}">
        <p14:creationId xmlns:p14="http://schemas.microsoft.com/office/powerpoint/2010/main" val="2075482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ED36DB70-BF5C-494E-86CD-574899C0BE79}" type="datetimeFigureOut">
              <a:rPr lang="zh-TW" altLang="en-US" smtClean="0"/>
              <a:t>2024/2/23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7EDEBDC-C98A-445C-9654-17841EB11421}" type="slidenum">
              <a:rPr lang="zh-TW" altLang="en-US" smtClean="0"/>
              <a:t>‹#›</a:t>
            </a:fld>
            <a:endParaRPr lang="zh-TW" altLang="en-US"/>
          </a:p>
        </p:txBody>
      </p:sp>
    </p:spTree>
    <p:extLst>
      <p:ext uri="{BB962C8B-B14F-4D97-AF65-F5344CB8AC3E}">
        <p14:creationId xmlns:p14="http://schemas.microsoft.com/office/powerpoint/2010/main" val="1707346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a:t>按一下以編輯母片標題樣式</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36DB70-BF5C-494E-86CD-574899C0BE79}" type="datetimeFigureOut">
              <a:rPr lang="zh-TW" altLang="en-US" smtClean="0"/>
              <a:t>2024/2/23</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EDEBDC-C98A-445C-9654-17841EB11421}" type="slidenum">
              <a:rPr lang="zh-TW" altLang="en-US" smtClean="0"/>
              <a:t>‹#›</a:t>
            </a:fld>
            <a:endParaRPr lang="zh-TW" altLang="en-US"/>
          </a:p>
        </p:txBody>
      </p:sp>
    </p:spTree>
    <p:extLst>
      <p:ext uri="{BB962C8B-B14F-4D97-AF65-F5344CB8AC3E}">
        <p14:creationId xmlns:p14="http://schemas.microsoft.com/office/powerpoint/2010/main" val="14672583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e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youtube.com/playlist?list=PLuit3g1xQ3gJHvZWxLC8B5TEiIyISK84S"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p:cNvPicPr/>
          <p:nvPr/>
        </p:nvPicPr>
        <p:blipFill>
          <a:blip r:embed="rId2" cstate="print">
            <a:extLst>
              <a:ext uri="{28A0092B-C50C-407E-A947-70E740481C1C}">
                <a14:useLocalDpi xmlns:a14="http://schemas.microsoft.com/office/drawing/2010/main" val="0"/>
              </a:ext>
            </a:extLst>
          </a:blip>
          <a:stretch>
            <a:fillRect/>
          </a:stretch>
        </p:blipFill>
        <p:spPr>
          <a:xfrm>
            <a:off x="6028182" y="156404"/>
            <a:ext cx="3115818" cy="2887218"/>
          </a:xfrm>
          <a:prstGeom prst="rect">
            <a:avLst/>
          </a:prstGeom>
        </p:spPr>
      </p:pic>
      <p:sp>
        <p:nvSpPr>
          <p:cNvPr id="2" name="標題 1"/>
          <p:cNvSpPr>
            <a:spLocks noGrp="1"/>
          </p:cNvSpPr>
          <p:nvPr>
            <p:ph type="ctrTitle"/>
          </p:nvPr>
        </p:nvSpPr>
        <p:spPr>
          <a:xfrm>
            <a:off x="564435" y="2715242"/>
            <a:ext cx="8139065" cy="1112418"/>
          </a:xfrm>
        </p:spPr>
        <p:txBody>
          <a:bodyPr>
            <a:normAutofit/>
          </a:bodyPr>
          <a:lstStyle/>
          <a:p>
            <a:r>
              <a:rPr lang="zh-TW" altLang="en-US">
                <a:latin typeface="微軟正黑體" panose="020B0604030504040204" pitchFamily="34" charset="-120"/>
                <a:ea typeface="微軟正黑體" panose="020B0604030504040204" pitchFamily="34" charset="-120"/>
              </a:rPr>
              <a:t>區塊圖形編輯設計</a:t>
            </a:r>
            <a:endParaRPr lang="zh-TW" altLang="en-US"/>
          </a:p>
        </p:txBody>
      </p:sp>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128870" cy="1264620"/>
          </a:xfrm>
          <a:prstGeom prst="rect">
            <a:avLst/>
          </a:prstGeom>
        </p:spPr>
      </p:pic>
    </p:spTree>
    <p:extLst>
      <p:ext uri="{BB962C8B-B14F-4D97-AF65-F5344CB8AC3E}">
        <p14:creationId xmlns:p14="http://schemas.microsoft.com/office/powerpoint/2010/main" val="3069987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chor="ctr" anchorCtr="1">
            <a:normAutofit/>
          </a:bodyPr>
          <a:lstStyle/>
          <a:p>
            <a:pPr marL="0" indent="0">
              <a:buNone/>
            </a:pPr>
            <a:r>
              <a:rPr lang="zh-TW" altLang="en-US" sz="6000"/>
              <a:t>課堂練習</a:t>
            </a:r>
            <a:endParaRPr lang="en-US" altLang="zh-TW" sz="6000"/>
          </a:p>
          <a:p>
            <a:endParaRPr lang="zh-TW" altLang="en-US" sz="6000"/>
          </a:p>
        </p:txBody>
      </p:sp>
    </p:spTree>
    <p:extLst>
      <p:ext uri="{BB962C8B-B14F-4D97-AF65-F5344CB8AC3E}">
        <p14:creationId xmlns:p14="http://schemas.microsoft.com/office/powerpoint/2010/main" val="1876337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實驗一  </a:t>
            </a:r>
            <a:r>
              <a:rPr lang="en-US" altLang="zh-TW"/>
              <a:t>:</a:t>
            </a:r>
            <a:r>
              <a:rPr lang="zh-TW" altLang="en-US"/>
              <a:t> </a:t>
            </a:r>
            <a:r>
              <a:rPr lang="en-US" altLang="zh-TW" err="1"/>
              <a:t>Quartus</a:t>
            </a:r>
            <a:r>
              <a:rPr lang="zh-TW" altLang="en-US"/>
              <a:t>操作練習</a:t>
            </a:r>
            <a:endParaRPr lang="zh-TW" altLang="en-US">
              <a:latin typeface="微軟正黑體" panose="020B0604030504040204" pitchFamily="34" charset="-120"/>
              <a:ea typeface="微軟正黑體" panose="020B0604030504040204" pitchFamily="34" charset="-120"/>
            </a:endParaRPr>
          </a:p>
        </p:txBody>
      </p:sp>
      <p:sp>
        <p:nvSpPr>
          <p:cNvPr id="3" name="內容版面配置區 2"/>
          <p:cNvSpPr>
            <a:spLocks noGrp="1"/>
          </p:cNvSpPr>
          <p:nvPr>
            <p:ph idx="1"/>
          </p:nvPr>
        </p:nvSpPr>
        <p:spPr/>
        <p:txBody>
          <a:bodyPr vert="horz" lIns="91440" tIns="45720" rIns="91440" bIns="45720" rtlCol="0" anchor="t">
            <a:normAutofit/>
          </a:bodyPr>
          <a:lstStyle/>
          <a:p>
            <a:r>
              <a:rPr lang="zh-TW" altLang="en-US" dirty="0">
                <a:ea typeface="標楷體"/>
              </a:rPr>
              <a:t>請完成下列邏輯表示並將以下檔案壓縮並上傳</a:t>
            </a:r>
            <a:r>
              <a:rPr lang="en-US" altLang="zh-TW" dirty="0">
                <a:ea typeface="標楷體"/>
              </a:rPr>
              <a:t>:</a:t>
            </a:r>
          </a:p>
          <a:p>
            <a:pPr marL="971550" lvl="1" indent="-514350">
              <a:buFont typeface="+mj-lt"/>
              <a:buAutoNum type="alphaLcParenR"/>
            </a:pPr>
            <a:r>
              <a:rPr lang="zh-TW" altLang="en-US" dirty="0"/>
              <a:t>專案 </a:t>
            </a:r>
            <a:endParaRPr lang="en-US" altLang="zh-TW" dirty="0"/>
          </a:p>
          <a:p>
            <a:pPr marL="971550" lvl="1" indent="-514350">
              <a:buFont typeface="+mj-lt"/>
              <a:buAutoNum type="alphaLcParenR"/>
            </a:pPr>
            <a:r>
              <a:rPr lang="en-US" altLang="zh-TW" dirty="0">
                <a:ea typeface="標楷體"/>
              </a:rPr>
              <a:t>Word </a:t>
            </a:r>
            <a:r>
              <a:rPr lang="zh-TW" altLang="en-US" dirty="0">
                <a:ea typeface="標楷體"/>
              </a:rPr>
              <a:t>檔</a:t>
            </a:r>
            <a:r>
              <a:rPr lang="en-US" altLang="zh-TW" dirty="0">
                <a:ea typeface="標楷體"/>
              </a:rPr>
              <a:t>(</a:t>
            </a:r>
            <a:r>
              <a:rPr lang="zh-TW" altLang="en-US" dirty="0">
                <a:ea typeface="標楷體"/>
              </a:rPr>
              <a:t>電路設計截圖</a:t>
            </a:r>
            <a:r>
              <a:rPr lang="en-US" altLang="zh-TW" dirty="0">
                <a:ea typeface="標楷體"/>
              </a:rPr>
              <a:t>﹑</a:t>
            </a:r>
            <a:r>
              <a:rPr lang="zh-TW" altLang="en-US">
                <a:ea typeface="標楷體"/>
              </a:rPr>
              <a:t>模擬波形截圖</a:t>
            </a:r>
            <a:r>
              <a:rPr lang="en-US" altLang="zh-TW" dirty="0">
                <a:ea typeface="標楷體"/>
              </a:rPr>
              <a:t>)</a:t>
            </a:r>
          </a:p>
          <a:p>
            <a:pPr marL="457200" lvl="1" indent="0">
              <a:buNone/>
            </a:pPr>
            <a:endParaRPr lang="en-US" altLang="zh-TW" b="1" dirty="0">
              <a:latin typeface="標楷體"/>
              <a:ea typeface="標楷體"/>
            </a:endParaRPr>
          </a:p>
          <a:p>
            <a:pPr marL="457200" lvl="1" indent="0">
              <a:buNone/>
            </a:pPr>
            <a:r>
              <a:rPr lang="zh-TW" altLang="en-US" sz="2400" b="1" dirty="0">
                <a:latin typeface="標楷體"/>
                <a:ea typeface="標楷體"/>
              </a:rPr>
              <a:t>作業：</a:t>
            </a:r>
            <a:r>
              <a:rPr lang="en-US" altLang="zh-TW" sz="2400" b="1" dirty="0">
                <a:latin typeface="標楷體"/>
                <a:ea typeface="標楷體"/>
              </a:rPr>
              <a:t>F(A, B, C, D) = C’+A’D’+BD’</a:t>
            </a:r>
            <a:endParaRPr lang="zh-TW" altLang="en-US" sz="2400" b="1" dirty="0">
              <a:latin typeface="標楷體"/>
              <a:ea typeface="標楷體"/>
            </a:endParaRPr>
          </a:p>
          <a:p>
            <a:pPr marL="457200" lvl="1" indent="0">
              <a:buNone/>
            </a:pPr>
            <a:endParaRPr lang="en-US" altLang="zh-TW" b="1" dirty="0">
              <a:latin typeface="標楷體"/>
              <a:ea typeface="標楷體"/>
            </a:endParaRPr>
          </a:p>
          <a:p>
            <a:pPr marL="457200" lvl="1" indent="0">
              <a:buNone/>
            </a:pPr>
            <a:r>
              <a:rPr lang="zh-TW" altLang="en-US" b="1" dirty="0">
                <a:latin typeface="標楷體"/>
                <a:ea typeface="標楷體"/>
              </a:rPr>
              <a:t>加分：</a:t>
            </a:r>
            <a:r>
              <a:rPr lang="en-US" altLang="zh-TW" b="1" dirty="0">
                <a:latin typeface="標楷體"/>
                <a:ea typeface="標楷體"/>
              </a:rPr>
              <a:t>Y(A, B, C,</a:t>
            </a:r>
            <a:r>
              <a:rPr lang="zh-TW" altLang="en-US" b="1" dirty="0">
                <a:latin typeface="標楷體"/>
                <a:ea typeface="標楷體"/>
              </a:rPr>
              <a:t> </a:t>
            </a:r>
            <a:r>
              <a:rPr lang="en-US" altLang="zh-TW" b="1" dirty="0">
                <a:latin typeface="標楷體"/>
                <a:ea typeface="標楷體"/>
              </a:rPr>
              <a:t>D) = ∑(0,1,2,3,4,6,8,9,10,11,14)</a:t>
            </a:r>
            <a:endParaRPr lang="zh-TW" altLang="en-US" b="1" dirty="0">
              <a:latin typeface="標楷體"/>
              <a:ea typeface="標楷體"/>
            </a:endParaRPr>
          </a:p>
          <a:p>
            <a:pPr marL="457200" lvl="1" indent="0">
              <a:buNone/>
            </a:pPr>
            <a:r>
              <a:rPr lang="zh-TW" altLang="en-US" dirty="0">
                <a:solidFill>
                  <a:srgbClr val="FF0000"/>
                </a:solidFill>
                <a:latin typeface="Times New Roman"/>
                <a:ea typeface="DFKai-SB"/>
                <a:cs typeface="Times New Roman"/>
              </a:rPr>
              <a:t>設計</a:t>
            </a:r>
            <a:r>
              <a:rPr lang="zh-TW" altLang="zh-TW" dirty="0">
                <a:solidFill>
                  <a:srgbClr val="FF0000"/>
                </a:solidFill>
                <a:latin typeface="Times New Roman"/>
                <a:ea typeface="DFKai-SB"/>
                <a:cs typeface="Times New Roman"/>
              </a:rPr>
              <a:t>最簡</a:t>
            </a:r>
            <a:r>
              <a:rPr lang="zh-TW" altLang="en-US" dirty="0">
                <a:solidFill>
                  <a:srgbClr val="FF0000"/>
                </a:solidFill>
                <a:latin typeface="Times New Roman"/>
                <a:ea typeface="DFKai-SB"/>
                <a:cs typeface="Times New Roman"/>
              </a:rPr>
              <a:t>電路圖</a:t>
            </a:r>
            <a:r>
              <a:rPr lang="en-US" altLang="zh-TW" sz="2000" dirty="0">
                <a:solidFill>
                  <a:srgbClr val="FF0000"/>
                </a:solidFill>
                <a:latin typeface="Times New Roman"/>
                <a:ea typeface="DFKai-SB"/>
                <a:cs typeface="Times New Roman"/>
              </a:rPr>
              <a:t> </a:t>
            </a:r>
            <a:endParaRPr lang="en-US" altLang="zh-TW" dirty="0">
              <a:solidFill>
                <a:srgbClr val="FF0000"/>
              </a:solidFill>
              <a:latin typeface="Times New Roman"/>
              <a:ea typeface="標楷體"/>
              <a:cs typeface="Times New Roman"/>
            </a:endParaRPr>
          </a:p>
          <a:p>
            <a:pPr marL="457200" lvl="1" indent="0">
              <a:buNone/>
            </a:pPr>
            <a:endParaRPr lang="en-US" altLang="zh-TW" dirty="0">
              <a:latin typeface="Times New Roman" panose="02020603050405020304" pitchFamily="18" charset="0"/>
              <a:cs typeface="Times New Roman" panose="02020603050405020304" pitchFamily="18" charset="0"/>
            </a:endParaRPr>
          </a:p>
          <a:p>
            <a:pPr lvl="1"/>
            <a:endParaRPr lang="en-US" altLang="zh-TW" dirty="0">
              <a:latin typeface="Times New Roman" panose="02020603050405020304" pitchFamily="18" charset="0"/>
              <a:cs typeface="Times New Roman" panose="02020603050405020304" pitchFamily="18" charset="0"/>
            </a:endParaRPr>
          </a:p>
          <a:p>
            <a:pPr lvl="1"/>
            <a:endParaRPr lang="zh-TW"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7196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實驗一  </a:t>
            </a:r>
            <a:r>
              <a:rPr lang="en-US" altLang="zh-TW"/>
              <a:t>:</a:t>
            </a:r>
            <a:r>
              <a:rPr lang="zh-TW" altLang="en-US"/>
              <a:t> </a:t>
            </a:r>
            <a:r>
              <a:rPr lang="en-US" altLang="zh-TW" err="1"/>
              <a:t>Quartus</a:t>
            </a:r>
            <a:r>
              <a:rPr lang="zh-TW" altLang="en-US"/>
              <a:t>操作練習</a:t>
            </a:r>
            <a:endParaRPr lang="zh-TW" altLang="en-US">
              <a:latin typeface="微軟正黑體" panose="020B0604030504040204" pitchFamily="34" charset="-120"/>
              <a:ea typeface="微軟正黑體" panose="020B0604030504040204" pitchFamily="34" charset="-120"/>
            </a:endParaRPr>
          </a:p>
        </p:txBody>
      </p:sp>
      <p:sp>
        <p:nvSpPr>
          <p:cNvPr id="3" name="內容版面配置區 2"/>
          <p:cNvSpPr>
            <a:spLocks noGrp="1"/>
          </p:cNvSpPr>
          <p:nvPr>
            <p:ph idx="1"/>
          </p:nvPr>
        </p:nvSpPr>
        <p:spPr/>
        <p:txBody>
          <a:bodyPr vert="horz" lIns="91440" tIns="45720" rIns="91440" bIns="45720" rtlCol="0" anchor="t">
            <a:normAutofit/>
          </a:bodyPr>
          <a:lstStyle/>
          <a:p>
            <a:pPr marL="0" indent="0">
              <a:buNone/>
            </a:pPr>
            <a:r>
              <a:rPr lang="zh-TW" altLang="en-US" sz="2800" b="1" dirty="0">
                <a:latin typeface="標楷體"/>
                <a:ea typeface="標楷體"/>
              </a:rPr>
              <a:t>作業：</a:t>
            </a:r>
            <a:r>
              <a:rPr lang="en-US" altLang="zh-TW" sz="2800" b="1" dirty="0">
                <a:latin typeface="標楷體"/>
                <a:ea typeface="標楷體"/>
              </a:rPr>
              <a:t>F(A, B, C, D) = C’+A’D’+BD’</a:t>
            </a:r>
            <a:endParaRPr lang="zh-TW" altLang="en-US" sz="2800" b="1" dirty="0">
              <a:latin typeface="標楷體"/>
              <a:ea typeface="標楷體"/>
            </a:endParaRPr>
          </a:p>
          <a:p>
            <a:pPr marL="0" indent="0">
              <a:buNone/>
            </a:pPr>
            <a:endParaRPr lang="en-US" altLang="zh-TW" b="1" dirty="0">
              <a:latin typeface="標楷體"/>
              <a:ea typeface="標楷體"/>
            </a:endParaRPr>
          </a:p>
          <a:p>
            <a:pPr lvl="1"/>
            <a:endParaRPr lang="en-US" altLang="zh-TW" dirty="0">
              <a:latin typeface="Times New Roman" panose="02020603050405020304" pitchFamily="18" charset="0"/>
              <a:cs typeface="Times New Roman" panose="02020603050405020304" pitchFamily="18" charset="0"/>
            </a:endParaRPr>
          </a:p>
          <a:p>
            <a:pPr lvl="1"/>
            <a:endParaRPr lang="en-US" altLang="zh-TW" dirty="0">
              <a:latin typeface="Times New Roman" panose="02020603050405020304" pitchFamily="18" charset="0"/>
              <a:cs typeface="Times New Roman" panose="02020603050405020304" pitchFamily="18" charset="0"/>
            </a:endParaRPr>
          </a:p>
          <a:p>
            <a:pPr lvl="1"/>
            <a:endParaRPr lang="zh-TW" altLang="en-US" dirty="0">
              <a:latin typeface="Times New Roman" panose="02020603050405020304" pitchFamily="18" charset="0"/>
              <a:cs typeface="Times New Roman" panose="02020603050405020304" pitchFamily="18" charset="0"/>
            </a:endParaRPr>
          </a:p>
        </p:txBody>
      </p:sp>
      <p:pic>
        <p:nvPicPr>
          <p:cNvPr id="7" name="圖片 6">
            <a:extLst>
              <a:ext uri="{FF2B5EF4-FFF2-40B4-BE49-F238E27FC236}">
                <a16:creationId xmlns:a16="http://schemas.microsoft.com/office/drawing/2014/main" id="{DE455E69-0676-4D0E-BFC5-8171DE7EF6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79352"/>
            <a:ext cx="9144000" cy="2724958"/>
          </a:xfrm>
          <a:prstGeom prst="rect">
            <a:avLst/>
          </a:prstGeom>
        </p:spPr>
      </p:pic>
    </p:spTree>
    <p:extLst>
      <p:ext uri="{BB962C8B-B14F-4D97-AF65-F5344CB8AC3E}">
        <p14:creationId xmlns:p14="http://schemas.microsoft.com/office/powerpoint/2010/main" val="32594660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實驗一  </a:t>
            </a:r>
            <a:r>
              <a:rPr lang="en-US" altLang="zh-TW"/>
              <a:t>:</a:t>
            </a:r>
            <a:r>
              <a:rPr lang="zh-TW" altLang="en-US"/>
              <a:t> </a:t>
            </a:r>
            <a:r>
              <a:rPr lang="en-US" altLang="zh-TW" err="1"/>
              <a:t>Quartus</a:t>
            </a:r>
            <a:r>
              <a:rPr lang="zh-TW" altLang="en-US"/>
              <a:t>操作練習</a:t>
            </a:r>
            <a:endParaRPr lang="zh-TW" altLang="en-US">
              <a:latin typeface="微軟正黑體" panose="020B0604030504040204" pitchFamily="34" charset="-120"/>
              <a:ea typeface="微軟正黑體" panose="020B0604030504040204" pitchFamily="34" charset="-120"/>
            </a:endParaRPr>
          </a:p>
        </p:txBody>
      </p:sp>
      <p:sp>
        <p:nvSpPr>
          <p:cNvPr id="3" name="內容版面配置區 2"/>
          <p:cNvSpPr>
            <a:spLocks noGrp="1"/>
          </p:cNvSpPr>
          <p:nvPr>
            <p:ph idx="1"/>
          </p:nvPr>
        </p:nvSpPr>
        <p:spPr/>
        <p:txBody>
          <a:bodyPr vert="horz" lIns="91440" tIns="45720" rIns="91440" bIns="45720" rtlCol="0" anchor="t">
            <a:normAutofit/>
          </a:bodyPr>
          <a:lstStyle/>
          <a:p>
            <a:pPr marL="0" indent="0">
              <a:buNone/>
            </a:pPr>
            <a:r>
              <a:rPr lang="zh-TW" altLang="en-US" b="1" dirty="0">
                <a:latin typeface="標楷體"/>
                <a:ea typeface="標楷體"/>
              </a:rPr>
              <a:t>加分：</a:t>
            </a:r>
            <a:r>
              <a:rPr lang="en-US" altLang="zh-TW" b="1" dirty="0">
                <a:latin typeface="標楷體"/>
                <a:ea typeface="標楷體"/>
              </a:rPr>
              <a:t>Y(A, B, C,</a:t>
            </a:r>
            <a:r>
              <a:rPr lang="zh-TW" altLang="en-US" b="1" dirty="0">
                <a:latin typeface="標楷體"/>
                <a:ea typeface="標楷體"/>
              </a:rPr>
              <a:t> </a:t>
            </a:r>
            <a:r>
              <a:rPr lang="en-US" altLang="zh-TW" b="1" dirty="0">
                <a:latin typeface="標楷體"/>
                <a:ea typeface="標楷體"/>
              </a:rPr>
              <a:t>D) = ∑(</a:t>
            </a:r>
            <a:r>
              <a:rPr lang="en-US" b="1" dirty="0">
                <a:latin typeface="標楷體"/>
                <a:ea typeface="標楷體"/>
              </a:rPr>
              <a:t>0,1,2,3,4,6,8,9,10,11,14</a:t>
            </a:r>
            <a:r>
              <a:rPr lang="en-US" altLang="zh-TW" b="1" dirty="0">
                <a:latin typeface="標楷體"/>
                <a:ea typeface="標楷體"/>
              </a:rPr>
              <a:t>)</a:t>
            </a:r>
            <a:endParaRPr lang="zh-TW" altLang="en-US" b="1" dirty="0">
              <a:latin typeface="標楷體"/>
              <a:ea typeface="標楷體"/>
            </a:endParaRPr>
          </a:p>
          <a:p>
            <a:endParaRPr lang="en-US" altLang="zh-TW" dirty="0">
              <a:latin typeface="Times New Roman" panose="02020603050405020304" pitchFamily="18" charset="0"/>
              <a:cs typeface="Times New Roman" panose="02020603050405020304" pitchFamily="18" charset="0"/>
            </a:endParaRPr>
          </a:p>
          <a:p>
            <a:pPr lvl="1"/>
            <a:endParaRPr lang="en-US" altLang="zh-TW" dirty="0">
              <a:latin typeface="Times New Roman" panose="02020603050405020304" pitchFamily="18" charset="0"/>
              <a:cs typeface="Times New Roman" panose="02020603050405020304" pitchFamily="18" charset="0"/>
            </a:endParaRPr>
          </a:p>
          <a:p>
            <a:pPr lvl="1"/>
            <a:endParaRPr lang="en-US" altLang="zh-TW" dirty="0">
              <a:latin typeface="Times New Roman" panose="02020603050405020304" pitchFamily="18" charset="0"/>
              <a:cs typeface="Times New Roman" panose="02020603050405020304" pitchFamily="18" charset="0"/>
            </a:endParaRPr>
          </a:p>
          <a:p>
            <a:pPr lvl="1"/>
            <a:endParaRPr lang="zh-TW" altLang="en-US" dirty="0">
              <a:latin typeface="Times New Roman" panose="02020603050405020304" pitchFamily="18" charset="0"/>
              <a:cs typeface="Times New Roman" panose="02020603050405020304" pitchFamily="18" charset="0"/>
            </a:endParaRPr>
          </a:p>
        </p:txBody>
      </p:sp>
      <p:pic>
        <p:nvPicPr>
          <p:cNvPr id="5" name="圖片 4">
            <a:extLst>
              <a:ext uri="{FF2B5EF4-FFF2-40B4-BE49-F238E27FC236}">
                <a16:creationId xmlns:a16="http://schemas.microsoft.com/office/drawing/2014/main" id="{909AC673-7904-4C29-A48C-FBFC799964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801" y="2945491"/>
            <a:ext cx="8548397" cy="2993670"/>
          </a:xfrm>
          <a:prstGeom prst="rect">
            <a:avLst/>
          </a:prstGeom>
        </p:spPr>
      </p:pic>
    </p:spTree>
    <p:extLst>
      <p:ext uri="{BB962C8B-B14F-4D97-AF65-F5344CB8AC3E}">
        <p14:creationId xmlns:p14="http://schemas.microsoft.com/office/powerpoint/2010/main" val="2422183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chor="ctr" anchorCtr="1">
            <a:normAutofit/>
          </a:bodyPr>
          <a:lstStyle/>
          <a:p>
            <a:pPr marL="0" indent="0">
              <a:buNone/>
            </a:pPr>
            <a:r>
              <a:rPr lang="zh-TW" altLang="en-US" sz="6000"/>
              <a:t>基本概念複習</a:t>
            </a:r>
            <a:endParaRPr lang="en-US" altLang="zh-TW" sz="6000"/>
          </a:p>
          <a:p>
            <a:endParaRPr lang="zh-TW" altLang="en-US" sz="6000"/>
          </a:p>
        </p:txBody>
      </p:sp>
    </p:spTree>
    <p:extLst>
      <p:ext uri="{BB962C8B-B14F-4D97-AF65-F5344CB8AC3E}">
        <p14:creationId xmlns:p14="http://schemas.microsoft.com/office/powerpoint/2010/main" val="860684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49251" y="365127"/>
            <a:ext cx="8505824" cy="1042745"/>
          </a:xfrm>
        </p:spPr>
        <p:txBody>
          <a:bodyPr>
            <a:normAutofit fontScale="90000"/>
          </a:bodyPr>
          <a:lstStyle/>
          <a:p>
            <a:r>
              <a:rPr lang="en-US" altLang="zh-TW" b="1">
                <a:ea typeface="新細明體" panose="02020500000000000000" pitchFamily="18" charset="-120"/>
              </a:rPr>
              <a:t>Logic Gate Symbols and Behavior</a:t>
            </a:r>
            <a:endParaRPr lang="zh-TW" altLang="en-US"/>
          </a:p>
        </p:txBody>
      </p:sp>
      <p:sp>
        <p:nvSpPr>
          <p:cNvPr id="4" name="矩形 2"/>
          <p:cNvSpPr>
            <a:spLocks noChangeArrowheads="1"/>
          </p:cNvSpPr>
          <p:nvPr/>
        </p:nvSpPr>
        <p:spPr bwMode="auto">
          <a:xfrm>
            <a:off x="203200" y="1334003"/>
            <a:ext cx="33559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lgn="ctr">
              <a:spcBef>
                <a:spcPct val="0"/>
              </a:spcBef>
              <a:buClrTx/>
              <a:buFontTx/>
              <a:buNone/>
            </a:pPr>
            <a:r>
              <a:rPr lang="en-US" altLang="zh-TW" sz="2800" b="1">
                <a:ea typeface="新細明體" panose="02020500000000000000" pitchFamily="18" charset="-120"/>
              </a:rPr>
              <a:t>Logic gates symbols:</a:t>
            </a:r>
          </a:p>
        </p:txBody>
      </p:sp>
      <p:pic>
        <p:nvPicPr>
          <p:cNvPr id="5" name="圖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88913" y="3591263"/>
            <a:ext cx="3843588" cy="2948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4"/>
          <p:cNvSpPr>
            <a:spLocks noChangeArrowheads="1"/>
          </p:cNvSpPr>
          <p:nvPr/>
        </p:nvSpPr>
        <p:spPr bwMode="auto">
          <a:xfrm>
            <a:off x="203200" y="3591263"/>
            <a:ext cx="38449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lgn="ctr">
              <a:spcBef>
                <a:spcPct val="0"/>
              </a:spcBef>
              <a:buClrTx/>
              <a:buFontTx/>
              <a:buNone/>
            </a:pPr>
            <a:r>
              <a:rPr lang="en-US" altLang="zh-TW" sz="2400" b="1">
                <a:ea typeface="新細明體" panose="02020500000000000000" pitchFamily="18" charset="-120"/>
              </a:rPr>
              <a:t>Timing diagram(waveform)</a:t>
            </a:r>
            <a:endParaRPr lang="zh-TW" altLang="en-US" sz="2400">
              <a:ea typeface="新細明體" panose="02020500000000000000" pitchFamily="18" charset="-120"/>
            </a:endParaRPr>
          </a:p>
        </p:txBody>
      </p:sp>
      <p:pic>
        <p:nvPicPr>
          <p:cNvPr id="7" name="圖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9250" y="2131934"/>
            <a:ext cx="8505825"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89563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Logic Gates</a:t>
            </a:r>
            <a:endParaRPr lang="zh-TW" altLang="en-US"/>
          </a:p>
        </p:txBody>
      </p:sp>
      <p:pic>
        <p:nvPicPr>
          <p:cNvPr id="4" name="Picture 2" descr="The table columns have the following headings from left to right: name, symbol, function, truth table. For each truth table, the following description includes the column headings and row entries from left to right, and top to bottom. The row entries are as follows. Name: and. Symbol: standard. Function: F = x times y. Truth table, x, y, F: 0 0 0, 0 1 0, 1 0 0, 1 1 1. Name: or. Symbol: standard. Function: F = x + y. Truth table, x, y, F: 0 0 0, 0 1 1, 1 0 1, 1 1 1. Name: inverter. Symbol: standard. Function: F = x prime. Truth table, x, F: 0 1, 1 0. Name: buffer. Symbol: inverter symbol with bubble removed. Function: F = x. Truth table, x, F: 0 0, 1 1. Name: n and. Symbol: and symbol with bubble at output. Function: F = x y, prime. Truth table, x, y, F: 0 0 1, 0 1 1, 1 0 1, 1 1 0. Name: N or. Symbol: or symbol with bubble at output. Function: F = x + y, prime. Truth table, x, y, F: 0 0 1, 0 1 0, 1 0 0, 1 1 0. Name: exclusive or, X or. Symbol: or symbol with double curved line at rear end of arrow. Function: x y prime + x prime y = x circle plus y. truth table, x, y, F: 0 0 0, 0 1 1, 1 0 1, 1 1 0. Name: exclusive nor, or equivalence. Symbol: X or with bubble at output. Function: x y + x prime y prime = x circle plus y, prime. Truth table, x, y, F: 0 0 1, 0 1 0, 1 0 0, 1 1 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b="49960"/>
          <a:stretch>
            <a:fillRect/>
          </a:stretch>
        </p:blipFill>
        <p:spPr bwMode="auto">
          <a:xfrm>
            <a:off x="445168" y="1780674"/>
            <a:ext cx="4464482" cy="3583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The table columns have the following headings from left to right: name, symbol, function, truth table. For each truth table, the following description includes the column headings and row entries from left to right, and top to bottom. The row entries are as follows. Name: and. Symbol: standard. Function: F = x times y. Truth table, x, y, F: 0 0 0, 0 1 0, 1 0 0, 1 1 1. Name: or. Symbol: standard. Function: F = x + y. Truth table, x, y, F: 0 0 0, 0 1 1, 1 0 1, 1 1 1. Name: inverter. Symbol: standard. Function: F = x prime. Truth table, x, F: 0 1, 1 0. Name: buffer. Symbol: inverter symbol with bubble removed. Function: F = x. Truth table, x, F: 0 0, 1 1. Name: n and. Symbol: and symbol with bubble at output. Function: F = x y, prime. Truth table, x, y, F: 0 0 1, 0 1 1, 1 0 1, 1 1 0. Name: N or. Symbol: or symbol with bubble at output. Function: F = x + y, prime. Truth table, x, y, F: 0 0 1, 0 1 0, 1 0 0, 1 1 0. Name: exclusive or, X or. Symbol: or symbol with double curved line at rear end of arrow. Function: x y prime + x prime y = x circle plus y. truth table, x, y, F: 0 0 0, 0 1 1, 1 0 1, 1 1 0. Name: exclusive nor, or equivalence. Symbol: X or with bubble at output. Function: x y + x prime y prime = x circle plus y, prime. Truth table, x, y, F: 0 0 1, 0 1 0, 1 0 0, 1 1 1."/>
          <p:cNvPicPr>
            <a:picLocks noChangeAspect="1" noChangeArrowheads="1"/>
          </p:cNvPicPr>
          <p:nvPr/>
        </p:nvPicPr>
        <p:blipFill>
          <a:blip r:embed="rId2">
            <a:extLst>
              <a:ext uri="{28A0092B-C50C-407E-A947-70E740481C1C}">
                <a14:useLocalDpi xmlns:a14="http://schemas.microsoft.com/office/drawing/2010/main" val="0"/>
              </a:ext>
            </a:extLst>
          </a:blip>
          <a:srcRect t="47729"/>
          <a:stretch>
            <a:fillRect/>
          </a:stretch>
        </p:blipFill>
        <p:spPr bwMode="auto">
          <a:xfrm>
            <a:off x="5113420" y="2210886"/>
            <a:ext cx="3762041" cy="3152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74321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a:ea typeface="新細明體" panose="02020500000000000000" pitchFamily="18" charset="-120"/>
              </a:rPr>
              <a:t>Expressions of Logic Function</a:t>
            </a:r>
            <a:endParaRPr lang="zh-TW" altLang="en-US"/>
          </a:p>
        </p:txBody>
      </p:sp>
      <p:sp>
        <p:nvSpPr>
          <p:cNvPr id="4" name="Rectangle 61"/>
          <p:cNvSpPr txBox="1">
            <a:spLocks noChangeArrowheads="1"/>
          </p:cNvSpPr>
          <p:nvPr/>
        </p:nvSpPr>
        <p:spPr>
          <a:xfrm>
            <a:off x="461963" y="5538787"/>
            <a:ext cx="8339137" cy="84296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標楷體" panose="03000509000000000000" pitchFamily="65" charset="-120"/>
                <a:ea typeface="標楷體" panose="03000509000000000000" pitchFamily="65"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標楷體" panose="03000509000000000000" pitchFamily="65" charset="-120"/>
                <a:ea typeface="標楷體" panose="03000509000000000000" pitchFamily="65"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標楷體" panose="03000509000000000000" pitchFamily="65" charset="-120"/>
                <a:ea typeface="標楷體" panose="03000509000000000000" pitchFamily="65"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標楷體" panose="03000509000000000000" pitchFamily="65" charset="-120"/>
                <a:ea typeface="標楷體" panose="03000509000000000000" pitchFamily="65"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標楷體" panose="03000509000000000000" pitchFamily="65" charset="-120"/>
                <a:ea typeface="標楷體" panose="03000509000000000000" pitchFamily="65"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0"/>
              </a:spcBef>
            </a:pPr>
            <a:r>
              <a:rPr lang="en-US" altLang="zh-TW" sz="1800" b="1">
                <a:latin typeface="Times New Roman"/>
                <a:ea typeface="新細明體"/>
                <a:cs typeface="Times New Roman"/>
              </a:rPr>
              <a:t>Boolean equations, truth tables and logic diagrams describe the same function!</a:t>
            </a:r>
          </a:p>
          <a:p>
            <a:pPr>
              <a:spcBef>
                <a:spcPct val="0"/>
              </a:spcBef>
            </a:pPr>
            <a:r>
              <a:rPr lang="en-US" altLang="zh-TW" sz="1800" b="1">
                <a:latin typeface="Times New Roman"/>
                <a:ea typeface="新細明體"/>
                <a:cs typeface="Times New Roman"/>
              </a:rPr>
              <a:t>Truth tables are unique; equation and logic diagrams are not.</a:t>
            </a:r>
            <a:endParaRPr lang="en-US" altLang="zh-TW" sz="1800">
              <a:latin typeface="Times New Roman"/>
              <a:ea typeface="新細明體"/>
              <a:cs typeface="Times New Roman"/>
            </a:endParaRPr>
          </a:p>
        </p:txBody>
      </p:sp>
      <p:grpSp>
        <p:nvGrpSpPr>
          <p:cNvPr id="5" name="Group 160"/>
          <p:cNvGrpSpPr>
            <a:grpSpLocks/>
          </p:cNvGrpSpPr>
          <p:nvPr/>
        </p:nvGrpSpPr>
        <p:grpSpPr bwMode="auto">
          <a:xfrm>
            <a:off x="4215606" y="3317080"/>
            <a:ext cx="4722813" cy="1949450"/>
            <a:chOff x="2612" y="1618"/>
            <a:chExt cx="2975" cy="1228"/>
          </a:xfrm>
        </p:grpSpPr>
        <p:sp>
          <p:nvSpPr>
            <p:cNvPr id="6" name="Rectangle 141"/>
            <p:cNvSpPr>
              <a:spLocks noChangeArrowheads="1"/>
            </p:cNvSpPr>
            <p:nvPr/>
          </p:nvSpPr>
          <p:spPr bwMode="auto">
            <a:xfrm>
              <a:off x="2617" y="1901"/>
              <a:ext cx="1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lgn="ctr">
                <a:spcBef>
                  <a:spcPct val="0"/>
                </a:spcBef>
                <a:buClrTx/>
                <a:buFontTx/>
                <a:buNone/>
              </a:pPr>
              <a:r>
                <a:rPr lang="en-US" altLang="zh-TW" sz="2000" b="1">
                  <a:solidFill>
                    <a:srgbClr val="000000"/>
                  </a:solidFill>
                  <a:ea typeface="新細明體" panose="02020500000000000000" pitchFamily="18" charset="-120"/>
                </a:rPr>
                <a:t>X</a:t>
              </a:r>
              <a:endParaRPr lang="en-US" altLang="zh-TW" sz="2000">
                <a:ea typeface="新細明體" panose="02020500000000000000" pitchFamily="18" charset="-120"/>
              </a:endParaRPr>
            </a:p>
          </p:txBody>
        </p:sp>
        <p:sp>
          <p:nvSpPr>
            <p:cNvPr id="7" name="Rectangle 142"/>
            <p:cNvSpPr>
              <a:spLocks noChangeArrowheads="1"/>
            </p:cNvSpPr>
            <p:nvPr/>
          </p:nvSpPr>
          <p:spPr bwMode="auto">
            <a:xfrm>
              <a:off x="2618" y="2328"/>
              <a:ext cx="1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lgn="ctr">
                <a:spcBef>
                  <a:spcPct val="0"/>
                </a:spcBef>
                <a:buClrTx/>
                <a:buFontTx/>
                <a:buNone/>
              </a:pPr>
              <a:r>
                <a:rPr lang="en-US" altLang="zh-TW" sz="2000" b="1">
                  <a:solidFill>
                    <a:srgbClr val="000000"/>
                  </a:solidFill>
                  <a:ea typeface="新細明體" panose="02020500000000000000" pitchFamily="18" charset="-120"/>
                </a:rPr>
                <a:t>Y</a:t>
              </a:r>
              <a:endParaRPr lang="en-US" altLang="zh-TW" sz="2000">
                <a:ea typeface="新細明體" panose="02020500000000000000" pitchFamily="18" charset="-120"/>
              </a:endParaRPr>
            </a:p>
          </p:txBody>
        </p:sp>
        <p:grpSp>
          <p:nvGrpSpPr>
            <p:cNvPr id="8" name="Group 159"/>
            <p:cNvGrpSpPr>
              <a:grpSpLocks/>
            </p:cNvGrpSpPr>
            <p:nvPr/>
          </p:nvGrpSpPr>
          <p:grpSpPr bwMode="auto">
            <a:xfrm>
              <a:off x="2758" y="1990"/>
              <a:ext cx="2666" cy="831"/>
              <a:chOff x="2749" y="1990"/>
              <a:chExt cx="2666" cy="831"/>
            </a:xfrm>
          </p:grpSpPr>
          <p:sp>
            <p:nvSpPr>
              <p:cNvPr id="12" name="Freeform 134"/>
              <p:cNvSpPr>
                <a:spLocks/>
              </p:cNvSpPr>
              <p:nvPr/>
            </p:nvSpPr>
            <p:spPr bwMode="auto">
              <a:xfrm>
                <a:off x="3045" y="2177"/>
                <a:ext cx="406" cy="257"/>
              </a:xfrm>
              <a:custGeom>
                <a:avLst/>
                <a:gdLst>
                  <a:gd name="T0" fmla="*/ 392 w 406"/>
                  <a:gd name="T1" fmla="*/ 255 h 257"/>
                  <a:gd name="T2" fmla="*/ 394 w 406"/>
                  <a:gd name="T3" fmla="*/ 257 h 257"/>
                  <a:gd name="T4" fmla="*/ 398 w 406"/>
                  <a:gd name="T5" fmla="*/ 257 h 257"/>
                  <a:gd name="T6" fmla="*/ 402 w 406"/>
                  <a:gd name="T7" fmla="*/ 255 h 257"/>
                  <a:gd name="T8" fmla="*/ 405 w 406"/>
                  <a:gd name="T9" fmla="*/ 252 h 257"/>
                  <a:gd name="T10" fmla="*/ 406 w 406"/>
                  <a:gd name="T11" fmla="*/ 251 h 257"/>
                  <a:gd name="T12" fmla="*/ 406 w 406"/>
                  <a:gd name="T13" fmla="*/ 246 h 257"/>
                  <a:gd name="T14" fmla="*/ 405 w 406"/>
                  <a:gd name="T15" fmla="*/ 243 h 257"/>
                  <a:gd name="T16" fmla="*/ 402 w 406"/>
                  <a:gd name="T17" fmla="*/ 239 h 257"/>
                  <a:gd name="T18" fmla="*/ 14 w 406"/>
                  <a:gd name="T19" fmla="*/ 2 h 257"/>
                  <a:gd name="T20" fmla="*/ 13 w 406"/>
                  <a:gd name="T21" fmla="*/ 0 h 257"/>
                  <a:gd name="T22" fmla="*/ 8 w 406"/>
                  <a:gd name="T23" fmla="*/ 0 h 257"/>
                  <a:gd name="T24" fmla="*/ 5 w 406"/>
                  <a:gd name="T25" fmla="*/ 2 h 257"/>
                  <a:gd name="T26" fmla="*/ 2 w 406"/>
                  <a:gd name="T27" fmla="*/ 5 h 257"/>
                  <a:gd name="T28" fmla="*/ 0 w 406"/>
                  <a:gd name="T29" fmla="*/ 6 h 257"/>
                  <a:gd name="T30" fmla="*/ 0 w 406"/>
                  <a:gd name="T31" fmla="*/ 11 h 257"/>
                  <a:gd name="T32" fmla="*/ 2 w 406"/>
                  <a:gd name="T33" fmla="*/ 14 h 257"/>
                  <a:gd name="T34" fmla="*/ 5 w 406"/>
                  <a:gd name="T35" fmla="*/ 18 h 257"/>
                  <a:gd name="T36" fmla="*/ 392 w 406"/>
                  <a:gd name="T37" fmla="*/ 255 h 2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06" h="257">
                    <a:moveTo>
                      <a:pt x="392" y="255"/>
                    </a:moveTo>
                    <a:lnTo>
                      <a:pt x="394" y="257"/>
                    </a:lnTo>
                    <a:lnTo>
                      <a:pt x="398" y="257"/>
                    </a:lnTo>
                    <a:lnTo>
                      <a:pt x="402" y="255"/>
                    </a:lnTo>
                    <a:lnTo>
                      <a:pt x="405" y="252"/>
                    </a:lnTo>
                    <a:lnTo>
                      <a:pt x="406" y="251"/>
                    </a:lnTo>
                    <a:lnTo>
                      <a:pt x="406" y="246"/>
                    </a:lnTo>
                    <a:lnTo>
                      <a:pt x="405" y="243"/>
                    </a:lnTo>
                    <a:lnTo>
                      <a:pt x="402" y="239"/>
                    </a:lnTo>
                    <a:lnTo>
                      <a:pt x="14" y="2"/>
                    </a:lnTo>
                    <a:lnTo>
                      <a:pt x="13" y="0"/>
                    </a:lnTo>
                    <a:lnTo>
                      <a:pt x="8" y="0"/>
                    </a:lnTo>
                    <a:lnTo>
                      <a:pt x="5" y="2"/>
                    </a:lnTo>
                    <a:lnTo>
                      <a:pt x="2" y="5"/>
                    </a:lnTo>
                    <a:lnTo>
                      <a:pt x="0" y="6"/>
                    </a:lnTo>
                    <a:lnTo>
                      <a:pt x="0" y="11"/>
                    </a:lnTo>
                    <a:lnTo>
                      <a:pt x="2" y="14"/>
                    </a:lnTo>
                    <a:lnTo>
                      <a:pt x="5" y="18"/>
                    </a:lnTo>
                    <a:lnTo>
                      <a:pt x="392" y="25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13" name="Freeform 135"/>
              <p:cNvSpPr>
                <a:spLocks/>
              </p:cNvSpPr>
              <p:nvPr/>
            </p:nvSpPr>
            <p:spPr bwMode="auto">
              <a:xfrm>
                <a:off x="3045" y="2415"/>
                <a:ext cx="406" cy="257"/>
              </a:xfrm>
              <a:custGeom>
                <a:avLst/>
                <a:gdLst>
                  <a:gd name="T0" fmla="*/ 402 w 406"/>
                  <a:gd name="T1" fmla="*/ 17 h 257"/>
                  <a:gd name="T2" fmla="*/ 405 w 406"/>
                  <a:gd name="T3" fmla="*/ 14 h 257"/>
                  <a:gd name="T4" fmla="*/ 406 w 406"/>
                  <a:gd name="T5" fmla="*/ 11 h 257"/>
                  <a:gd name="T6" fmla="*/ 406 w 406"/>
                  <a:gd name="T7" fmla="*/ 6 h 257"/>
                  <a:gd name="T8" fmla="*/ 403 w 406"/>
                  <a:gd name="T9" fmla="*/ 3 h 257"/>
                  <a:gd name="T10" fmla="*/ 402 w 406"/>
                  <a:gd name="T11" fmla="*/ 1 h 257"/>
                  <a:gd name="T12" fmla="*/ 398 w 406"/>
                  <a:gd name="T13" fmla="*/ 0 h 257"/>
                  <a:gd name="T14" fmla="*/ 394 w 406"/>
                  <a:gd name="T15" fmla="*/ 0 h 257"/>
                  <a:gd name="T16" fmla="*/ 392 w 406"/>
                  <a:gd name="T17" fmla="*/ 1 h 257"/>
                  <a:gd name="T18" fmla="*/ 5 w 406"/>
                  <a:gd name="T19" fmla="*/ 239 h 257"/>
                  <a:gd name="T20" fmla="*/ 2 w 406"/>
                  <a:gd name="T21" fmla="*/ 242 h 257"/>
                  <a:gd name="T22" fmla="*/ 0 w 406"/>
                  <a:gd name="T23" fmla="*/ 246 h 257"/>
                  <a:gd name="T24" fmla="*/ 0 w 406"/>
                  <a:gd name="T25" fmla="*/ 250 h 257"/>
                  <a:gd name="T26" fmla="*/ 3 w 406"/>
                  <a:gd name="T27" fmla="*/ 254 h 257"/>
                  <a:gd name="T28" fmla="*/ 5 w 406"/>
                  <a:gd name="T29" fmla="*/ 255 h 257"/>
                  <a:gd name="T30" fmla="*/ 8 w 406"/>
                  <a:gd name="T31" fmla="*/ 257 h 257"/>
                  <a:gd name="T32" fmla="*/ 13 w 406"/>
                  <a:gd name="T33" fmla="*/ 257 h 257"/>
                  <a:gd name="T34" fmla="*/ 14 w 406"/>
                  <a:gd name="T35" fmla="*/ 255 h 257"/>
                  <a:gd name="T36" fmla="*/ 402 w 406"/>
                  <a:gd name="T37" fmla="*/ 17 h 2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06" h="257">
                    <a:moveTo>
                      <a:pt x="402" y="17"/>
                    </a:moveTo>
                    <a:lnTo>
                      <a:pt x="405" y="14"/>
                    </a:lnTo>
                    <a:lnTo>
                      <a:pt x="406" y="11"/>
                    </a:lnTo>
                    <a:lnTo>
                      <a:pt x="406" y="6"/>
                    </a:lnTo>
                    <a:lnTo>
                      <a:pt x="403" y="3"/>
                    </a:lnTo>
                    <a:lnTo>
                      <a:pt x="402" y="1"/>
                    </a:lnTo>
                    <a:lnTo>
                      <a:pt x="398" y="0"/>
                    </a:lnTo>
                    <a:lnTo>
                      <a:pt x="394" y="0"/>
                    </a:lnTo>
                    <a:lnTo>
                      <a:pt x="392" y="1"/>
                    </a:lnTo>
                    <a:lnTo>
                      <a:pt x="5" y="239"/>
                    </a:lnTo>
                    <a:lnTo>
                      <a:pt x="2" y="242"/>
                    </a:lnTo>
                    <a:lnTo>
                      <a:pt x="0" y="246"/>
                    </a:lnTo>
                    <a:lnTo>
                      <a:pt x="0" y="250"/>
                    </a:lnTo>
                    <a:lnTo>
                      <a:pt x="3" y="254"/>
                    </a:lnTo>
                    <a:lnTo>
                      <a:pt x="5" y="255"/>
                    </a:lnTo>
                    <a:lnTo>
                      <a:pt x="8" y="257"/>
                    </a:lnTo>
                    <a:lnTo>
                      <a:pt x="13" y="257"/>
                    </a:lnTo>
                    <a:lnTo>
                      <a:pt x="14" y="255"/>
                    </a:lnTo>
                    <a:lnTo>
                      <a:pt x="402"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14" name="Freeform 136"/>
              <p:cNvSpPr>
                <a:spLocks/>
              </p:cNvSpPr>
              <p:nvPr/>
            </p:nvSpPr>
            <p:spPr bwMode="auto">
              <a:xfrm>
                <a:off x="3045" y="2177"/>
                <a:ext cx="19" cy="495"/>
              </a:xfrm>
              <a:custGeom>
                <a:avLst/>
                <a:gdLst>
                  <a:gd name="T0" fmla="*/ 19 w 19"/>
                  <a:gd name="T1" fmla="*/ 10 h 495"/>
                  <a:gd name="T2" fmla="*/ 19 w 19"/>
                  <a:gd name="T3" fmla="*/ 6 h 495"/>
                  <a:gd name="T4" fmla="*/ 16 w 19"/>
                  <a:gd name="T5" fmla="*/ 3 h 495"/>
                  <a:gd name="T6" fmla="*/ 13 w 19"/>
                  <a:gd name="T7" fmla="*/ 0 h 495"/>
                  <a:gd name="T8" fmla="*/ 7 w 19"/>
                  <a:gd name="T9" fmla="*/ 0 h 495"/>
                  <a:gd name="T10" fmla="*/ 3 w 19"/>
                  <a:gd name="T11" fmla="*/ 3 h 495"/>
                  <a:gd name="T12" fmla="*/ 0 w 19"/>
                  <a:gd name="T13" fmla="*/ 6 h 495"/>
                  <a:gd name="T14" fmla="*/ 0 w 19"/>
                  <a:gd name="T15" fmla="*/ 488 h 495"/>
                  <a:gd name="T16" fmla="*/ 3 w 19"/>
                  <a:gd name="T17" fmla="*/ 492 h 495"/>
                  <a:gd name="T18" fmla="*/ 7 w 19"/>
                  <a:gd name="T19" fmla="*/ 495 h 495"/>
                  <a:gd name="T20" fmla="*/ 13 w 19"/>
                  <a:gd name="T21" fmla="*/ 495 h 495"/>
                  <a:gd name="T22" fmla="*/ 16 w 19"/>
                  <a:gd name="T23" fmla="*/ 492 h 495"/>
                  <a:gd name="T24" fmla="*/ 19 w 19"/>
                  <a:gd name="T25" fmla="*/ 488 h 495"/>
                  <a:gd name="T26" fmla="*/ 19 w 19"/>
                  <a:gd name="T27" fmla="*/ 485 h 495"/>
                  <a:gd name="T28" fmla="*/ 19 w 19"/>
                  <a:gd name="T29" fmla="*/ 10 h 49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9" h="495">
                    <a:moveTo>
                      <a:pt x="19" y="10"/>
                    </a:moveTo>
                    <a:lnTo>
                      <a:pt x="19" y="6"/>
                    </a:lnTo>
                    <a:lnTo>
                      <a:pt x="16" y="3"/>
                    </a:lnTo>
                    <a:lnTo>
                      <a:pt x="13" y="0"/>
                    </a:lnTo>
                    <a:lnTo>
                      <a:pt x="7" y="0"/>
                    </a:lnTo>
                    <a:lnTo>
                      <a:pt x="3" y="3"/>
                    </a:lnTo>
                    <a:lnTo>
                      <a:pt x="0" y="6"/>
                    </a:lnTo>
                    <a:lnTo>
                      <a:pt x="0" y="488"/>
                    </a:lnTo>
                    <a:lnTo>
                      <a:pt x="3" y="492"/>
                    </a:lnTo>
                    <a:lnTo>
                      <a:pt x="7" y="495"/>
                    </a:lnTo>
                    <a:lnTo>
                      <a:pt x="13" y="495"/>
                    </a:lnTo>
                    <a:lnTo>
                      <a:pt x="16" y="492"/>
                    </a:lnTo>
                    <a:lnTo>
                      <a:pt x="19" y="488"/>
                    </a:lnTo>
                    <a:lnTo>
                      <a:pt x="19" y="485"/>
                    </a:lnTo>
                    <a:lnTo>
                      <a:pt x="19"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15" name="Freeform 137"/>
              <p:cNvSpPr>
                <a:spLocks/>
              </p:cNvSpPr>
              <p:nvPr/>
            </p:nvSpPr>
            <p:spPr bwMode="auto">
              <a:xfrm>
                <a:off x="3432" y="2356"/>
                <a:ext cx="137" cy="137"/>
              </a:xfrm>
              <a:custGeom>
                <a:avLst/>
                <a:gdLst>
                  <a:gd name="T0" fmla="*/ 2 w 137"/>
                  <a:gd name="T1" fmla="*/ 87 h 137"/>
                  <a:gd name="T2" fmla="*/ 10 w 137"/>
                  <a:gd name="T3" fmla="*/ 105 h 137"/>
                  <a:gd name="T4" fmla="*/ 18 w 137"/>
                  <a:gd name="T5" fmla="*/ 116 h 137"/>
                  <a:gd name="T6" fmla="*/ 27 w 137"/>
                  <a:gd name="T7" fmla="*/ 124 h 137"/>
                  <a:gd name="T8" fmla="*/ 37 w 137"/>
                  <a:gd name="T9" fmla="*/ 130 h 137"/>
                  <a:gd name="T10" fmla="*/ 51 w 137"/>
                  <a:gd name="T11" fmla="*/ 135 h 137"/>
                  <a:gd name="T12" fmla="*/ 73 w 137"/>
                  <a:gd name="T13" fmla="*/ 137 h 137"/>
                  <a:gd name="T14" fmla="*/ 91 w 137"/>
                  <a:gd name="T15" fmla="*/ 133 h 137"/>
                  <a:gd name="T16" fmla="*/ 108 w 137"/>
                  <a:gd name="T17" fmla="*/ 125 h 137"/>
                  <a:gd name="T18" fmla="*/ 116 w 137"/>
                  <a:gd name="T19" fmla="*/ 116 h 137"/>
                  <a:gd name="T20" fmla="*/ 126 w 137"/>
                  <a:gd name="T21" fmla="*/ 108 h 137"/>
                  <a:gd name="T22" fmla="*/ 133 w 137"/>
                  <a:gd name="T23" fmla="*/ 91 h 137"/>
                  <a:gd name="T24" fmla="*/ 137 w 137"/>
                  <a:gd name="T25" fmla="*/ 73 h 137"/>
                  <a:gd name="T26" fmla="*/ 135 w 137"/>
                  <a:gd name="T27" fmla="*/ 51 h 137"/>
                  <a:gd name="T28" fmla="*/ 130 w 137"/>
                  <a:gd name="T29" fmla="*/ 37 h 137"/>
                  <a:gd name="T30" fmla="*/ 124 w 137"/>
                  <a:gd name="T31" fmla="*/ 27 h 137"/>
                  <a:gd name="T32" fmla="*/ 116 w 137"/>
                  <a:gd name="T33" fmla="*/ 18 h 137"/>
                  <a:gd name="T34" fmla="*/ 105 w 137"/>
                  <a:gd name="T35" fmla="*/ 10 h 137"/>
                  <a:gd name="T36" fmla="*/ 87 w 137"/>
                  <a:gd name="T37" fmla="*/ 2 h 137"/>
                  <a:gd name="T38" fmla="*/ 51 w 137"/>
                  <a:gd name="T39" fmla="*/ 2 h 137"/>
                  <a:gd name="T40" fmla="*/ 37 w 137"/>
                  <a:gd name="T41" fmla="*/ 7 h 137"/>
                  <a:gd name="T42" fmla="*/ 27 w 137"/>
                  <a:gd name="T43" fmla="*/ 13 h 137"/>
                  <a:gd name="T44" fmla="*/ 18 w 137"/>
                  <a:gd name="T45" fmla="*/ 21 h 137"/>
                  <a:gd name="T46" fmla="*/ 10 w 137"/>
                  <a:gd name="T47" fmla="*/ 32 h 137"/>
                  <a:gd name="T48" fmla="*/ 3 w 137"/>
                  <a:gd name="T49" fmla="*/ 46 h 137"/>
                  <a:gd name="T50" fmla="*/ 0 w 137"/>
                  <a:gd name="T51" fmla="*/ 68 h 137"/>
                  <a:gd name="T52" fmla="*/ 21 w 137"/>
                  <a:gd name="T53" fmla="*/ 53 h 137"/>
                  <a:gd name="T54" fmla="*/ 24 w 137"/>
                  <a:gd name="T55" fmla="*/ 46 h 137"/>
                  <a:gd name="T56" fmla="*/ 30 w 137"/>
                  <a:gd name="T57" fmla="*/ 37 h 137"/>
                  <a:gd name="T58" fmla="*/ 41 w 137"/>
                  <a:gd name="T59" fmla="*/ 27 h 137"/>
                  <a:gd name="T60" fmla="*/ 48 w 137"/>
                  <a:gd name="T61" fmla="*/ 22 h 137"/>
                  <a:gd name="T62" fmla="*/ 57 w 137"/>
                  <a:gd name="T63" fmla="*/ 19 h 137"/>
                  <a:gd name="T64" fmla="*/ 84 w 137"/>
                  <a:gd name="T65" fmla="*/ 21 h 137"/>
                  <a:gd name="T66" fmla="*/ 92 w 137"/>
                  <a:gd name="T67" fmla="*/ 26 h 137"/>
                  <a:gd name="T68" fmla="*/ 103 w 137"/>
                  <a:gd name="T69" fmla="*/ 34 h 137"/>
                  <a:gd name="T70" fmla="*/ 111 w 137"/>
                  <a:gd name="T71" fmla="*/ 45 h 137"/>
                  <a:gd name="T72" fmla="*/ 114 w 137"/>
                  <a:gd name="T73" fmla="*/ 49 h 137"/>
                  <a:gd name="T74" fmla="*/ 118 w 137"/>
                  <a:gd name="T75" fmla="*/ 67 h 137"/>
                  <a:gd name="T76" fmla="*/ 118 w 137"/>
                  <a:gd name="T77" fmla="*/ 78 h 137"/>
                  <a:gd name="T78" fmla="*/ 114 w 137"/>
                  <a:gd name="T79" fmla="*/ 89 h 137"/>
                  <a:gd name="T80" fmla="*/ 108 w 137"/>
                  <a:gd name="T81" fmla="*/ 97 h 137"/>
                  <a:gd name="T82" fmla="*/ 97 w 137"/>
                  <a:gd name="T83" fmla="*/ 108 h 137"/>
                  <a:gd name="T84" fmla="*/ 89 w 137"/>
                  <a:gd name="T85" fmla="*/ 114 h 137"/>
                  <a:gd name="T86" fmla="*/ 78 w 137"/>
                  <a:gd name="T87" fmla="*/ 118 h 137"/>
                  <a:gd name="T88" fmla="*/ 67 w 137"/>
                  <a:gd name="T89" fmla="*/ 118 h 137"/>
                  <a:gd name="T90" fmla="*/ 49 w 137"/>
                  <a:gd name="T91" fmla="*/ 114 h 137"/>
                  <a:gd name="T92" fmla="*/ 45 w 137"/>
                  <a:gd name="T93" fmla="*/ 111 h 137"/>
                  <a:gd name="T94" fmla="*/ 34 w 137"/>
                  <a:gd name="T95" fmla="*/ 103 h 137"/>
                  <a:gd name="T96" fmla="*/ 26 w 137"/>
                  <a:gd name="T97" fmla="*/ 92 h 137"/>
                  <a:gd name="T98" fmla="*/ 21 w 137"/>
                  <a:gd name="T99" fmla="*/ 84 h 137"/>
                  <a:gd name="T100" fmla="*/ 0 w 137"/>
                  <a:gd name="T101" fmla="*/ 68 h 137"/>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137" h="137">
                    <a:moveTo>
                      <a:pt x="0" y="68"/>
                    </a:moveTo>
                    <a:lnTo>
                      <a:pt x="0" y="81"/>
                    </a:lnTo>
                    <a:lnTo>
                      <a:pt x="2" y="84"/>
                    </a:lnTo>
                    <a:lnTo>
                      <a:pt x="2" y="87"/>
                    </a:lnTo>
                    <a:lnTo>
                      <a:pt x="3" y="91"/>
                    </a:lnTo>
                    <a:lnTo>
                      <a:pt x="3" y="92"/>
                    </a:lnTo>
                    <a:lnTo>
                      <a:pt x="8" y="103"/>
                    </a:lnTo>
                    <a:lnTo>
                      <a:pt x="10" y="105"/>
                    </a:lnTo>
                    <a:lnTo>
                      <a:pt x="11" y="108"/>
                    </a:lnTo>
                    <a:lnTo>
                      <a:pt x="13" y="110"/>
                    </a:lnTo>
                    <a:lnTo>
                      <a:pt x="15" y="113"/>
                    </a:lnTo>
                    <a:lnTo>
                      <a:pt x="18" y="116"/>
                    </a:lnTo>
                    <a:lnTo>
                      <a:pt x="21" y="116"/>
                    </a:lnTo>
                    <a:lnTo>
                      <a:pt x="21" y="119"/>
                    </a:lnTo>
                    <a:lnTo>
                      <a:pt x="24" y="122"/>
                    </a:lnTo>
                    <a:lnTo>
                      <a:pt x="27" y="124"/>
                    </a:lnTo>
                    <a:lnTo>
                      <a:pt x="29" y="125"/>
                    </a:lnTo>
                    <a:lnTo>
                      <a:pt x="32" y="127"/>
                    </a:lnTo>
                    <a:lnTo>
                      <a:pt x="34" y="129"/>
                    </a:lnTo>
                    <a:lnTo>
                      <a:pt x="37" y="130"/>
                    </a:lnTo>
                    <a:lnTo>
                      <a:pt x="41" y="133"/>
                    </a:lnTo>
                    <a:lnTo>
                      <a:pt x="46" y="133"/>
                    </a:lnTo>
                    <a:lnTo>
                      <a:pt x="49" y="135"/>
                    </a:lnTo>
                    <a:lnTo>
                      <a:pt x="51" y="135"/>
                    </a:lnTo>
                    <a:lnTo>
                      <a:pt x="54" y="137"/>
                    </a:lnTo>
                    <a:lnTo>
                      <a:pt x="64" y="137"/>
                    </a:lnTo>
                    <a:lnTo>
                      <a:pt x="75" y="135"/>
                    </a:lnTo>
                    <a:lnTo>
                      <a:pt x="73" y="137"/>
                    </a:lnTo>
                    <a:lnTo>
                      <a:pt x="81" y="137"/>
                    </a:lnTo>
                    <a:lnTo>
                      <a:pt x="84" y="135"/>
                    </a:lnTo>
                    <a:lnTo>
                      <a:pt x="87" y="135"/>
                    </a:lnTo>
                    <a:lnTo>
                      <a:pt x="91" y="133"/>
                    </a:lnTo>
                    <a:lnTo>
                      <a:pt x="92" y="133"/>
                    </a:lnTo>
                    <a:lnTo>
                      <a:pt x="103" y="129"/>
                    </a:lnTo>
                    <a:lnTo>
                      <a:pt x="105" y="127"/>
                    </a:lnTo>
                    <a:lnTo>
                      <a:pt x="108" y="125"/>
                    </a:lnTo>
                    <a:lnTo>
                      <a:pt x="110" y="124"/>
                    </a:lnTo>
                    <a:lnTo>
                      <a:pt x="113" y="122"/>
                    </a:lnTo>
                    <a:lnTo>
                      <a:pt x="116" y="119"/>
                    </a:lnTo>
                    <a:lnTo>
                      <a:pt x="116" y="116"/>
                    </a:lnTo>
                    <a:lnTo>
                      <a:pt x="119" y="116"/>
                    </a:lnTo>
                    <a:lnTo>
                      <a:pt x="122" y="113"/>
                    </a:lnTo>
                    <a:lnTo>
                      <a:pt x="124" y="110"/>
                    </a:lnTo>
                    <a:lnTo>
                      <a:pt x="126" y="108"/>
                    </a:lnTo>
                    <a:lnTo>
                      <a:pt x="127" y="105"/>
                    </a:lnTo>
                    <a:lnTo>
                      <a:pt x="129" y="103"/>
                    </a:lnTo>
                    <a:lnTo>
                      <a:pt x="133" y="92"/>
                    </a:lnTo>
                    <a:lnTo>
                      <a:pt x="133" y="91"/>
                    </a:lnTo>
                    <a:lnTo>
                      <a:pt x="135" y="87"/>
                    </a:lnTo>
                    <a:lnTo>
                      <a:pt x="135" y="84"/>
                    </a:lnTo>
                    <a:lnTo>
                      <a:pt x="137" y="81"/>
                    </a:lnTo>
                    <a:lnTo>
                      <a:pt x="137" y="73"/>
                    </a:lnTo>
                    <a:lnTo>
                      <a:pt x="135" y="75"/>
                    </a:lnTo>
                    <a:lnTo>
                      <a:pt x="137" y="64"/>
                    </a:lnTo>
                    <a:lnTo>
                      <a:pt x="137" y="54"/>
                    </a:lnTo>
                    <a:lnTo>
                      <a:pt x="135" y="51"/>
                    </a:lnTo>
                    <a:lnTo>
                      <a:pt x="135" y="49"/>
                    </a:lnTo>
                    <a:lnTo>
                      <a:pt x="133" y="46"/>
                    </a:lnTo>
                    <a:lnTo>
                      <a:pt x="133" y="41"/>
                    </a:lnTo>
                    <a:lnTo>
                      <a:pt x="130" y="37"/>
                    </a:lnTo>
                    <a:lnTo>
                      <a:pt x="129" y="34"/>
                    </a:lnTo>
                    <a:lnTo>
                      <a:pt x="127" y="32"/>
                    </a:lnTo>
                    <a:lnTo>
                      <a:pt x="126" y="29"/>
                    </a:lnTo>
                    <a:lnTo>
                      <a:pt x="124" y="27"/>
                    </a:lnTo>
                    <a:lnTo>
                      <a:pt x="122" y="24"/>
                    </a:lnTo>
                    <a:lnTo>
                      <a:pt x="119" y="21"/>
                    </a:lnTo>
                    <a:lnTo>
                      <a:pt x="116" y="21"/>
                    </a:lnTo>
                    <a:lnTo>
                      <a:pt x="116" y="18"/>
                    </a:lnTo>
                    <a:lnTo>
                      <a:pt x="113" y="15"/>
                    </a:lnTo>
                    <a:lnTo>
                      <a:pt x="110" y="13"/>
                    </a:lnTo>
                    <a:lnTo>
                      <a:pt x="108" y="11"/>
                    </a:lnTo>
                    <a:lnTo>
                      <a:pt x="105" y="10"/>
                    </a:lnTo>
                    <a:lnTo>
                      <a:pt x="103" y="8"/>
                    </a:lnTo>
                    <a:lnTo>
                      <a:pt x="92" y="3"/>
                    </a:lnTo>
                    <a:lnTo>
                      <a:pt x="91" y="3"/>
                    </a:lnTo>
                    <a:lnTo>
                      <a:pt x="87" y="2"/>
                    </a:lnTo>
                    <a:lnTo>
                      <a:pt x="84" y="2"/>
                    </a:lnTo>
                    <a:lnTo>
                      <a:pt x="81" y="0"/>
                    </a:lnTo>
                    <a:lnTo>
                      <a:pt x="54" y="0"/>
                    </a:lnTo>
                    <a:lnTo>
                      <a:pt x="51" y="2"/>
                    </a:lnTo>
                    <a:lnTo>
                      <a:pt x="49" y="2"/>
                    </a:lnTo>
                    <a:lnTo>
                      <a:pt x="46" y="3"/>
                    </a:lnTo>
                    <a:lnTo>
                      <a:pt x="41" y="3"/>
                    </a:lnTo>
                    <a:lnTo>
                      <a:pt x="37" y="7"/>
                    </a:lnTo>
                    <a:lnTo>
                      <a:pt x="34" y="8"/>
                    </a:lnTo>
                    <a:lnTo>
                      <a:pt x="32" y="10"/>
                    </a:lnTo>
                    <a:lnTo>
                      <a:pt x="29" y="11"/>
                    </a:lnTo>
                    <a:lnTo>
                      <a:pt x="27" y="13"/>
                    </a:lnTo>
                    <a:lnTo>
                      <a:pt x="24" y="15"/>
                    </a:lnTo>
                    <a:lnTo>
                      <a:pt x="21" y="18"/>
                    </a:lnTo>
                    <a:lnTo>
                      <a:pt x="21" y="21"/>
                    </a:lnTo>
                    <a:lnTo>
                      <a:pt x="18" y="21"/>
                    </a:lnTo>
                    <a:lnTo>
                      <a:pt x="15" y="24"/>
                    </a:lnTo>
                    <a:lnTo>
                      <a:pt x="13" y="27"/>
                    </a:lnTo>
                    <a:lnTo>
                      <a:pt x="11" y="29"/>
                    </a:lnTo>
                    <a:lnTo>
                      <a:pt x="10" y="32"/>
                    </a:lnTo>
                    <a:lnTo>
                      <a:pt x="8" y="34"/>
                    </a:lnTo>
                    <a:lnTo>
                      <a:pt x="7" y="37"/>
                    </a:lnTo>
                    <a:lnTo>
                      <a:pt x="3" y="41"/>
                    </a:lnTo>
                    <a:lnTo>
                      <a:pt x="3" y="46"/>
                    </a:lnTo>
                    <a:lnTo>
                      <a:pt x="2" y="49"/>
                    </a:lnTo>
                    <a:lnTo>
                      <a:pt x="2" y="51"/>
                    </a:lnTo>
                    <a:lnTo>
                      <a:pt x="0" y="54"/>
                    </a:lnTo>
                    <a:lnTo>
                      <a:pt x="0" y="68"/>
                    </a:lnTo>
                    <a:lnTo>
                      <a:pt x="19" y="68"/>
                    </a:lnTo>
                    <a:lnTo>
                      <a:pt x="19" y="57"/>
                    </a:lnTo>
                    <a:lnTo>
                      <a:pt x="21" y="54"/>
                    </a:lnTo>
                    <a:lnTo>
                      <a:pt x="21" y="53"/>
                    </a:lnTo>
                    <a:lnTo>
                      <a:pt x="22" y="49"/>
                    </a:lnTo>
                    <a:lnTo>
                      <a:pt x="22" y="48"/>
                    </a:lnTo>
                    <a:lnTo>
                      <a:pt x="22" y="49"/>
                    </a:lnTo>
                    <a:lnTo>
                      <a:pt x="24" y="46"/>
                    </a:lnTo>
                    <a:lnTo>
                      <a:pt x="26" y="45"/>
                    </a:lnTo>
                    <a:lnTo>
                      <a:pt x="27" y="41"/>
                    </a:lnTo>
                    <a:lnTo>
                      <a:pt x="29" y="40"/>
                    </a:lnTo>
                    <a:lnTo>
                      <a:pt x="30" y="37"/>
                    </a:lnTo>
                    <a:lnTo>
                      <a:pt x="34" y="34"/>
                    </a:lnTo>
                    <a:lnTo>
                      <a:pt x="37" y="30"/>
                    </a:lnTo>
                    <a:lnTo>
                      <a:pt x="40" y="29"/>
                    </a:lnTo>
                    <a:lnTo>
                      <a:pt x="41" y="27"/>
                    </a:lnTo>
                    <a:lnTo>
                      <a:pt x="45" y="26"/>
                    </a:lnTo>
                    <a:lnTo>
                      <a:pt x="46" y="24"/>
                    </a:lnTo>
                    <a:lnTo>
                      <a:pt x="49" y="22"/>
                    </a:lnTo>
                    <a:lnTo>
                      <a:pt x="48" y="22"/>
                    </a:lnTo>
                    <a:lnTo>
                      <a:pt x="49" y="22"/>
                    </a:lnTo>
                    <a:lnTo>
                      <a:pt x="53" y="21"/>
                    </a:lnTo>
                    <a:lnTo>
                      <a:pt x="54" y="21"/>
                    </a:lnTo>
                    <a:lnTo>
                      <a:pt x="57" y="19"/>
                    </a:lnTo>
                    <a:lnTo>
                      <a:pt x="68" y="19"/>
                    </a:lnTo>
                    <a:lnTo>
                      <a:pt x="78" y="19"/>
                    </a:lnTo>
                    <a:lnTo>
                      <a:pt x="81" y="21"/>
                    </a:lnTo>
                    <a:lnTo>
                      <a:pt x="84" y="21"/>
                    </a:lnTo>
                    <a:lnTo>
                      <a:pt x="87" y="22"/>
                    </a:lnTo>
                    <a:lnTo>
                      <a:pt x="89" y="22"/>
                    </a:lnTo>
                    <a:lnTo>
                      <a:pt x="91" y="24"/>
                    </a:lnTo>
                    <a:lnTo>
                      <a:pt x="92" y="26"/>
                    </a:lnTo>
                    <a:lnTo>
                      <a:pt x="95" y="27"/>
                    </a:lnTo>
                    <a:lnTo>
                      <a:pt x="97" y="29"/>
                    </a:lnTo>
                    <a:lnTo>
                      <a:pt x="100" y="30"/>
                    </a:lnTo>
                    <a:lnTo>
                      <a:pt x="103" y="34"/>
                    </a:lnTo>
                    <a:lnTo>
                      <a:pt x="107" y="37"/>
                    </a:lnTo>
                    <a:lnTo>
                      <a:pt x="108" y="40"/>
                    </a:lnTo>
                    <a:lnTo>
                      <a:pt x="110" y="41"/>
                    </a:lnTo>
                    <a:lnTo>
                      <a:pt x="111" y="45"/>
                    </a:lnTo>
                    <a:lnTo>
                      <a:pt x="113" y="46"/>
                    </a:lnTo>
                    <a:lnTo>
                      <a:pt x="114" y="49"/>
                    </a:lnTo>
                    <a:lnTo>
                      <a:pt x="114" y="48"/>
                    </a:lnTo>
                    <a:lnTo>
                      <a:pt x="114" y="49"/>
                    </a:lnTo>
                    <a:lnTo>
                      <a:pt x="116" y="53"/>
                    </a:lnTo>
                    <a:lnTo>
                      <a:pt x="116" y="54"/>
                    </a:lnTo>
                    <a:lnTo>
                      <a:pt x="118" y="57"/>
                    </a:lnTo>
                    <a:lnTo>
                      <a:pt x="118" y="67"/>
                    </a:lnTo>
                    <a:lnTo>
                      <a:pt x="121" y="73"/>
                    </a:lnTo>
                    <a:lnTo>
                      <a:pt x="122" y="62"/>
                    </a:lnTo>
                    <a:lnTo>
                      <a:pt x="118" y="67"/>
                    </a:lnTo>
                    <a:lnTo>
                      <a:pt x="118" y="78"/>
                    </a:lnTo>
                    <a:lnTo>
                      <a:pt x="116" y="81"/>
                    </a:lnTo>
                    <a:lnTo>
                      <a:pt x="116" y="84"/>
                    </a:lnTo>
                    <a:lnTo>
                      <a:pt x="114" y="87"/>
                    </a:lnTo>
                    <a:lnTo>
                      <a:pt x="114" y="89"/>
                    </a:lnTo>
                    <a:lnTo>
                      <a:pt x="113" y="91"/>
                    </a:lnTo>
                    <a:lnTo>
                      <a:pt x="111" y="92"/>
                    </a:lnTo>
                    <a:lnTo>
                      <a:pt x="110" y="95"/>
                    </a:lnTo>
                    <a:lnTo>
                      <a:pt x="108" y="97"/>
                    </a:lnTo>
                    <a:lnTo>
                      <a:pt x="107" y="100"/>
                    </a:lnTo>
                    <a:lnTo>
                      <a:pt x="103" y="103"/>
                    </a:lnTo>
                    <a:lnTo>
                      <a:pt x="100" y="106"/>
                    </a:lnTo>
                    <a:lnTo>
                      <a:pt x="97" y="108"/>
                    </a:lnTo>
                    <a:lnTo>
                      <a:pt x="95" y="110"/>
                    </a:lnTo>
                    <a:lnTo>
                      <a:pt x="92" y="111"/>
                    </a:lnTo>
                    <a:lnTo>
                      <a:pt x="91" y="113"/>
                    </a:lnTo>
                    <a:lnTo>
                      <a:pt x="89" y="114"/>
                    </a:lnTo>
                    <a:lnTo>
                      <a:pt x="87" y="114"/>
                    </a:lnTo>
                    <a:lnTo>
                      <a:pt x="84" y="116"/>
                    </a:lnTo>
                    <a:lnTo>
                      <a:pt x="81" y="116"/>
                    </a:lnTo>
                    <a:lnTo>
                      <a:pt x="78" y="118"/>
                    </a:lnTo>
                    <a:lnTo>
                      <a:pt x="67" y="118"/>
                    </a:lnTo>
                    <a:lnTo>
                      <a:pt x="62" y="122"/>
                    </a:lnTo>
                    <a:lnTo>
                      <a:pt x="73" y="121"/>
                    </a:lnTo>
                    <a:lnTo>
                      <a:pt x="67" y="118"/>
                    </a:lnTo>
                    <a:lnTo>
                      <a:pt x="57" y="118"/>
                    </a:lnTo>
                    <a:lnTo>
                      <a:pt x="54" y="116"/>
                    </a:lnTo>
                    <a:lnTo>
                      <a:pt x="53" y="116"/>
                    </a:lnTo>
                    <a:lnTo>
                      <a:pt x="49" y="114"/>
                    </a:lnTo>
                    <a:lnTo>
                      <a:pt x="48" y="114"/>
                    </a:lnTo>
                    <a:lnTo>
                      <a:pt x="49" y="114"/>
                    </a:lnTo>
                    <a:lnTo>
                      <a:pt x="46" y="113"/>
                    </a:lnTo>
                    <a:lnTo>
                      <a:pt x="45" y="111"/>
                    </a:lnTo>
                    <a:lnTo>
                      <a:pt x="41" y="110"/>
                    </a:lnTo>
                    <a:lnTo>
                      <a:pt x="40" y="108"/>
                    </a:lnTo>
                    <a:lnTo>
                      <a:pt x="37" y="106"/>
                    </a:lnTo>
                    <a:lnTo>
                      <a:pt x="34" y="103"/>
                    </a:lnTo>
                    <a:lnTo>
                      <a:pt x="30" y="100"/>
                    </a:lnTo>
                    <a:lnTo>
                      <a:pt x="29" y="97"/>
                    </a:lnTo>
                    <a:lnTo>
                      <a:pt x="27" y="95"/>
                    </a:lnTo>
                    <a:lnTo>
                      <a:pt x="26" y="92"/>
                    </a:lnTo>
                    <a:lnTo>
                      <a:pt x="24" y="91"/>
                    </a:lnTo>
                    <a:lnTo>
                      <a:pt x="22" y="89"/>
                    </a:lnTo>
                    <a:lnTo>
                      <a:pt x="22" y="87"/>
                    </a:lnTo>
                    <a:lnTo>
                      <a:pt x="21" y="84"/>
                    </a:lnTo>
                    <a:lnTo>
                      <a:pt x="21" y="81"/>
                    </a:lnTo>
                    <a:lnTo>
                      <a:pt x="19" y="78"/>
                    </a:lnTo>
                    <a:lnTo>
                      <a:pt x="19" y="68"/>
                    </a:lnTo>
                    <a:lnTo>
                      <a:pt x="0"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16" name="Freeform 138"/>
              <p:cNvSpPr>
                <a:spLocks/>
              </p:cNvSpPr>
              <p:nvPr/>
            </p:nvSpPr>
            <p:spPr bwMode="auto">
              <a:xfrm>
                <a:off x="2758" y="2426"/>
                <a:ext cx="287" cy="19"/>
              </a:xfrm>
              <a:custGeom>
                <a:avLst/>
                <a:gdLst>
                  <a:gd name="T0" fmla="*/ 10 w 287"/>
                  <a:gd name="T1" fmla="*/ 0 h 19"/>
                  <a:gd name="T2" fmla="*/ 6 w 287"/>
                  <a:gd name="T3" fmla="*/ 0 h 19"/>
                  <a:gd name="T4" fmla="*/ 3 w 287"/>
                  <a:gd name="T5" fmla="*/ 3 h 19"/>
                  <a:gd name="T6" fmla="*/ 0 w 287"/>
                  <a:gd name="T7" fmla="*/ 6 h 19"/>
                  <a:gd name="T8" fmla="*/ 0 w 287"/>
                  <a:gd name="T9" fmla="*/ 13 h 19"/>
                  <a:gd name="T10" fmla="*/ 3 w 287"/>
                  <a:gd name="T11" fmla="*/ 16 h 19"/>
                  <a:gd name="T12" fmla="*/ 6 w 287"/>
                  <a:gd name="T13" fmla="*/ 19 h 19"/>
                  <a:gd name="T14" fmla="*/ 281 w 287"/>
                  <a:gd name="T15" fmla="*/ 19 h 19"/>
                  <a:gd name="T16" fmla="*/ 284 w 287"/>
                  <a:gd name="T17" fmla="*/ 16 h 19"/>
                  <a:gd name="T18" fmla="*/ 287 w 287"/>
                  <a:gd name="T19" fmla="*/ 13 h 19"/>
                  <a:gd name="T20" fmla="*/ 287 w 287"/>
                  <a:gd name="T21" fmla="*/ 6 h 19"/>
                  <a:gd name="T22" fmla="*/ 284 w 287"/>
                  <a:gd name="T23" fmla="*/ 3 h 19"/>
                  <a:gd name="T24" fmla="*/ 281 w 287"/>
                  <a:gd name="T25" fmla="*/ 0 h 19"/>
                  <a:gd name="T26" fmla="*/ 278 w 287"/>
                  <a:gd name="T27" fmla="*/ 0 h 19"/>
                  <a:gd name="T28" fmla="*/ 10 w 287"/>
                  <a:gd name="T29" fmla="*/ 0 h 1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87" h="19">
                    <a:moveTo>
                      <a:pt x="10" y="0"/>
                    </a:moveTo>
                    <a:lnTo>
                      <a:pt x="6" y="0"/>
                    </a:lnTo>
                    <a:lnTo>
                      <a:pt x="3" y="3"/>
                    </a:lnTo>
                    <a:lnTo>
                      <a:pt x="0" y="6"/>
                    </a:lnTo>
                    <a:lnTo>
                      <a:pt x="0" y="13"/>
                    </a:lnTo>
                    <a:lnTo>
                      <a:pt x="3" y="16"/>
                    </a:lnTo>
                    <a:lnTo>
                      <a:pt x="6" y="19"/>
                    </a:lnTo>
                    <a:lnTo>
                      <a:pt x="281" y="19"/>
                    </a:lnTo>
                    <a:lnTo>
                      <a:pt x="284" y="16"/>
                    </a:lnTo>
                    <a:lnTo>
                      <a:pt x="287" y="13"/>
                    </a:lnTo>
                    <a:lnTo>
                      <a:pt x="287" y="6"/>
                    </a:lnTo>
                    <a:lnTo>
                      <a:pt x="284" y="3"/>
                    </a:lnTo>
                    <a:lnTo>
                      <a:pt x="281" y="0"/>
                    </a:lnTo>
                    <a:lnTo>
                      <a:pt x="278" y="0"/>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17" name="Freeform 139"/>
              <p:cNvSpPr>
                <a:spLocks/>
              </p:cNvSpPr>
              <p:nvPr/>
            </p:nvSpPr>
            <p:spPr bwMode="auto">
              <a:xfrm>
                <a:off x="3567" y="2415"/>
                <a:ext cx="287" cy="19"/>
              </a:xfrm>
              <a:custGeom>
                <a:avLst/>
                <a:gdLst>
                  <a:gd name="T0" fmla="*/ 10 w 287"/>
                  <a:gd name="T1" fmla="*/ 0 h 19"/>
                  <a:gd name="T2" fmla="*/ 6 w 287"/>
                  <a:gd name="T3" fmla="*/ 0 h 19"/>
                  <a:gd name="T4" fmla="*/ 3 w 287"/>
                  <a:gd name="T5" fmla="*/ 3 h 19"/>
                  <a:gd name="T6" fmla="*/ 0 w 287"/>
                  <a:gd name="T7" fmla="*/ 6 h 19"/>
                  <a:gd name="T8" fmla="*/ 0 w 287"/>
                  <a:gd name="T9" fmla="*/ 13 h 19"/>
                  <a:gd name="T10" fmla="*/ 3 w 287"/>
                  <a:gd name="T11" fmla="*/ 16 h 19"/>
                  <a:gd name="T12" fmla="*/ 6 w 287"/>
                  <a:gd name="T13" fmla="*/ 19 h 19"/>
                  <a:gd name="T14" fmla="*/ 281 w 287"/>
                  <a:gd name="T15" fmla="*/ 19 h 19"/>
                  <a:gd name="T16" fmla="*/ 284 w 287"/>
                  <a:gd name="T17" fmla="*/ 16 h 19"/>
                  <a:gd name="T18" fmla="*/ 287 w 287"/>
                  <a:gd name="T19" fmla="*/ 13 h 19"/>
                  <a:gd name="T20" fmla="*/ 287 w 287"/>
                  <a:gd name="T21" fmla="*/ 6 h 19"/>
                  <a:gd name="T22" fmla="*/ 284 w 287"/>
                  <a:gd name="T23" fmla="*/ 3 h 19"/>
                  <a:gd name="T24" fmla="*/ 281 w 287"/>
                  <a:gd name="T25" fmla="*/ 0 h 19"/>
                  <a:gd name="T26" fmla="*/ 278 w 287"/>
                  <a:gd name="T27" fmla="*/ 0 h 19"/>
                  <a:gd name="T28" fmla="*/ 10 w 287"/>
                  <a:gd name="T29" fmla="*/ 0 h 1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87" h="19">
                    <a:moveTo>
                      <a:pt x="10" y="0"/>
                    </a:moveTo>
                    <a:lnTo>
                      <a:pt x="6" y="0"/>
                    </a:lnTo>
                    <a:lnTo>
                      <a:pt x="3" y="3"/>
                    </a:lnTo>
                    <a:lnTo>
                      <a:pt x="0" y="6"/>
                    </a:lnTo>
                    <a:lnTo>
                      <a:pt x="0" y="13"/>
                    </a:lnTo>
                    <a:lnTo>
                      <a:pt x="3" y="16"/>
                    </a:lnTo>
                    <a:lnTo>
                      <a:pt x="6" y="19"/>
                    </a:lnTo>
                    <a:lnTo>
                      <a:pt x="281" y="19"/>
                    </a:lnTo>
                    <a:lnTo>
                      <a:pt x="284" y="16"/>
                    </a:lnTo>
                    <a:lnTo>
                      <a:pt x="287" y="13"/>
                    </a:lnTo>
                    <a:lnTo>
                      <a:pt x="287" y="6"/>
                    </a:lnTo>
                    <a:lnTo>
                      <a:pt x="284" y="3"/>
                    </a:lnTo>
                    <a:lnTo>
                      <a:pt x="281" y="0"/>
                    </a:lnTo>
                    <a:lnTo>
                      <a:pt x="278" y="0"/>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18" name="Freeform 140"/>
              <p:cNvSpPr>
                <a:spLocks/>
              </p:cNvSpPr>
              <p:nvPr/>
            </p:nvSpPr>
            <p:spPr bwMode="auto">
              <a:xfrm>
                <a:off x="4409" y="2559"/>
                <a:ext cx="287" cy="19"/>
              </a:xfrm>
              <a:custGeom>
                <a:avLst/>
                <a:gdLst>
                  <a:gd name="T0" fmla="*/ 10 w 287"/>
                  <a:gd name="T1" fmla="*/ 0 h 19"/>
                  <a:gd name="T2" fmla="*/ 7 w 287"/>
                  <a:gd name="T3" fmla="*/ 0 h 19"/>
                  <a:gd name="T4" fmla="*/ 3 w 287"/>
                  <a:gd name="T5" fmla="*/ 3 h 19"/>
                  <a:gd name="T6" fmla="*/ 0 w 287"/>
                  <a:gd name="T7" fmla="*/ 7 h 19"/>
                  <a:gd name="T8" fmla="*/ 0 w 287"/>
                  <a:gd name="T9" fmla="*/ 13 h 19"/>
                  <a:gd name="T10" fmla="*/ 3 w 287"/>
                  <a:gd name="T11" fmla="*/ 16 h 19"/>
                  <a:gd name="T12" fmla="*/ 7 w 287"/>
                  <a:gd name="T13" fmla="*/ 19 h 19"/>
                  <a:gd name="T14" fmla="*/ 281 w 287"/>
                  <a:gd name="T15" fmla="*/ 19 h 19"/>
                  <a:gd name="T16" fmla="*/ 284 w 287"/>
                  <a:gd name="T17" fmla="*/ 16 h 19"/>
                  <a:gd name="T18" fmla="*/ 287 w 287"/>
                  <a:gd name="T19" fmla="*/ 13 h 19"/>
                  <a:gd name="T20" fmla="*/ 287 w 287"/>
                  <a:gd name="T21" fmla="*/ 7 h 19"/>
                  <a:gd name="T22" fmla="*/ 284 w 287"/>
                  <a:gd name="T23" fmla="*/ 3 h 19"/>
                  <a:gd name="T24" fmla="*/ 281 w 287"/>
                  <a:gd name="T25" fmla="*/ 0 h 19"/>
                  <a:gd name="T26" fmla="*/ 278 w 287"/>
                  <a:gd name="T27" fmla="*/ 0 h 19"/>
                  <a:gd name="T28" fmla="*/ 10 w 287"/>
                  <a:gd name="T29" fmla="*/ 0 h 1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87" h="19">
                    <a:moveTo>
                      <a:pt x="10" y="0"/>
                    </a:moveTo>
                    <a:lnTo>
                      <a:pt x="7" y="0"/>
                    </a:lnTo>
                    <a:lnTo>
                      <a:pt x="3" y="3"/>
                    </a:lnTo>
                    <a:lnTo>
                      <a:pt x="0" y="7"/>
                    </a:lnTo>
                    <a:lnTo>
                      <a:pt x="0" y="13"/>
                    </a:lnTo>
                    <a:lnTo>
                      <a:pt x="3" y="16"/>
                    </a:lnTo>
                    <a:lnTo>
                      <a:pt x="7" y="19"/>
                    </a:lnTo>
                    <a:lnTo>
                      <a:pt x="281" y="19"/>
                    </a:lnTo>
                    <a:lnTo>
                      <a:pt x="284" y="16"/>
                    </a:lnTo>
                    <a:lnTo>
                      <a:pt x="287" y="13"/>
                    </a:lnTo>
                    <a:lnTo>
                      <a:pt x="287" y="7"/>
                    </a:lnTo>
                    <a:lnTo>
                      <a:pt x="284" y="3"/>
                    </a:lnTo>
                    <a:lnTo>
                      <a:pt x="281" y="0"/>
                    </a:lnTo>
                    <a:lnTo>
                      <a:pt x="278" y="0"/>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19" name="Freeform 143"/>
              <p:cNvSpPr>
                <a:spLocks/>
              </p:cNvSpPr>
              <p:nvPr/>
            </p:nvSpPr>
            <p:spPr bwMode="auto">
              <a:xfrm>
                <a:off x="4162" y="2326"/>
                <a:ext cx="257" cy="495"/>
              </a:xfrm>
              <a:custGeom>
                <a:avLst/>
                <a:gdLst>
                  <a:gd name="T0" fmla="*/ 3 w 257"/>
                  <a:gd name="T1" fmla="*/ 3 h 495"/>
                  <a:gd name="T2" fmla="*/ 3 w 257"/>
                  <a:gd name="T3" fmla="*/ 16 h 495"/>
                  <a:gd name="T4" fmla="*/ 43 w 257"/>
                  <a:gd name="T5" fmla="*/ 21 h 495"/>
                  <a:gd name="T6" fmla="*/ 76 w 257"/>
                  <a:gd name="T7" fmla="*/ 29 h 495"/>
                  <a:gd name="T8" fmla="*/ 108 w 257"/>
                  <a:gd name="T9" fmla="*/ 40 h 495"/>
                  <a:gd name="T10" fmla="*/ 144 w 257"/>
                  <a:gd name="T11" fmla="*/ 64 h 495"/>
                  <a:gd name="T12" fmla="*/ 171 w 257"/>
                  <a:gd name="T13" fmla="*/ 84 h 495"/>
                  <a:gd name="T14" fmla="*/ 192 w 257"/>
                  <a:gd name="T15" fmla="*/ 111 h 495"/>
                  <a:gd name="T16" fmla="*/ 216 w 257"/>
                  <a:gd name="T17" fmla="*/ 148 h 495"/>
                  <a:gd name="T18" fmla="*/ 227 w 257"/>
                  <a:gd name="T19" fmla="*/ 179 h 495"/>
                  <a:gd name="T20" fmla="*/ 235 w 257"/>
                  <a:gd name="T21" fmla="*/ 213 h 495"/>
                  <a:gd name="T22" fmla="*/ 238 w 257"/>
                  <a:gd name="T23" fmla="*/ 249 h 495"/>
                  <a:gd name="T24" fmla="*/ 236 w 257"/>
                  <a:gd name="T25" fmla="*/ 271 h 495"/>
                  <a:gd name="T26" fmla="*/ 230 w 257"/>
                  <a:gd name="T27" fmla="*/ 305 h 495"/>
                  <a:gd name="T28" fmla="*/ 219 w 257"/>
                  <a:gd name="T29" fmla="*/ 336 h 495"/>
                  <a:gd name="T30" fmla="*/ 204 w 257"/>
                  <a:gd name="T31" fmla="*/ 365 h 495"/>
                  <a:gd name="T32" fmla="*/ 178 w 257"/>
                  <a:gd name="T33" fmla="*/ 400 h 495"/>
                  <a:gd name="T34" fmla="*/ 154 w 257"/>
                  <a:gd name="T35" fmla="*/ 422 h 495"/>
                  <a:gd name="T36" fmla="*/ 117 w 257"/>
                  <a:gd name="T37" fmla="*/ 447 h 495"/>
                  <a:gd name="T38" fmla="*/ 87 w 257"/>
                  <a:gd name="T39" fmla="*/ 460 h 495"/>
                  <a:gd name="T40" fmla="*/ 55 w 257"/>
                  <a:gd name="T41" fmla="*/ 469 h 495"/>
                  <a:gd name="T42" fmla="*/ 20 w 257"/>
                  <a:gd name="T43" fmla="*/ 474 h 495"/>
                  <a:gd name="T44" fmla="*/ 6 w 257"/>
                  <a:gd name="T45" fmla="*/ 476 h 495"/>
                  <a:gd name="T46" fmla="*/ 0 w 257"/>
                  <a:gd name="T47" fmla="*/ 488 h 495"/>
                  <a:gd name="T48" fmla="*/ 9 w 257"/>
                  <a:gd name="T49" fmla="*/ 495 h 495"/>
                  <a:gd name="T50" fmla="*/ 33 w 257"/>
                  <a:gd name="T51" fmla="*/ 493 h 495"/>
                  <a:gd name="T52" fmla="*/ 70 w 257"/>
                  <a:gd name="T53" fmla="*/ 487 h 495"/>
                  <a:gd name="T54" fmla="*/ 105 w 257"/>
                  <a:gd name="T55" fmla="*/ 476 h 495"/>
                  <a:gd name="T56" fmla="*/ 136 w 257"/>
                  <a:gd name="T57" fmla="*/ 458 h 495"/>
                  <a:gd name="T58" fmla="*/ 174 w 257"/>
                  <a:gd name="T59" fmla="*/ 431 h 495"/>
                  <a:gd name="T60" fmla="*/ 200 w 257"/>
                  <a:gd name="T61" fmla="*/ 404 h 495"/>
                  <a:gd name="T62" fmla="*/ 225 w 257"/>
                  <a:gd name="T63" fmla="*/ 365 h 495"/>
                  <a:gd name="T64" fmla="*/ 241 w 257"/>
                  <a:gd name="T65" fmla="*/ 331 h 495"/>
                  <a:gd name="T66" fmla="*/ 250 w 257"/>
                  <a:gd name="T67" fmla="*/ 297 h 495"/>
                  <a:gd name="T68" fmla="*/ 255 w 257"/>
                  <a:gd name="T69" fmla="*/ 259 h 495"/>
                  <a:gd name="T70" fmla="*/ 255 w 257"/>
                  <a:gd name="T71" fmla="*/ 235 h 495"/>
                  <a:gd name="T72" fmla="*/ 250 w 257"/>
                  <a:gd name="T73" fmla="*/ 197 h 495"/>
                  <a:gd name="T74" fmla="*/ 241 w 257"/>
                  <a:gd name="T75" fmla="*/ 162 h 495"/>
                  <a:gd name="T76" fmla="*/ 225 w 257"/>
                  <a:gd name="T77" fmla="*/ 129 h 495"/>
                  <a:gd name="T78" fmla="*/ 200 w 257"/>
                  <a:gd name="T79" fmla="*/ 89 h 495"/>
                  <a:gd name="T80" fmla="*/ 174 w 257"/>
                  <a:gd name="T81" fmla="*/ 62 h 495"/>
                  <a:gd name="T82" fmla="*/ 136 w 257"/>
                  <a:gd name="T83" fmla="*/ 35 h 495"/>
                  <a:gd name="T84" fmla="*/ 105 w 257"/>
                  <a:gd name="T85" fmla="*/ 18 h 495"/>
                  <a:gd name="T86" fmla="*/ 70 w 257"/>
                  <a:gd name="T87" fmla="*/ 6 h 495"/>
                  <a:gd name="T88" fmla="*/ 33 w 257"/>
                  <a:gd name="T89" fmla="*/ 0 h 49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57" h="495">
                    <a:moveTo>
                      <a:pt x="9" y="0"/>
                    </a:moveTo>
                    <a:lnTo>
                      <a:pt x="6" y="0"/>
                    </a:lnTo>
                    <a:lnTo>
                      <a:pt x="3" y="3"/>
                    </a:lnTo>
                    <a:lnTo>
                      <a:pt x="0" y="6"/>
                    </a:lnTo>
                    <a:lnTo>
                      <a:pt x="0" y="13"/>
                    </a:lnTo>
                    <a:lnTo>
                      <a:pt x="3" y="16"/>
                    </a:lnTo>
                    <a:lnTo>
                      <a:pt x="6" y="19"/>
                    </a:lnTo>
                    <a:lnTo>
                      <a:pt x="33" y="19"/>
                    </a:lnTo>
                    <a:lnTo>
                      <a:pt x="43" y="21"/>
                    </a:lnTo>
                    <a:lnTo>
                      <a:pt x="55" y="24"/>
                    </a:lnTo>
                    <a:lnTo>
                      <a:pt x="66" y="25"/>
                    </a:lnTo>
                    <a:lnTo>
                      <a:pt x="76" y="29"/>
                    </a:lnTo>
                    <a:lnTo>
                      <a:pt x="87" y="33"/>
                    </a:lnTo>
                    <a:lnTo>
                      <a:pt x="98" y="37"/>
                    </a:lnTo>
                    <a:lnTo>
                      <a:pt x="108" y="40"/>
                    </a:lnTo>
                    <a:lnTo>
                      <a:pt x="117" y="46"/>
                    </a:lnTo>
                    <a:lnTo>
                      <a:pt x="127" y="51"/>
                    </a:lnTo>
                    <a:lnTo>
                      <a:pt x="144" y="64"/>
                    </a:lnTo>
                    <a:lnTo>
                      <a:pt x="154" y="71"/>
                    </a:lnTo>
                    <a:lnTo>
                      <a:pt x="162" y="78"/>
                    </a:lnTo>
                    <a:lnTo>
                      <a:pt x="171" y="84"/>
                    </a:lnTo>
                    <a:lnTo>
                      <a:pt x="178" y="94"/>
                    </a:lnTo>
                    <a:lnTo>
                      <a:pt x="184" y="102"/>
                    </a:lnTo>
                    <a:lnTo>
                      <a:pt x="192" y="111"/>
                    </a:lnTo>
                    <a:lnTo>
                      <a:pt x="204" y="129"/>
                    </a:lnTo>
                    <a:lnTo>
                      <a:pt x="209" y="138"/>
                    </a:lnTo>
                    <a:lnTo>
                      <a:pt x="216" y="148"/>
                    </a:lnTo>
                    <a:lnTo>
                      <a:pt x="219" y="157"/>
                    </a:lnTo>
                    <a:lnTo>
                      <a:pt x="222" y="168"/>
                    </a:lnTo>
                    <a:lnTo>
                      <a:pt x="227" y="179"/>
                    </a:lnTo>
                    <a:lnTo>
                      <a:pt x="230" y="189"/>
                    </a:lnTo>
                    <a:lnTo>
                      <a:pt x="231" y="200"/>
                    </a:lnTo>
                    <a:lnTo>
                      <a:pt x="235" y="213"/>
                    </a:lnTo>
                    <a:lnTo>
                      <a:pt x="236" y="222"/>
                    </a:lnTo>
                    <a:lnTo>
                      <a:pt x="236" y="235"/>
                    </a:lnTo>
                    <a:lnTo>
                      <a:pt x="238" y="249"/>
                    </a:lnTo>
                    <a:lnTo>
                      <a:pt x="238" y="246"/>
                    </a:lnTo>
                    <a:lnTo>
                      <a:pt x="236" y="259"/>
                    </a:lnTo>
                    <a:lnTo>
                      <a:pt x="236" y="271"/>
                    </a:lnTo>
                    <a:lnTo>
                      <a:pt x="235" y="281"/>
                    </a:lnTo>
                    <a:lnTo>
                      <a:pt x="231" y="293"/>
                    </a:lnTo>
                    <a:lnTo>
                      <a:pt x="230" y="305"/>
                    </a:lnTo>
                    <a:lnTo>
                      <a:pt x="227" y="314"/>
                    </a:lnTo>
                    <a:lnTo>
                      <a:pt x="222" y="325"/>
                    </a:lnTo>
                    <a:lnTo>
                      <a:pt x="219" y="336"/>
                    </a:lnTo>
                    <a:lnTo>
                      <a:pt x="216" y="346"/>
                    </a:lnTo>
                    <a:lnTo>
                      <a:pt x="209" y="355"/>
                    </a:lnTo>
                    <a:lnTo>
                      <a:pt x="204" y="365"/>
                    </a:lnTo>
                    <a:lnTo>
                      <a:pt x="192" y="382"/>
                    </a:lnTo>
                    <a:lnTo>
                      <a:pt x="184" y="392"/>
                    </a:lnTo>
                    <a:lnTo>
                      <a:pt x="178" y="400"/>
                    </a:lnTo>
                    <a:lnTo>
                      <a:pt x="171" y="409"/>
                    </a:lnTo>
                    <a:lnTo>
                      <a:pt x="162" y="416"/>
                    </a:lnTo>
                    <a:lnTo>
                      <a:pt x="154" y="422"/>
                    </a:lnTo>
                    <a:lnTo>
                      <a:pt x="144" y="430"/>
                    </a:lnTo>
                    <a:lnTo>
                      <a:pt x="127" y="442"/>
                    </a:lnTo>
                    <a:lnTo>
                      <a:pt x="117" y="447"/>
                    </a:lnTo>
                    <a:lnTo>
                      <a:pt x="108" y="454"/>
                    </a:lnTo>
                    <a:lnTo>
                      <a:pt x="98" y="457"/>
                    </a:lnTo>
                    <a:lnTo>
                      <a:pt x="87" y="460"/>
                    </a:lnTo>
                    <a:lnTo>
                      <a:pt x="76" y="465"/>
                    </a:lnTo>
                    <a:lnTo>
                      <a:pt x="66" y="468"/>
                    </a:lnTo>
                    <a:lnTo>
                      <a:pt x="55" y="469"/>
                    </a:lnTo>
                    <a:lnTo>
                      <a:pt x="43" y="473"/>
                    </a:lnTo>
                    <a:lnTo>
                      <a:pt x="33" y="474"/>
                    </a:lnTo>
                    <a:lnTo>
                      <a:pt x="20" y="474"/>
                    </a:lnTo>
                    <a:lnTo>
                      <a:pt x="8" y="476"/>
                    </a:lnTo>
                    <a:lnTo>
                      <a:pt x="9" y="476"/>
                    </a:lnTo>
                    <a:lnTo>
                      <a:pt x="6" y="476"/>
                    </a:lnTo>
                    <a:lnTo>
                      <a:pt x="3" y="479"/>
                    </a:lnTo>
                    <a:lnTo>
                      <a:pt x="0" y="482"/>
                    </a:lnTo>
                    <a:lnTo>
                      <a:pt x="0" y="488"/>
                    </a:lnTo>
                    <a:lnTo>
                      <a:pt x="3" y="492"/>
                    </a:lnTo>
                    <a:lnTo>
                      <a:pt x="6" y="495"/>
                    </a:lnTo>
                    <a:lnTo>
                      <a:pt x="9" y="495"/>
                    </a:lnTo>
                    <a:lnTo>
                      <a:pt x="11" y="495"/>
                    </a:lnTo>
                    <a:lnTo>
                      <a:pt x="20" y="493"/>
                    </a:lnTo>
                    <a:lnTo>
                      <a:pt x="33" y="493"/>
                    </a:lnTo>
                    <a:lnTo>
                      <a:pt x="46" y="492"/>
                    </a:lnTo>
                    <a:lnTo>
                      <a:pt x="59" y="488"/>
                    </a:lnTo>
                    <a:lnTo>
                      <a:pt x="70" y="487"/>
                    </a:lnTo>
                    <a:lnTo>
                      <a:pt x="82" y="484"/>
                    </a:lnTo>
                    <a:lnTo>
                      <a:pt x="93" y="479"/>
                    </a:lnTo>
                    <a:lnTo>
                      <a:pt x="105" y="476"/>
                    </a:lnTo>
                    <a:lnTo>
                      <a:pt x="117" y="469"/>
                    </a:lnTo>
                    <a:lnTo>
                      <a:pt x="127" y="463"/>
                    </a:lnTo>
                    <a:lnTo>
                      <a:pt x="136" y="458"/>
                    </a:lnTo>
                    <a:lnTo>
                      <a:pt x="157" y="446"/>
                    </a:lnTo>
                    <a:lnTo>
                      <a:pt x="166" y="438"/>
                    </a:lnTo>
                    <a:lnTo>
                      <a:pt x="174" y="431"/>
                    </a:lnTo>
                    <a:lnTo>
                      <a:pt x="184" y="422"/>
                    </a:lnTo>
                    <a:lnTo>
                      <a:pt x="193" y="412"/>
                    </a:lnTo>
                    <a:lnTo>
                      <a:pt x="200" y="404"/>
                    </a:lnTo>
                    <a:lnTo>
                      <a:pt x="208" y="395"/>
                    </a:lnTo>
                    <a:lnTo>
                      <a:pt x="220" y="374"/>
                    </a:lnTo>
                    <a:lnTo>
                      <a:pt x="225" y="365"/>
                    </a:lnTo>
                    <a:lnTo>
                      <a:pt x="231" y="355"/>
                    </a:lnTo>
                    <a:lnTo>
                      <a:pt x="238" y="343"/>
                    </a:lnTo>
                    <a:lnTo>
                      <a:pt x="241" y="331"/>
                    </a:lnTo>
                    <a:lnTo>
                      <a:pt x="246" y="320"/>
                    </a:lnTo>
                    <a:lnTo>
                      <a:pt x="249" y="308"/>
                    </a:lnTo>
                    <a:lnTo>
                      <a:pt x="250" y="297"/>
                    </a:lnTo>
                    <a:lnTo>
                      <a:pt x="254" y="284"/>
                    </a:lnTo>
                    <a:lnTo>
                      <a:pt x="255" y="271"/>
                    </a:lnTo>
                    <a:lnTo>
                      <a:pt x="255" y="259"/>
                    </a:lnTo>
                    <a:lnTo>
                      <a:pt x="257" y="249"/>
                    </a:lnTo>
                    <a:lnTo>
                      <a:pt x="257" y="246"/>
                    </a:lnTo>
                    <a:lnTo>
                      <a:pt x="255" y="235"/>
                    </a:lnTo>
                    <a:lnTo>
                      <a:pt x="255" y="222"/>
                    </a:lnTo>
                    <a:lnTo>
                      <a:pt x="254" y="209"/>
                    </a:lnTo>
                    <a:lnTo>
                      <a:pt x="250" y="197"/>
                    </a:lnTo>
                    <a:lnTo>
                      <a:pt x="249" y="186"/>
                    </a:lnTo>
                    <a:lnTo>
                      <a:pt x="246" y="173"/>
                    </a:lnTo>
                    <a:lnTo>
                      <a:pt x="241" y="162"/>
                    </a:lnTo>
                    <a:lnTo>
                      <a:pt x="238" y="151"/>
                    </a:lnTo>
                    <a:lnTo>
                      <a:pt x="231" y="138"/>
                    </a:lnTo>
                    <a:lnTo>
                      <a:pt x="225" y="129"/>
                    </a:lnTo>
                    <a:lnTo>
                      <a:pt x="220" y="119"/>
                    </a:lnTo>
                    <a:lnTo>
                      <a:pt x="208" y="98"/>
                    </a:lnTo>
                    <a:lnTo>
                      <a:pt x="200" y="89"/>
                    </a:lnTo>
                    <a:lnTo>
                      <a:pt x="193" y="81"/>
                    </a:lnTo>
                    <a:lnTo>
                      <a:pt x="184" y="71"/>
                    </a:lnTo>
                    <a:lnTo>
                      <a:pt x="174" y="62"/>
                    </a:lnTo>
                    <a:lnTo>
                      <a:pt x="166" y="56"/>
                    </a:lnTo>
                    <a:lnTo>
                      <a:pt x="157" y="48"/>
                    </a:lnTo>
                    <a:lnTo>
                      <a:pt x="136" y="35"/>
                    </a:lnTo>
                    <a:lnTo>
                      <a:pt x="127" y="30"/>
                    </a:lnTo>
                    <a:lnTo>
                      <a:pt x="117" y="24"/>
                    </a:lnTo>
                    <a:lnTo>
                      <a:pt x="105" y="18"/>
                    </a:lnTo>
                    <a:lnTo>
                      <a:pt x="93" y="14"/>
                    </a:lnTo>
                    <a:lnTo>
                      <a:pt x="82" y="10"/>
                    </a:lnTo>
                    <a:lnTo>
                      <a:pt x="70" y="6"/>
                    </a:lnTo>
                    <a:lnTo>
                      <a:pt x="59" y="5"/>
                    </a:lnTo>
                    <a:lnTo>
                      <a:pt x="46" y="2"/>
                    </a:lnTo>
                    <a:lnTo>
                      <a:pt x="33"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20" name="Freeform 144"/>
              <p:cNvSpPr>
                <a:spLocks/>
              </p:cNvSpPr>
              <p:nvPr/>
            </p:nvSpPr>
            <p:spPr bwMode="auto">
              <a:xfrm>
                <a:off x="3835" y="2326"/>
                <a:ext cx="376" cy="19"/>
              </a:xfrm>
              <a:custGeom>
                <a:avLst/>
                <a:gdLst>
                  <a:gd name="T0" fmla="*/ 367 w 376"/>
                  <a:gd name="T1" fmla="*/ 19 h 19"/>
                  <a:gd name="T2" fmla="*/ 370 w 376"/>
                  <a:gd name="T3" fmla="*/ 19 h 19"/>
                  <a:gd name="T4" fmla="*/ 373 w 376"/>
                  <a:gd name="T5" fmla="*/ 16 h 19"/>
                  <a:gd name="T6" fmla="*/ 376 w 376"/>
                  <a:gd name="T7" fmla="*/ 13 h 19"/>
                  <a:gd name="T8" fmla="*/ 376 w 376"/>
                  <a:gd name="T9" fmla="*/ 6 h 19"/>
                  <a:gd name="T10" fmla="*/ 373 w 376"/>
                  <a:gd name="T11" fmla="*/ 3 h 19"/>
                  <a:gd name="T12" fmla="*/ 370 w 376"/>
                  <a:gd name="T13" fmla="*/ 0 h 19"/>
                  <a:gd name="T14" fmla="*/ 6 w 376"/>
                  <a:gd name="T15" fmla="*/ 0 h 19"/>
                  <a:gd name="T16" fmla="*/ 3 w 376"/>
                  <a:gd name="T17" fmla="*/ 3 h 19"/>
                  <a:gd name="T18" fmla="*/ 0 w 376"/>
                  <a:gd name="T19" fmla="*/ 6 h 19"/>
                  <a:gd name="T20" fmla="*/ 0 w 376"/>
                  <a:gd name="T21" fmla="*/ 13 h 19"/>
                  <a:gd name="T22" fmla="*/ 3 w 376"/>
                  <a:gd name="T23" fmla="*/ 16 h 19"/>
                  <a:gd name="T24" fmla="*/ 6 w 376"/>
                  <a:gd name="T25" fmla="*/ 19 h 19"/>
                  <a:gd name="T26" fmla="*/ 10 w 376"/>
                  <a:gd name="T27" fmla="*/ 19 h 19"/>
                  <a:gd name="T28" fmla="*/ 367 w 376"/>
                  <a:gd name="T29" fmla="*/ 19 h 1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376" h="19">
                    <a:moveTo>
                      <a:pt x="367" y="19"/>
                    </a:moveTo>
                    <a:lnTo>
                      <a:pt x="370" y="19"/>
                    </a:lnTo>
                    <a:lnTo>
                      <a:pt x="373" y="16"/>
                    </a:lnTo>
                    <a:lnTo>
                      <a:pt x="376" y="13"/>
                    </a:lnTo>
                    <a:lnTo>
                      <a:pt x="376" y="6"/>
                    </a:lnTo>
                    <a:lnTo>
                      <a:pt x="373" y="3"/>
                    </a:lnTo>
                    <a:lnTo>
                      <a:pt x="370" y="0"/>
                    </a:lnTo>
                    <a:lnTo>
                      <a:pt x="6" y="0"/>
                    </a:lnTo>
                    <a:lnTo>
                      <a:pt x="3" y="3"/>
                    </a:lnTo>
                    <a:lnTo>
                      <a:pt x="0" y="6"/>
                    </a:lnTo>
                    <a:lnTo>
                      <a:pt x="0" y="13"/>
                    </a:lnTo>
                    <a:lnTo>
                      <a:pt x="3" y="16"/>
                    </a:lnTo>
                    <a:lnTo>
                      <a:pt x="6" y="19"/>
                    </a:lnTo>
                    <a:lnTo>
                      <a:pt x="10" y="19"/>
                    </a:lnTo>
                    <a:lnTo>
                      <a:pt x="367"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21" name="Freeform 145"/>
              <p:cNvSpPr>
                <a:spLocks/>
              </p:cNvSpPr>
              <p:nvPr/>
            </p:nvSpPr>
            <p:spPr bwMode="auto">
              <a:xfrm>
                <a:off x="3835" y="2802"/>
                <a:ext cx="376" cy="19"/>
              </a:xfrm>
              <a:custGeom>
                <a:avLst/>
                <a:gdLst>
                  <a:gd name="T0" fmla="*/ 367 w 376"/>
                  <a:gd name="T1" fmla="*/ 19 h 19"/>
                  <a:gd name="T2" fmla="*/ 370 w 376"/>
                  <a:gd name="T3" fmla="*/ 19 h 19"/>
                  <a:gd name="T4" fmla="*/ 373 w 376"/>
                  <a:gd name="T5" fmla="*/ 16 h 19"/>
                  <a:gd name="T6" fmla="*/ 376 w 376"/>
                  <a:gd name="T7" fmla="*/ 12 h 19"/>
                  <a:gd name="T8" fmla="*/ 376 w 376"/>
                  <a:gd name="T9" fmla="*/ 6 h 19"/>
                  <a:gd name="T10" fmla="*/ 373 w 376"/>
                  <a:gd name="T11" fmla="*/ 3 h 19"/>
                  <a:gd name="T12" fmla="*/ 370 w 376"/>
                  <a:gd name="T13" fmla="*/ 0 h 19"/>
                  <a:gd name="T14" fmla="*/ 6 w 376"/>
                  <a:gd name="T15" fmla="*/ 0 h 19"/>
                  <a:gd name="T16" fmla="*/ 3 w 376"/>
                  <a:gd name="T17" fmla="*/ 3 h 19"/>
                  <a:gd name="T18" fmla="*/ 0 w 376"/>
                  <a:gd name="T19" fmla="*/ 6 h 19"/>
                  <a:gd name="T20" fmla="*/ 0 w 376"/>
                  <a:gd name="T21" fmla="*/ 12 h 19"/>
                  <a:gd name="T22" fmla="*/ 3 w 376"/>
                  <a:gd name="T23" fmla="*/ 16 h 19"/>
                  <a:gd name="T24" fmla="*/ 6 w 376"/>
                  <a:gd name="T25" fmla="*/ 19 h 19"/>
                  <a:gd name="T26" fmla="*/ 10 w 376"/>
                  <a:gd name="T27" fmla="*/ 19 h 19"/>
                  <a:gd name="T28" fmla="*/ 367 w 376"/>
                  <a:gd name="T29" fmla="*/ 19 h 1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376" h="19">
                    <a:moveTo>
                      <a:pt x="367" y="19"/>
                    </a:moveTo>
                    <a:lnTo>
                      <a:pt x="370" y="19"/>
                    </a:lnTo>
                    <a:lnTo>
                      <a:pt x="373" y="16"/>
                    </a:lnTo>
                    <a:lnTo>
                      <a:pt x="376" y="12"/>
                    </a:lnTo>
                    <a:lnTo>
                      <a:pt x="376" y="6"/>
                    </a:lnTo>
                    <a:lnTo>
                      <a:pt x="373" y="3"/>
                    </a:lnTo>
                    <a:lnTo>
                      <a:pt x="370" y="0"/>
                    </a:lnTo>
                    <a:lnTo>
                      <a:pt x="6" y="0"/>
                    </a:lnTo>
                    <a:lnTo>
                      <a:pt x="3" y="3"/>
                    </a:lnTo>
                    <a:lnTo>
                      <a:pt x="0" y="6"/>
                    </a:lnTo>
                    <a:lnTo>
                      <a:pt x="0" y="12"/>
                    </a:lnTo>
                    <a:lnTo>
                      <a:pt x="3" y="16"/>
                    </a:lnTo>
                    <a:lnTo>
                      <a:pt x="6" y="19"/>
                    </a:lnTo>
                    <a:lnTo>
                      <a:pt x="10" y="19"/>
                    </a:lnTo>
                    <a:lnTo>
                      <a:pt x="367"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22" name="Freeform 146"/>
              <p:cNvSpPr>
                <a:spLocks/>
              </p:cNvSpPr>
              <p:nvPr/>
            </p:nvSpPr>
            <p:spPr bwMode="auto">
              <a:xfrm>
                <a:off x="3835" y="2326"/>
                <a:ext cx="19" cy="495"/>
              </a:xfrm>
              <a:custGeom>
                <a:avLst/>
                <a:gdLst>
                  <a:gd name="T0" fmla="*/ 19 w 19"/>
                  <a:gd name="T1" fmla="*/ 10 h 495"/>
                  <a:gd name="T2" fmla="*/ 19 w 19"/>
                  <a:gd name="T3" fmla="*/ 6 h 495"/>
                  <a:gd name="T4" fmla="*/ 16 w 19"/>
                  <a:gd name="T5" fmla="*/ 3 h 495"/>
                  <a:gd name="T6" fmla="*/ 13 w 19"/>
                  <a:gd name="T7" fmla="*/ 0 h 495"/>
                  <a:gd name="T8" fmla="*/ 6 w 19"/>
                  <a:gd name="T9" fmla="*/ 0 h 495"/>
                  <a:gd name="T10" fmla="*/ 3 w 19"/>
                  <a:gd name="T11" fmla="*/ 3 h 495"/>
                  <a:gd name="T12" fmla="*/ 0 w 19"/>
                  <a:gd name="T13" fmla="*/ 6 h 495"/>
                  <a:gd name="T14" fmla="*/ 0 w 19"/>
                  <a:gd name="T15" fmla="*/ 488 h 495"/>
                  <a:gd name="T16" fmla="*/ 3 w 19"/>
                  <a:gd name="T17" fmla="*/ 492 h 495"/>
                  <a:gd name="T18" fmla="*/ 6 w 19"/>
                  <a:gd name="T19" fmla="*/ 495 h 495"/>
                  <a:gd name="T20" fmla="*/ 13 w 19"/>
                  <a:gd name="T21" fmla="*/ 495 h 495"/>
                  <a:gd name="T22" fmla="*/ 16 w 19"/>
                  <a:gd name="T23" fmla="*/ 492 h 495"/>
                  <a:gd name="T24" fmla="*/ 19 w 19"/>
                  <a:gd name="T25" fmla="*/ 488 h 495"/>
                  <a:gd name="T26" fmla="*/ 19 w 19"/>
                  <a:gd name="T27" fmla="*/ 485 h 495"/>
                  <a:gd name="T28" fmla="*/ 19 w 19"/>
                  <a:gd name="T29" fmla="*/ 10 h 49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9" h="495">
                    <a:moveTo>
                      <a:pt x="19" y="10"/>
                    </a:moveTo>
                    <a:lnTo>
                      <a:pt x="19" y="6"/>
                    </a:lnTo>
                    <a:lnTo>
                      <a:pt x="16" y="3"/>
                    </a:lnTo>
                    <a:lnTo>
                      <a:pt x="13" y="0"/>
                    </a:lnTo>
                    <a:lnTo>
                      <a:pt x="6" y="0"/>
                    </a:lnTo>
                    <a:lnTo>
                      <a:pt x="3" y="3"/>
                    </a:lnTo>
                    <a:lnTo>
                      <a:pt x="0" y="6"/>
                    </a:lnTo>
                    <a:lnTo>
                      <a:pt x="0" y="488"/>
                    </a:lnTo>
                    <a:lnTo>
                      <a:pt x="3" y="492"/>
                    </a:lnTo>
                    <a:lnTo>
                      <a:pt x="6" y="495"/>
                    </a:lnTo>
                    <a:lnTo>
                      <a:pt x="13" y="495"/>
                    </a:lnTo>
                    <a:lnTo>
                      <a:pt x="16" y="492"/>
                    </a:lnTo>
                    <a:lnTo>
                      <a:pt x="19" y="488"/>
                    </a:lnTo>
                    <a:lnTo>
                      <a:pt x="19" y="485"/>
                    </a:lnTo>
                    <a:lnTo>
                      <a:pt x="19"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23" name="Freeform 147"/>
              <p:cNvSpPr>
                <a:spLocks/>
              </p:cNvSpPr>
              <p:nvPr/>
            </p:nvSpPr>
            <p:spPr bwMode="auto">
              <a:xfrm>
                <a:off x="4841" y="2183"/>
                <a:ext cx="390" cy="245"/>
              </a:xfrm>
              <a:custGeom>
                <a:avLst/>
                <a:gdLst>
                  <a:gd name="T0" fmla="*/ 6 w 390"/>
                  <a:gd name="T1" fmla="*/ 0 h 245"/>
                  <a:gd name="T2" fmla="*/ 1 w 390"/>
                  <a:gd name="T3" fmla="*/ 5 h 245"/>
                  <a:gd name="T4" fmla="*/ 0 w 390"/>
                  <a:gd name="T5" fmla="*/ 13 h 245"/>
                  <a:gd name="T6" fmla="*/ 5 w 390"/>
                  <a:gd name="T7" fmla="*/ 18 h 245"/>
                  <a:gd name="T8" fmla="*/ 16 w 390"/>
                  <a:gd name="T9" fmla="*/ 21 h 245"/>
                  <a:gd name="T10" fmla="*/ 41 w 390"/>
                  <a:gd name="T11" fmla="*/ 26 h 245"/>
                  <a:gd name="T12" fmla="*/ 58 w 390"/>
                  <a:gd name="T13" fmla="*/ 31 h 245"/>
                  <a:gd name="T14" fmla="*/ 74 w 390"/>
                  <a:gd name="T15" fmla="*/ 35 h 245"/>
                  <a:gd name="T16" fmla="*/ 98 w 390"/>
                  <a:gd name="T17" fmla="*/ 42 h 245"/>
                  <a:gd name="T18" fmla="*/ 112 w 390"/>
                  <a:gd name="T19" fmla="*/ 46 h 245"/>
                  <a:gd name="T20" fmla="*/ 128 w 390"/>
                  <a:gd name="T21" fmla="*/ 51 h 245"/>
                  <a:gd name="T22" fmla="*/ 143 w 390"/>
                  <a:gd name="T23" fmla="*/ 56 h 245"/>
                  <a:gd name="T24" fmla="*/ 163 w 390"/>
                  <a:gd name="T25" fmla="*/ 64 h 245"/>
                  <a:gd name="T26" fmla="*/ 184 w 390"/>
                  <a:gd name="T27" fmla="*/ 70 h 245"/>
                  <a:gd name="T28" fmla="*/ 222 w 390"/>
                  <a:gd name="T29" fmla="*/ 89 h 245"/>
                  <a:gd name="T30" fmla="*/ 235 w 390"/>
                  <a:gd name="T31" fmla="*/ 97 h 245"/>
                  <a:gd name="T32" fmla="*/ 241 w 390"/>
                  <a:gd name="T33" fmla="*/ 102 h 245"/>
                  <a:gd name="T34" fmla="*/ 255 w 390"/>
                  <a:gd name="T35" fmla="*/ 113 h 245"/>
                  <a:gd name="T36" fmla="*/ 268 w 390"/>
                  <a:gd name="T37" fmla="*/ 119 h 245"/>
                  <a:gd name="T38" fmla="*/ 277 w 390"/>
                  <a:gd name="T39" fmla="*/ 127 h 245"/>
                  <a:gd name="T40" fmla="*/ 287 w 390"/>
                  <a:gd name="T41" fmla="*/ 135 h 245"/>
                  <a:gd name="T42" fmla="*/ 296 w 390"/>
                  <a:gd name="T43" fmla="*/ 143 h 245"/>
                  <a:gd name="T44" fmla="*/ 306 w 390"/>
                  <a:gd name="T45" fmla="*/ 151 h 245"/>
                  <a:gd name="T46" fmla="*/ 315 w 390"/>
                  <a:gd name="T47" fmla="*/ 157 h 245"/>
                  <a:gd name="T48" fmla="*/ 327 w 390"/>
                  <a:gd name="T49" fmla="*/ 172 h 245"/>
                  <a:gd name="T50" fmla="*/ 333 w 390"/>
                  <a:gd name="T51" fmla="*/ 180 h 245"/>
                  <a:gd name="T52" fmla="*/ 353 w 390"/>
                  <a:gd name="T53" fmla="*/ 207 h 245"/>
                  <a:gd name="T54" fmla="*/ 363 w 390"/>
                  <a:gd name="T55" fmla="*/ 222 h 245"/>
                  <a:gd name="T56" fmla="*/ 369 w 390"/>
                  <a:gd name="T57" fmla="*/ 233 h 245"/>
                  <a:gd name="T58" fmla="*/ 373 w 390"/>
                  <a:gd name="T59" fmla="*/ 241 h 245"/>
                  <a:gd name="T60" fmla="*/ 377 w 390"/>
                  <a:gd name="T61" fmla="*/ 245 h 245"/>
                  <a:gd name="T62" fmla="*/ 385 w 390"/>
                  <a:gd name="T63" fmla="*/ 243 h 245"/>
                  <a:gd name="T64" fmla="*/ 388 w 390"/>
                  <a:gd name="T65" fmla="*/ 240 h 245"/>
                  <a:gd name="T66" fmla="*/ 390 w 390"/>
                  <a:gd name="T67" fmla="*/ 233 h 245"/>
                  <a:gd name="T68" fmla="*/ 385 w 390"/>
                  <a:gd name="T69" fmla="*/ 224 h 245"/>
                  <a:gd name="T70" fmla="*/ 379 w 390"/>
                  <a:gd name="T71" fmla="*/ 213 h 245"/>
                  <a:gd name="T72" fmla="*/ 369 w 390"/>
                  <a:gd name="T73" fmla="*/ 197 h 245"/>
                  <a:gd name="T74" fmla="*/ 349 w 390"/>
                  <a:gd name="T75" fmla="*/ 167 h 245"/>
                  <a:gd name="T76" fmla="*/ 339 w 390"/>
                  <a:gd name="T77" fmla="*/ 159 h 245"/>
                  <a:gd name="T78" fmla="*/ 333 w 390"/>
                  <a:gd name="T79" fmla="*/ 149 h 245"/>
                  <a:gd name="T80" fmla="*/ 323 w 390"/>
                  <a:gd name="T81" fmla="*/ 140 h 245"/>
                  <a:gd name="T82" fmla="*/ 314 w 390"/>
                  <a:gd name="T83" fmla="*/ 132 h 245"/>
                  <a:gd name="T84" fmla="*/ 304 w 390"/>
                  <a:gd name="T85" fmla="*/ 124 h 245"/>
                  <a:gd name="T86" fmla="*/ 295 w 390"/>
                  <a:gd name="T87" fmla="*/ 116 h 245"/>
                  <a:gd name="T88" fmla="*/ 284 w 390"/>
                  <a:gd name="T89" fmla="*/ 108 h 245"/>
                  <a:gd name="T90" fmla="*/ 273 w 390"/>
                  <a:gd name="T91" fmla="*/ 100 h 245"/>
                  <a:gd name="T92" fmla="*/ 263 w 390"/>
                  <a:gd name="T93" fmla="*/ 92 h 245"/>
                  <a:gd name="T94" fmla="*/ 250 w 390"/>
                  <a:gd name="T95" fmla="*/ 86 h 245"/>
                  <a:gd name="T96" fmla="*/ 244 w 390"/>
                  <a:gd name="T97" fmla="*/ 81 h 245"/>
                  <a:gd name="T98" fmla="*/ 231 w 390"/>
                  <a:gd name="T99" fmla="*/ 73 h 245"/>
                  <a:gd name="T100" fmla="*/ 190 w 390"/>
                  <a:gd name="T101" fmla="*/ 54 h 245"/>
                  <a:gd name="T102" fmla="*/ 169 w 390"/>
                  <a:gd name="T103" fmla="*/ 45 h 245"/>
                  <a:gd name="T104" fmla="*/ 149 w 390"/>
                  <a:gd name="T105" fmla="*/ 37 h 245"/>
                  <a:gd name="T106" fmla="*/ 135 w 390"/>
                  <a:gd name="T107" fmla="*/ 32 h 245"/>
                  <a:gd name="T108" fmla="*/ 119 w 390"/>
                  <a:gd name="T109" fmla="*/ 27 h 245"/>
                  <a:gd name="T110" fmla="*/ 104 w 390"/>
                  <a:gd name="T111" fmla="*/ 23 h 245"/>
                  <a:gd name="T112" fmla="*/ 81 w 390"/>
                  <a:gd name="T113" fmla="*/ 16 h 245"/>
                  <a:gd name="T114" fmla="*/ 62 w 390"/>
                  <a:gd name="T115" fmla="*/ 12 h 245"/>
                  <a:gd name="T116" fmla="*/ 47 w 390"/>
                  <a:gd name="T117" fmla="*/ 7 h 245"/>
                  <a:gd name="T118" fmla="*/ 28 w 390"/>
                  <a:gd name="T119" fmla="*/ 4 h 245"/>
                  <a:gd name="T120" fmla="*/ 11 w 390"/>
                  <a:gd name="T121" fmla="*/ 0 h 24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390" h="245">
                    <a:moveTo>
                      <a:pt x="11" y="0"/>
                    </a:moveTo>
                    <a:lnTo>
                      <a:pt x="6" y="0"/>
                    </a:lnTo>
                    <a:lnTo>
                      <a:pt x="3" y="4"/>
                    </a:lnTo>
                    <a:lnTo>
                      <a:pt x="1" y="5"/>
                    </a:lnTo>
                    <a:lnTo>
                      <a:pt x="0" y="8"/>
                    </a:lnTo>
                    <a:lnTo>
                      <a:pt x="0" y="13"/>
                    </a:lnTo>
                    <a:lnTo>
                      <a:pt x="3" y="16"/>
                    </a:lnTo>
                    <a:lnTo>
                      <a:pt x="5" y="18"/>
                    </a:lnTo>
                    <a:lnTo>
                      <a:pt x="8" y="19"/>
                    </a:lnTo>
                    <a:lnTo>
                      <a:pt x="16" y="21"/>
                    </a:lnTo>
                    <a:lnTo>
                      <a:pt x="25" y="23"/>
                    </a:lnTo>
                    <a:lnTo>
                      <a:pt x="41" y="26"/>
                    </a:lnTo>
                    <a:lnTo>
                      <a:pt x="49" y="29"/>
                    </a:lnTo>
                    <a:lnTo>
                      <a:pt x="58" y="31"/>
                    </a:lnTo>
                    <a:lnTo>
                      <a:pt x="66" y="32"/>
                    </a:lnTo>
                    <a:lnTo>
                      <a:pt x="74" y="35"/>
                    </a:lnTo>
                    <a:lnTo>
                      <a:pt x="90" y="38"/>
                    </a:lnTo>
                    <a:lnTo>
                      <a:pt x="98" y="42"/>
                    </a:lnTo>
                    <a:lnTo>
                      <a:pt x="106" y="43"/>
                    </a:lnTo>
                    <a:lnTo>
                      <a:pt x="112" y="46"/>
                    </a:lnTo>
                    <a:lnTo>
                      <a:pt x="120" y="48"/>
                    </a:lnTo>
                    <a:lnTo>
                      <a:pt x="128" y="51"/>
                    </a:lnTo>
                    <a:lnTo>
                      <a:pt x="136" y="53"/>
                    </a:lnTo>
                    <a:lnTo>
                      <a:pt x="143" y="56"/>
                    </a:lnTo>
                    <a:lnTo>
                      <a:pt x="150" y="57"/>
                    </a:lnTo>
                    <a:lnTo>
                      <a:pt x="163" y="64"/>
                    </a:lnTo>
                    <a:lnTo>
                      <a:pt x="171" y="65"/>
                    </a:lnTo>
                    <a:lnTo>
                      <a:pt x="184" y="70"/>
                    </a:lnTo>
                    <a:lnTo>
                      <a:pt x="192" y="73"/>
                    </a:lnTo>
                    <a:lnTo>
                      <a:pt x="222" y="89"/>
                    </a:lnTo>
                    <a:lnTo>
                      <a:pt x="228" y="94"/>
                    </a:lnTo>
                    <a:lnTo>
                      <a:pt x="235" y="97"/>
                    </a:lnTo>
                    <a:lnTo>
                      <a:pt x="239" y="102"/>
                    </a:lnTo>
                    <a:lnTo>
                      <a:pt x="241" y="102"/>
                    </a:lnTo>
                    <a:lnTo>
                      <a:pt x="250" y="108"/>
                    </a:lnTo>
                    <a:lnTo>
                      <a:pt x="255" y="113"/>
                    </a:lnTo>
                    <a:lnTo>
                      <a:pt x="263" y="116"/>
                    </a:lnTo>
                    <a:lnTo>
                      <a:pt x="268" y="119"/>
                    </a:lnTo>
                    <a:lnTo>
                      <a:pt x="274" y="124"/>
                    </a:lnTo>
                    <a:lnTo>
                      <a:pt x="277" y="127"/>
                    </a:lnTo>
                    <a:lnTo>
                      <a:pt x="282" y="132"/>
                    </a:lnTo>
                    <a:lnTo>
                      <a:pt x="287" y="135"/>
                    </a:lnTo>
                    <a:lnTo>
                      <a:pt x="292" y="140"/>
                    </a:lnTo>
                    <a:lnTo>
                      <a:pt x="296" y="143"/>
                    </a:lnTo>
                    <a:lnTo>
                      <a:pt x="301" y="148"/>
                    </a:lnTo>
                    <a:lnTo>
                      <a:pt x="306" y="151"/>
                    </a:lnTo>
                    <a:lnTo>
                      <a:pt x="311" y="156"/>
                    </a:lnTo>
                    <a:lnTo>
                      <a:pt x="315" y="157"/>
                    </a:lnTo>
                    <a:lnTo>
                      <a:pt x="317" y="162"/>
                    </a:lnTo>
                    <a:lnTo>
                      <a:pt x="327" y="172"/>
                    </a:lnTo>
                    <a:lnTo>
                      <a:pt x="331" y="175"/>
                    </a:lnTo>
                    <a:lnTo>
                      <a:pt x="333" y="180"/>
                    </a:lnTo>
                    <a:lnTo>
                      <a:pt x="338" y="184"/>
                    </a:lnTo>
                    <a:lnTo>
                      <a:pt x="353" y="207"/>
                    </a:lnTo>
                    <a:lnTo>
                      <a:pt x="357" y="213"/>
                    </a:lnTo>
                    <a:lnTo>
                      <a:pt x="363" y="222"/>
                    </a:lnTo>
                    <a:lnTo>
                      <a:pt x="366" y="229"/>
                    </a:lnTo>
                    <a:lnTo>
                      <a:pt x="369" y="233"/>
                    </a:lnTo>
                    <a:lnTo>
                      <a:pt x="373" y="240"/>
                    </a:lnTo>
                    <a:lnTo>
                      <a:pt x="373" y="241"/>
                    </a:lnTo>
                    <a:lnTo>
                      <a:pt x="376" y="243"/>
                    </a:lnTo>
                    <a:lnTo>
                      <a:pt x="377" y="245"/>
                    </a:lnTo>
                    <a:lnTo>
                      <a:pt x="382" y="245"/>
                    </a:lnTo>
                    <a:lnTo>
                      <a:pt x="385" y="243"/>
                    </a:lnTo>
                    <a:lnTo>
                      <a:pt x="387" y="243"/>
                    </a:lnTo>
                    <a:lnTo>
                      <a:pt x="388" y="240"/>
                    </a:lnTo>
                    <a:lnTo>
                      <a:pt x="390" y="238"/>
                    </a:lnTo>
                    <a:lnTo>
                      <a:pt x="390" y="233"/>
                    </a:lnTo>
                    <a:lnTo>
                      <a:pt x="388" y="230"/>
                    </a:lnTo>
                    <a:lnTo>
                      <a:pt x="385" y="224"/>
                    </a:lnTo>
                    <a:lnTo>
                      <a:pt x="382" y="219"/>
                    </a:lnTo>
                    <a:lnTo>
                      <a:pt x="379" y="213"/>
                    </a:lnTo>
                    <a:lnTo>
                      <a:pt x="373" y="203"/>
                    </a:lnTo>
                    <a:lnTo>
                      <a:pt x="369" y="197"/>
                    </a:lnTo>
                    <a:lnTo>
                      <a:pt x="353" y="172"/>
                    </a:lnTo>
                    <a:lnTo>
                      <a:pt x="349" y="167"/>
                    </a:lnTo>
                    <a:lnTo>
                      <a:pt x="344" y="162"/>
                    </a:lnTo>
                    <a:lnTo>
                      <a:pt x="339" y="159"/>
                    </a:lnTo>
                    <a:lnTo>
                      <a:pt x="338" y="154"/>
                    </a:lnTo>
                    <a:lnTo>
                      <a:pt x="333" y="149"/>
                    </a:lnTo>
                    <a:lnTo>
                      <a:pt x="328" y="145"/>
                    </a:lnTo>
                    <a:lnTo>
                      <a:pt x="323" y="140"/>
                    </a:lnTo>
                    <a:lnTo>
                      <a:pt x="319" y="135"/>
                    </a:lnTo>
                    <a:lnTo>
                      <a:pt x="314" y="132"/>
                    </a:lnTo>
                    <a:lnTo>
                      <a:pt x="309" y="127"/>
                    </a:lnTo>
                    <a:lnTo>
                      <a:pt x="304" y="124"/>
                    </a:lnTo>
                    <a:lnTo>
                      <a:pt x="300" y="119"/>
                    </a:lnTo>
                    <a:lnTo>
                      <a:pt x="295" y="116"/>
                    </a:lnTo>
                    <a:lnTo>
                      <a:pt x="290" y="111"/>
                    </a:lnTo>
                    <a:lnTo>
                      <a:pt x="284" y="108"/>
                    </a:lnTo>
                    <a:lnTo>
                      <a:pt x="277" y="103"/>
                    </a:lnTo>
                    <a:lnTo>
                      <a:pt x="273" y="100"/>
                    </a:lnTo>
                    <a:lnTo>
                      <a:pt x="268" y="97"/>
                    </a:lnTo>
                    <a:lnTo>
                      <a:pt x="263" y="92"/>
                    </a:lnTo>
                    <a:lnTo>
                      <a:pt x="255" y="89"/>
                    </a:lnTo>
                    <a:lnTo>
                      <a:pt x="250" y="86"/>
                    </a:lnTo>
                    <a:lnTo>
                      <a:pt x="252" y="86"/>
                    </a:lnTo>
                    <a:lnTo>
                      <a:pt x="244" y="81"/>
                    </a:lnTo>
                    <a:lnTo>
                      <a:pt x="238" y="78"/>
                    </a:lnTo>
                    <a:lnTo>
                      <a:pt x="231" y="73"/>
                    </a:lnTo>
                    <a:lnTo>
                      <a:pt x="198" y="57"/>
                    </a:lnTo>
                    <a:lnTo>
                      <a:pt x="190" y="54"/>
                    </a:lnTo>
                    <a:lnTo>
                      <a:pt x="177" y="46"/>
                    </a:lnTo>
                    <a:lnTo>
                      <a:pt x="169" y="45"/>
                    </a:lnTo>
                    <a:lnTo>
                      <a:pt x="157" y="38"/>
                    </a:lnTo>
                    <a:lnTo>
                      <a:pt x="149" y="37"/>
                    </a:lnTo>
                    <a:lnTo>
                      <a:pt x="143" y="34"/>
                    </a:lnTo>
                    <a:lnTo>
                      <a:pt x="135" y="32"/>
                    </a:lnTo>
                    <a:lnTo>
                      <a:pt x="127" y="29"/>
                    </a:lnTo>
                    <a:lnTo>
                      <a:pt x="119" y="27"/>
                    </a:lnTo>
                    <a:lnTo>
                      <a:pt x="112" y="24"/>
                    </a:lnTo>
                    <a:lnTo>
                      <a:pt x="104" y="23"/>
                    </a:lnTo>
                    <a:lnTo>
                      <a:pt x="97" y="19"/>
                    </a:lnTo>
                    <a:lnTo>
                      <a:pt x="81" y="16"/>
                    </a:lnTo>
                    <a:lnTo>
                      <a:pt x="73" y="13"/>
                    </a:lnTo>
                    <a:lnTo>
                      <a:pt x="62" y="12"/>
                    </a:lnTo>
                    <a:lnTo>
                      <a:pt x="55" y="10"/>
                    </a:lnTo>
                    <a:lnTo>
                      <a:pt x="47" y="7"/>
                    </a:lnTo>
                    <a:lnTo>
                      <a:pt x="36" y="5"/>
                    </a:lnTo>
                    <a:lnTo>
                      <a:pt x="28" y="4"/>
                    </a:lnTo>
                    <a:lnTo>
                      <a:pt x="19" y="2"/>
                    </a:lnTo>
                    <a:lnTo>
                      <a:pt x="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24" name="Freeform 148"/>
              <p:cNvSpPr>
                <a:spLocks/>
              </p:cNvSpPr>
              <p:nvPr/>
            </p:nvSpPr>
            <p:spPr bwMode="auto">
              <a:xfrm>
                <a:off x="4668" y="2183"/>
                <a:ext cx="187" cy="19"/>
              </a:xfrm>
              <a:custGeom>
                <a:avLst/>
                <a:gdLst>
                  <a:gd name="T0" fmla="*/ 178 w 187"/>
                  <a:gd name="T1" fmla="*/ 19 h 19"/>
                  <a:gd name="T2" fmla="*/ 181 w 187"/>
                  <a:gd name="T3" fmla="*/ 19 h 19"/>
                  <a:gd name="T4" fmla="*/ 184 w 187"/>
                  <a:gd name="T5" fmla="*/ 16 h 19"/>
                  <a:gd name="T6" fmla="*/ 187 w 187"/>
                  <a:gd name="T7" fmla="*/ 13 h 19"/>
                  <a:gd name="T8" fmla="*/ 187 w 187"/>
                  <a:gd name="T9" fmla="*/ 7 h 19"/>
                  <a:gd name="T10" fmla="*/ 184 w 187"/>
                  <a:gd name="T11" fmla="*/ 4 h 19"/>
                  <a:gd name="T12" fmla="*/ 181 w 187"/>
                  <a:gd name="T13" fmla="*/ 0 h 19"/>
                  <a:gd name="T14" fmla="*/ 6 w 187"/>
                  <a:gd name="T15" fmla="*/ 0 h 19"/>
                  <a:gd name="T16" fmla="*/ 3 w 187"/>
                  <a:gd name="T17" fmla="*/ 4 h 19"/>
                  <a:gd name="T18" fmla="*/ 0 w 187"/>
                  <a:gd name="T19" fmla="*/ 7 h 19"/>
                  <a:gd name="T20" fmla="*/ 0 w 187"/>
                  <a:gd name="T21" fmla="*/ 13 h 19"/>
                  <a:gd name="T22" fmla="*/ 3 w 187"/>
                  <a:gd name="T23" fmla="*/ 16 h 19"/>
                  <a:gd name="T24" fmla="*/ 6 w 187"/>
                  <a:gd name="T25" fmla="*/ 19 h 19"/>
                  <a:gd name="T26" fmla="*/ 9 w 187"/>
                  <a:gd name="T27" fmla="*/ 19 h 19"/>
                  <a:gd name="T28" fmla="*/ 178 w 187"/>
                  <a:gd name="T29" fmla="*/ 19 h 1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87" h="19">
                    <a:moveTo>
                      <a:pt x="178" y="19"/>
                    </a:moveTo>
                    <a:lnTo>
                      <a:pt x="181" y="19"/>
                    </a:lnTo>
                    <a:lnTo>
                      <a:pt x="184" y="16"/>
                    </a:lnTo>
                    <a:lnTo>
                      <a:pt x="187" y="13"/>
                    </a:lnTo>
                    <a:lnTo>
                      <a:pt x="187" y="7"/>
                    </a:lnTo>
                    <a:lnTo>
                      <a:pt x="184" y="4"/>
                    </a:lnTo>
                    <a:lnTo>
                      <a:pt x="181" y="0"/>
                    </a:lnTo>
                    <a:lnTo>
                      <a:pt x="6" y="0"/>
                    </a:lnTo>
                    <a:lnTo>
                      <a:pt x="3" y="4"/>
                    </a:lnTo>
                    <a:lnTo>
                      <a:pt x="0" y="7"/>
                    </a:lnTo>
                    <a:lnTo>
                      <a:pt x="0" y="13"/>
                    </a:lnTo>
                    <a:lnTo>
                      <a:pt x="3" y="16"/>
                    </a:lnTo>
                    <a:lnTo>
                      <a:pt x="6" y="19"/>
                    </a:lnTo>
                    <a:lnTo>
                      <a:pt x="9" y="19"/>
                    </a:lnTo>
                    <a:lnTo>
                      <a:pt x="178"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25" name="Freeform 149"/>
              <p:cNvSpPr>
                <a:spLocks/>
              </p:cNvSpPr>
              <p:nvPr/>
            </p:nvSpPr>
            <p:spPr bwMode="auto">
              <a:xfrm>
                <a:off x="4841" y="2413"/>
                <a:ext cx="390" cy="244"/>
              </a:xfrm>
              <a:custGeom>
                <a:avLst/>
                <a:gdLst>
                  <a:gd name="T0" fmla="*/ 5 w 390"/>
                  <a:gd name="T1" fmla="*/ 227 h 244"/>
                  <a:gd name="T2" fmla="*/ 0 w 390"/>
                  <a:gd name="T3" fmla="*/ 232 h 244"/>
                  <a:gd name="T4" fmla="*/ 1 w 390"/>
                  <a:gd name="T5" fmla="*/ 240 h 244"/>
                  <a:gd name="T6" fmla="*/ 6 w 390"/>
                  <a:gd name="T7" fmla="*/ 244 h 244"/>
                  <a:gd name="T8" fmla="*/ 20 w 390"/>
                  <a:gd name="T9" fmla="*/ 241 h 244"/>
                  <a:gd name="T10" fmla="*/ 38 w 390"/>
                  <a:gd name="T11" fmla="*/ 238 h 244"/>
                  <a:gd name="T12" fmla="*/ 63 w 390"/>
                  <a:gd name="T13" fmla="*/ 232 h 244"/>
                  <a:gd name="T14" fmla="*/ 81 w 390"/>
                  <a:gd name="T15" fmla="*/ 227 h 244"/>
                  <a:gd name="T16" fmla="*/ 104 w 390"/>
                  <a:gd name="T17" fmla="*/ 221 h 244"/>
                  <a:gd name="T18" fmla="*/ 119 w 390"/>
                  <a:gd name="T19" fmla="*/ 216 h 244"/>
                  <a:gd name="T20" fmla="*/ 135 w 390"/>
                  <a:gd name="T21" fmla="*/ 211 h 244"/>
                  <a:gd name="T22" fmla="*/ 149 w 390"/>
                  <a:gd name="T23" fmla="*/ 206 h 244"/>
                  <a:gd name="T24" fmla="*/ 169 w 390"/>
                  <a:gd name="T25" fmla="*/ 199 h 244"/>
                  <a:gd name="T26" fmla="*/ 190 w 390"/>
                  <a:gd name="T27" fmla="*/ 187 h 244"/>
                  <a:gd name="T28" fmla="*/ 250 w 390"/>
                  <a:gd name="T29" fmla="*/ 159 h 244"/>
                  <a:gd name="T30" fmla="*/ 257 w 390"/>
                  <a:gd name="T31" fmla="*/ 154 h 244"/>
                  <a:gd name="T32" fmla="*/ 268 w 390"/>
                  <a:gd name="T33" fmla="*/ 146 h 244"/>
                  <a:gd name="T34" fmla="*/ 279 w 390"/>
                  <a:gd name="T35" fmla="*/ 138 h 244"/>
                  <a:gd name="T36" fmla="*/ 290 w 390"/>
                  <a:gd name="T37" fmla="*/ 130 h 244"/>
                  <a:gd name="T38" fmla="*/ 300 w 390"/>
                  <a:gd name="T39" fmla="*/ 122 h 244"/>
                  <a:gd name="T40" fmla="*/ 309 w 390"/>
                  <a:gd name="T41" fmla="*/ 114 h 244"/>
                  <a:gd name="T42" fmla="*/ 323 w 390"/>
                  <a:gd name="T43" fmla="*/ 102 h 244"/>
                  <a:gd name="T44" fmla="*/ 346 w 390"/>
                  <a:gd name="T45" fmla="*/ 80 h 244"/>
                  <a:gd name="T46" fmla="*/ 353 w 390"/>
                  <a:gd name="T47" fmla="*/ 70 h 244"/>
                  <a:gd name="T48" fmla="*/ 382 w 390"/>
                  <a:gd name="T49" fmla="*/ 24 h 244"/>
                  <a:gd name="T50" fmla="*/ 390 w 390"/>
                  <a:gd name="T51" fmla="*/ 11 h 244"/>
                  <a:gd name="T52" fmla="*/ 388 w 390"/>
                  <a:gd name="T53" fmla="*/ 5 h 244"/>
                  <a:gd name="T54" fmla="*/ 385 w 390"/>
                  <a:gd name="T55" fmla="*/ 2 h 244"/>
                  <a:gd name="T56" fmla="*/ 377 w 390"/>
                  <a:gd name="T57" fmla="*/ 0 h 244"/>
                  <a:gd name="T58" fmla="*/ 373 w 390"/>
                  <a:gd name="T59" fmla="*/ 3 h 244"/>
                  <a:gd name="T60" fmla="*/ 366 w 390"/>
                  <a:gd name="T61" fmla="*/ 15 h 244"/>
                  <a:gd name="T62" fmla="*/ 338 w 390"/>
                  <a:gd name="T63" fmla="*/ 57 h 244"/>
                  <a:gd name="T64" fmla="*/ 330 w 390"/>
                  <a:gd name="T65" fmla="*/ 67 h 244"/>
                  <a:gd name="T66" fmla="*/ 315 w 390"/>
                  <a:gd name="T67" fmla="*/ 84 h 244"/>
                  <a:gd name="T68" fmla="*/ 301 w 390"/>
                  <a:gd name="T69" fmla="*/ 95 h 244"/>
                  <a:gd name="T70" fmla="*/ 292 w 390"/>
                  <a:gd name="T71" fmla="*/ 103 h 244"/>
                  <a:gd name="T72" fmla="*/ 282 w 390"/>
                  <a:gd name="T73" fmla="*/ 111 h 244"/>
                  <a:gd name="T74" fmla="*/ 273 w 390"/>
                  <a:gd name="T75" fmla="*/ 119 h 244"/>
                  <a:gd name="T76" fmla="*/ 261 w 390"/>
                  <a:gd name="T77" fmla="*/ 127 h 244"/>
                  <a:gd name="T78" fmla="*/ 250 w 390"/>
                  <a:gd name="T79" fmla="*/ 135 h 244"/>
                  <a:gd name="T80" fmla="*/ 239 w 390"/>
                  <a:gd name="T81" fmla="*/ 145 h 244"/>
                  <a:gd name="T82" fmla="*/ 192 w 390"/>
                  <a:gd name="T83" fmla="*/ 168 h 244"/>
                  <a:gd name="T84" fmla="*/ 171 w 390"/>
                  <a:gd name="T85" fmla="*/ 178 h 244"/>
                  <a:gd name="T86" fmla="*/ 157 w 390"/>
                  <a:gd name="T87" fmla="*/ 181 h 244"/>
                  <a:gd name="T88" fmla="*/ 143 w 390"/>
                  <a:gd name="T89" fmla="*/ 187 h 244"/>
                  <a:gd name="T90" fmla="*/ 128 w 390"/>
                  <a:gd name="T91" fmla="*/ 192 h 244"/>
                  <a:gd name="T92" fmla="*/ 112 w 390"/>
                  <a:gd name="T93" fmla="*/ 197 h 244"/>
                  <a:gd name="T94" fmla="*/ 98 w 390"/>
                  <a:gd name="T95" fmla="*/ 202 h 244"/>
                  <a:gd name="T96" fmla="*/ 74 w 390"/>
                  <a:gd name="T97" fmla="*/ 208 h 244"/>
                  <a:gd name="T98" fmla="*/ 57 w 390"/>
                  <a:gd name="T99" fmla="*/ 213 h 244"/>
                  <a:gd name="T100" fmla="*/ 31 w 390"/>
                  <a:gd name="T101" fmla="*/ 219 h 244"/>
                  <a:gd name="T102" fmla="*/ 14 w 390"/>
                  <a:gd name="T103" fmla="*/ 222 h 244"/>
                  <a:gd name="T104" fmla="*/ 8 w 390"/>
                  <a:gd name="T105" fmla="*/ 225 h 24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90" h="244">
                    <a:moveTo>
                      <a:pt x="8" y="225"/>
                    </a:moveTo>
                    <a:lnTo>
                      <a:pt x="5" y="227"/>
                    </a:lnTo>
                    <a:lnTo>
                      <a:pt x="1" y="230"/>
                    </a:lnTo>
                    <a:lnTo>
                      <a:pt x="0" y="232"/>
                    </a:lnTo>
                    <a:lnTo>
                      <a:pt x="0" y="237"/>
                    </a:lnTo>
                    <a:lnTo>
                      <a:pt x="1" y="240"/>
                    </a:lnTo>
                    <a:lnTo>
                      <a:pt x="5" y="243"/>
                    </a:lnTo>
                    <a:lnTo>
                      <a:pt x="6" y="244"/>
                    </a:lnTo>
                    <a:lnTo>
                      <a:pt x="12" y="244"/>
                    </a:lnTo>
                    <a:lnTo>
                      <a:pt x="20" y="241"/>
                    </a:lnTo>
                    <a:lnTo>
                      <a:pt x="28" y="240"/>
                    </a:lnTo>
                    <a:lnTo>
                      <a:pt x="38" y="238"/>
                    </a:lnTo>
                    <a:lnTo>
                      <a:pt x="47" y="235"/>
                    </a:lnTo>
                    <a:lnTo>
                      <a:pt x="63" y="232"/>
                    </a:lnTo>
                    <a:lnTo>
                      <a:pt x="73" y="229"/>
                    </a:lnTo>
                    <a:lnTo>
                      <a:pt x="81" y="227"/>
                    </a:lnTo>
                    <a:lnTo>
                      <a:pt x="89" y="224"/>
                    </a:lnTo>
                    <a:lnTo>
                      <a:pt x="104" y="221"/>
                    </a:lnTo>
                    <a:lnTo>
                      <a:pt x="112" y="218"/>
                    </a:lnTo>
                    <a:lnTo>
                      <a:pt x="119" y="216"/>
                    </a:lnTo>
                    <a:lnTo>
                      <a:pt x="127" y="213"/>
                    </a:lnTo>
                    <a:lnTo>
                      <a:pt x="135" y="211"/>
                    </a:lnTo>
                    <a:lnTo>
                      <a:pt x="143" y="208"/>
                    </a:lnTo>
                    <a:lnTo>
                      <a:pt x="149" y="206"/>
                    </a:lnTo>
                    <a:lnTo>
                      <a:pt x="157" y="202"/>
                    </a:lnTo>
                    <a:lnTo>
                      <a:pt x="169" y="199"/>
                    </a:lnTo>
                    <a:lnTo>
                      <a:pt x="177" y="194"/>
                    </a:lnTo>
                    <a:lnTo>
                      <a:pt x="190" y="187"/>
                    </a:lnTo>
                    <a:lnTo>
                      <a:pt x="198" y="184"/>
                    </a:lnTo>
                    <a:lnTo>
                      <a:pt x="250" y="159"/>
                    </a:lnTo>
                    <a:lnTo>
                      <a:pt x="252" y="157"/>
                    </a:lnTo>
                    <a:lnTo>
                      <a:pt x="257" y="154"/>
                    </a:lnTo>
                    <a:lnTo>
                      <a:pt x="263" y="151"/>
                    </a:lnTo>
                    <a:lnTo>
                      <a:pt x="268" y="146"/>
                    </a:lnTo>
                    <a:lnTo>
                      <a:pt x="274" y="143"/>
                    </a:lnTo>
                    <a:lnTo>
                      <a:pt x="279" y="138"/>
                    </a:lnTo>
                    <a:lnTo>
                      <a:pt x="285" y="135"/>
                    </a:lnTo>
                    <a:lnTo>
                      <a:pt x="290" y="130"/>
                    </a:lnTo>
                    <a:lnTo>
                      <a:pt x="295" y="127"/>
                    </a:lnTo>
                    <a:lnTo>
                      <a:pt x="300" y="122"/>
                    </a:lnTo>
                    <a:lnTo>
                      <a:pt x="304" y="119"/>
                    </a:lnTo>
                    <a:lnTo>
                      <a:pt x="309" y="114"/>
                    </a:lnTo>
                    <a:lnTo>
                      <a:pt x="314" y="111"/>
                    </a:lnTo>
                    <a:lnTo>
                      <a:pt x="323" y="102"/>
                    </a:lnTo>
                    <a:lnTo>
                      <a:pt x="333" y="92"/>
                    </a:lnTo>
                    <a:lnTo>
                      <a:pt x="346" y="80"/>
                    </a:lnTo>
                    <a:lnTo>
                      <a:pt x="349" y="75"/>
                    </a:lnTo>
                    <a:lnTo>
                      <a:pt x="353" y="70"/>
                    </a:lnTo>
                    <a:lnTo>
                      <a:pt x="379" y="30"/>
                    </a:lnTo>
                    <a:lnTo>
                      <a:pt x="382" y="24"/>
                    </a:lnTo>
                    <a:lnTo>
                      <a:pt x="388" y="15"/>
                    </a:lnTo>
                    <a:lnTo>
                      <a:pt x="390" y="11"/>
                    </a:lnTo>
                    <a:lnTo>
                      <a:pt x="390" y="7"/>
                    </a:lnTo>
                    <a:lnTo>
                      <a:pt x="388" y="5"/>
                    </a:lnTo>
                    <a:lnTo>
                      <a:pt x="387" y="2"/>
                    </a:lnTo>
                    <a:lnTo>
                      <a:pt x="385" y="2"/>
                    </a:lnTo>
                    <a:lnTo>
                      <a:pt x="382" y="0"/>
                    </a:lnTo>
                    <a:lnTo>
                      <a:pt x="377" y="0"/>
                    </a:lnTo>
                    <a:lnTo>
                      <a:pt x="376" y="2"/>
                    </a:lnTo>
                    <a:lnTo>
                      <a:pt x="373" y="3"/>
                    </a:lnTo>
                    <a:lnTo>
                      <a:pt x="373" y="5"/>
                    </a:lnTo>
                    <a:lnTo>
                      <a:pt x="366" y="15"/>
                    </a:lnTo>
                    <a:lnTo>
                      <a:pt x="363" y="21"/>
                    </a:lnTo>
                    <a:lnTo>
                      <a:pt x="338" y="57"/>
                    </a:lnTo>
                    <a:lnTo>
                      <a:pt x="333" y="62"/>
                    </a:lnTo>
                    <a:lnTo>
                      <a:pt x="330" y="67"/>
                    </a:lnTo>
                    <a:lnTo>
                      <a:pt x="317" y="80"/>
                    </a:lnTo>
                    <a:lnTo>
                      <a:pt x="315" y="84"/>
                    </a:lnTo>
                    <a:lnTo>
                      <a:pt x="311" y="86"/>
                    </a:lnTo>
                    <a:lnTo>
                      <a:pt x="301" y="95"/>
                    </a:lnTo>
                    <a:lnTo>
                      <a:pt x="296" y="99"/>
                    </a:lnTo>
                    <a:lnTo>
                      <a:pt x="292" y="103"/>
                    </a:lnTo>
                    <a:lnTo>
                      <a:pt x="287" y="107"/>
                    </a:lnTo>
                    <a:lnTo>
                      <a:pt x="282" y="111"/>
                    </a:lnTo>
                    <a:lnTo>
                      <a:pt x="277" y="114"/>
                    </a:lnTo>
                    <a:lnTo>
                      <a:pt x="273" y="119"/>
                    </a:lnTo>
                    <a:lnTo>
                      <a:pt x="266" y="122"/>
                    </a:lnTo>
                    <a:lnTo>
                      <a:pt x="261" y="127"/>
                    </a:lnTo>
                    <a:lnTo>
                      <a:pt x="255" y="130"/>
                    </a:lnTo>
                    <a:lnTo>
                      <a:pt x="250" y="135"/>
                    </a:lnTo>
                    <a:lnTo>
                      <a:pt x="244" y="138"/>
                    </a:lnTo>
                    <a:lnTo>
                      <a:pt x="239" y="145"/>
                    </a:lnTo>
                    <a:lnTo>
                      <a:pt x="241" y="143"/>
                    </a:lnTo>
                    <a:lnTo>
                      <a:pt x="192" y="168"/>
                    </a:lnTo>
                    <a:lnTo>
                      <a:pt x="184" y="172"/>
                    </a:lnTo>
                    <a:lnTo>
                      <a:pt x="171" y="178"/>
                    </a:lnTo>
                    <a:lnTo>
                      <a:pt x="163" y="179"/>
                    </a:lnTo>
                    <a:lnTo>
                      <a:pt x="157" y="181"/>
                    </a:lnTo>
                    <a:lnTo>
                      <a:pt x="150" y="186"/>
                    </a:lnTo>
                    <a:lnTo>
                      <a:pt x="143" y="187"/>
                    </a:lnTo>
                    <a:lnTo>
                      <a:pt x="136" y="189"/>
                    </a:lnTo>
                    <a:lnTo>
                      <a:pt x="128" y="192"/>
                    </a:lnTo>
                    <a:lnTo>
                      <a:pt x="120" y="194"/>
                    </a:lnTo>
                    <a:lnTo>
                      <a:pt x="112" y="197"/>
                    </a:lnTo>
                    <a:lnTo>
                      <a:pt x="106" y="199"/>
                    </a:lnTo>
                    <a:lnTo>
                      <a:pt x="98" y="202"/>
                    </a:lnTo>
                    <a:lnTo>
                      <a:pt x="82" y="205"/>
                    </a:lnTo>
                    <a:lnTo>
                      <a:pt x="74" y="208"/>
                    </a:lnTo>
                    <a:lnTo>
                      <a:pt x="66" y="210"/>
                    </a:lnTo>
                    <a:lnTo>
                      <a:pt x="57" y="213"/>
                    </a:lnTo>
                    <a:lnTo>
                      <a:pt x="41" y="216"/>
                    </a:lnTo>
                    <a:lnTo>
                      <a:pt x="31" y="219"/>
                    </a:lnTo>
                    <a:lnTo>
                      <a:pt x="25" y="221"/>
                    </a:lnTo>
                    <a:lnTo>
                      <a:pt x="14" y="222"/>
                    </a:lnTo>
                    <a:lnTo>
                      <a:pt x="6" y="225"/>
                    </a:lnTo>
                    <a:lnTo>
                      <a:pt x="8" y="2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26" name="Freeform 150"/>
              <p:cNvSpPr>
                <a:spLocks/>
              </p:cNvSpPr>
              <p:nvPr/>
            </p:nvSpPr>
            <p:spPr bwMode="auto">
              <a:xfrm>
                <a:off x="4668" y="2638"/>
                <a:ext cx="187" cy="19"/>
              </a:xfrm>
              <a:custGeom>
                <a:avLst/>
                <a:gdLst>
                  <a:gd name="T0" fmla="*/ 178 w 187"/>
                  <a:gd name="T1" fmla="*/ 19 h 19"/>
                  <a:gd name="T2" fmla="*/ 181 w 187"/>
                  <a:gd name="T3" fmla="*/ 19 h 19"/>
                  <a:gd name="T4" fmla="*/ 184 w 187"/>
                  <a:gd name="T5" fmla="*/ 16 h 19"/>
                  <a:gd name="T6" fmla="*/ 187 w 187"/>
                  <a:gd name="T7" fmla="*/ 13 h 19"/>
                  <a:gd name="T8" fmla="*/ 187 w 187"/>
                  <a:gd name="T9" fmla="*/ 7 h 19"/>
                  <a:gd name="T10" fmla="*/ 184 w 187"/>
                  <a:gd name="T11" fmla="*/ 4 h 19"/>
                  <a:gd name="T12" fmla="*/ 181 w 187"/>
                  <a:gd name="T13" fmla="*/ 0 h 19"/>
                  <a:gd name="T14" fmla="*/ 6 w 187"/>
                  <a:gd name="T15" fmla="*/ 0 h 19"/>
                  <a:gd name="T16" fmla="*/ 3 w 187"/>
                  <a:gd name="T17" fmla="*/ 4 h 19"/>
                  <a:gd name="T18" fmla="*/ 0 w 187"/>
                  <a:gd name="T19" fmla="*/ 7 h 19"/>
                  <a:gd name="T20" fmla="*/ 0 w 187"/>
                  <a:gd name="T21" fmla="*/ 13 h 19"/>
                  <a:gd name="T22" fmla="*/ 3 w 187"/>
                  <a:gd name="T23" fmla="*/ 16 h 19"/>
                  <a:gd name="T24" fmla="*/ 6 w 187"/>
                  <a:gd name="T25" fmla="*/ 19 h 19"/>
                  <a:gd name="T26" fmla="*/ 9 w 187"/>
                  <a:gd name="T27" fmla="*/ 19 h 19"/>
                  <a:gd name="T28" fmla="*/ 178 w 187"/>
                  <a:gd name="T29" fmla="*/ 19 h 1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87" h="19">
                    <a:moveTo>
                      <a:pt x="178" y="19"/>
                    </a:moveTo>
                    <a:lnTo>
                      <a:pt x="181" y="19"/>
                    </a:lnTo>
                    <a:lnTo>
                      <a:pt x="184" y="16"/>
                    </a:lnTo>
                    <a:lnTo>
                      <a:pt x="187" y="13"/>
                    </a:lnTo>
                    <a:lnTo>
                      <a:pt x="187" y="7"/>
                    </a:lnTo>
                    <a:lnTo>
                      <a:pt x="184" y="4"/>
                    </a:lnTo>
                    <a:lnTo>
                      <a:pt x="181" y="0"/>
                    </a:lnTo>
                    <a:lnTo>
                      <a:pt x="6" y="0"/>
                    </a:lnTo>
                    <a:lnTo>
                      <a:pt x="3" y="4"/>
                    </a:lnTo>
                    <a:lnTo>
                      <a:pt x="0" y="7"/>
                    </a:lnTo>
                    <a:lnTo>
                      <a:pt x="0" y="13"/>
                    </a:lnTo>
                    <a:lnTo>
                      <a:pt x="3" y="16"/>
                    </a:lnTo>
                    <a:lnTo>
                      <a:pt x="6" y="19"/>
                    </a:lnTo>
                    <a:lnTo>
                      <a:pt x="9" y="19"/>
                    </a:lnTo>
                    <a:lnTo>
                      <a:pt x="178"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27" name="Freeform 151"/>
              <p:cNvSpPr>
                <a:spLocks/>
              </p:cNvSpPr>
              <p:nvPr/>
            </p:nvSpPr>
            <p:spPr bwMode="auto">
              <a:xfrm>
                <a:off x="4662" y="2177"/>
                <a:ext cx="80" cy="469"/>
              </a:xfrm>
              <a:custGeom>
                <a:avLst/>
                <a:gdLst>
                  <a:gd name="T0" fmla="*/ 14 w 80"/>
                  <a:gd name="T1" fmla="*/ 2 h 469"/>
                  <a:gd name="T2" fmla="*/ 7 w 80"/>
                  <a:gd name="T3" fmla="*/ 0 h 469"/>
                  <a:gd name="T4" fmla="*/ 1 w 80"/>
                  <a:gd name="T5" fmla="*/ 5 h 469"/>
                  <a:gd name="T6" fmla="*/ 0 w 80"/>
                  <a:gd name="T7" fmla="*/ 11 h 469"/>
                  <a:gd name="T8" fmla="*/ 4 w 80"/>
                  <a:gd name="T9" fmla="*/ 19 h 469"/>
                  <a:gd name="T10" fmla="*/ 15 w 80"/>
                  <a:gd name="T11" fmla="*/ 44 h 469"/>
                  <a:gd name="T12" fmla="*/ 26 w 80"/>
                  <a:gd name="T13" fmla="*/ 73 h 469"/>
                  <a:gd name="T14" fmla="*/ 34 w 80"/>
                  <a:gd name="T15" fmla="*/ 95 h 469"/>
                  <a:gd name="T16" fmla="*/ 39 w 80"/>
                  <a:gd name="T17" fmla="*/ 109 h 469"/>
                  <a:gd name="T18" fmla="*/ 46 w 80"/>
                  <a:gd name="T19" fmla="*/ 133 h 469"/>
                  <a:gd name="T20" fmla="*/ 50 w 80"/>
                  <a:gd name="T21" fmla="*/ 154 h 469"/>
                  <a:gd name="T22" fmla="*/ 53 w 80"/>
                  <a:gd name="T23" fmla="*/ 168 h 469"/>
                  <a:gd name="T24" fmla="*/ 55 w 80"/>
                  <a:gd name="T25" fmla="*/ 182 h 469"/>
                  <a:gd name="T26" fmla="*/ 58 w 80"/>
                  <a:gd name="T27" fmla="*/ 197 h 469"/>
                  <a:gd name="T28" fmla="*/ 60 w 80"/>
                  <a:gd name="T29" fmla="*/ 211 h 469"/>
                  <a:gd name="T30" fmla="*/ 61 w 80"/>
                  <a:gd name="T31" fmla="*/ 247 h 469"/>
                  <a:gd name="T32" fmla="*/ 60 w 80"/>
                  <a:gd name="T33" fmla="*/ 251 h 469"/>
                  <a:gd name="T34" fmla="*/ 58 w 80"/>
                  <a:gd name="T35" fmla="*/ 285 h 469"/>
                  <a:gd name="T36" fmla="*/ 55 w 80"/>
                  <a:gd name="T37" fmla="*/ 306 h 469"/>
                  <a:gd name="T38" fmla="*/ 53 w 80"/>
                  <a:gd name="T39" fmla="*/ 320 h 469"/>
                  <a:gd name="T40" fmla="*/ 46 w 80"/>
                  <a:gd name="T41" fmla="*/ 352 h 469"/>
                  <a:gd name="T42" fmla="*/ 39 w 80"/>
                  <a:gd name="T43" fmla="*/ 371 h 469"/>
                  <a:gd name="T44" fmla="*/ 34 w 80"/>
                  <a:gd name="T45" fmla="*/ 384 h 469"/>
                  <a:gd name="T46" fmla="*/ 25 w 80"/>
                  <a:gd name="T47" fmla="*/ 409 h 469"/>
                  <a:gd name="T48" fmla="*/ 15 w 80"/>
                  <a:gd name="T49" fmla="*/ 428 h 469"/>
                  <a:gd name="T50" fmla="*/ 4 w 80"/>
                  <a:gd name="T51" fmla="*/ 449 h 469"/>
                  <a:gd name="T52" fmla="*/ 1 w 80"/>
                  <a:gd name="T53" fmla="*/ 455 h 469"/>
                  <a:gd name="T54" fmla="*/ 0 w 80"/>
                  <a:gd name="T55" fmla="*/ 463 h 469"/>
                  <a:gd name="T56" fmla="*/ 6 w 80"/>
                  <a:gd name="T57" fmla="*/ 469 h 469"/>
                  <a:gd name="T58" fmla="*/ 15 w 80"/>
                  <a:gd name="T59" fmla="*/ 466 h 469"/>
                  <a:gd name="T60" fmla="*/ 19 w 80"/>
                  <a:gd name="T61" fmla="*/ 463 h 469"/>
                  <a:gd name="T62" fmla="*/ 26 w 80"/>
                  <a:gd name="T63" fmla="*/ 444 h 469"/>
                  <a:gd name="T64" fmla="*/ 38 w 80"/>
                  <a:gd name="T65" fmla="*/ 423 h 469"/>
                  <a:gd name="T66" fmla="*/ 46 w 80"/>
                  <a:gd name="T67" fmla="*/ 409 h 469"/>
                  <a:gd name="T68" fmla="*/ 53 w 80"/>
                  <a:gd name="T69" fmla="*/ 390 h 469"/>
                  <a:gd name="T70" fmla="*/ 58 w 80"/>
                  <a:gd name="T71" fmla="*/ 377 h 469"/>
                  <a:gd name="T72" fmla="*/ 65 w 80"/>
                  <a:gd name="T73" fmla="*/ 358 h 469"/>
                  <a:gd name="T74" fmla="*/ 72 w 80"/>
                  <a:gd name="T75" fmla="*/ 324 h 469"/>
                  <a:gd name="T76" fmla="*/ 74 w 80"/>
                  <a:gd name="T77" fmla="*/ 309 h 469"/>
                  <a:gd name="T78" fmla="*/ 77 w 80"/>
                  <a:gd name="T79" fmla="*/ 289 h 469"/>
                  <a:gd name="T80" fmla="*/ 79 w 80"/>
                  <a:gd name="T81" fmla="*/ 254 h 469"/>
                  <a:gd name="T82" fmla="*/ 80 w 80"/>
                  <a:gd name="T83" fmla="*/ 244 h 469"/>
                  <a:gd name="T84" fmla="*/ 79 w 80"/>
                  <a:gd name="T85" fmla="*/ 208 h 469"/>
                  <a:gd name="T86" fmla="*/ 77 w 80"/>
                  <a:gd name="T87" fmla="*/ 194 h 469"/>
                  <a:gd name="T88" fmla="*/ 74 w 80"/>
                  <a:gd name="T89" fmla="*/ 179 h 469"/>
                  <a:gd name="T90" fmla="*/ 72 w 80"/>
                  <a:gd name="T91" fmla="*/ 165 h 469"/>
                  <a:gd name="T92" fmla="*/ 69 w 80"/>
                  <a:gd name="T93" fmla="*/ 151 h 469"/>
                  <a:gd name="T94" fmla="*/ 65 w 80"/>
                  <a:gd name="T95" fmla="*/ 127 h 469"/>
                  <a:gd name="T96" fmla="*/ 58 w 80"/>
                  <a:gd name="T97" fmla="*/ 103 h 469"/>
                  <a:gd name="T98" fmla="*/ 53 w 80"/>
                  <a:gd name="T99" fmla="*/ 89 h 469"/>
                  <a:gd name="T100" fmla="*/ 46 w 80"/>
                  <a:gd name="T101" fmla="*/ 67 h 469"/>
                  <a:gd name="T102" fmla="*/ 31 w 80"/>
                  <a:gd name="T103" fmla="*/ 35 h 469"/>
                  <a:gd name="T104" fmla="*/ 20 w 80"/>
                  <a:gd name="T105" fmla="*/ 13 h 46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80" h="469">
                    <a:moveTo>
                      <a:pt x="17" y="5"/>
                    </a:moveTo>
                    <a:lnTo>
                      <a:pt x="14" y="2"/>
                    </a:lnTo>
                    <a:lnTo>
                      <a:pt x="12" y="0"/>
                    </a:lnTo>
                    <a:lnTo>
                      <a:pt x="7" y="0"/>
                    </a:lnTo>
                    <a:lnTo>
                      <a:pt x="4" y="2"/>
                    </a:lnTo>
                    <a:lnTo>
                      <a:pt x="1" y="5"/>
                    </a:lnTo>
                    <a:lnTo>
                      <a:pt x="0" y="6"/>
                    </a:lnTo>
                    <a:lnTo>
                      <a:pt x="0" y="11"/>
                    </a:lnTo>
                    <a:lnTo>
                      <a:pt x="1" y="14"/>
                    </a:lnTo>
                    <a:lnTo>
                      <a:pt x="4" y="19"/>
                    </a:lnTo>
                    <a:lnTo>
                      <a:pt x="11" y="37"/>
                    </a:lnTo>
                    <a:lnTo>
                      <a:pt x="15" y="44"/>
                    </a:lnTo>
                    <a:lnTo>
                      <a:pt x="19" y="49"/>
                    </a:lnTo>
                    <a:lnTo>
                      <a:pt x="26" y="73"/>
                    </a:lnTo>
                    <a:lnTo>
                      <a:pt x="28" y="79"/>
                    </a:lnTo>
                    <a:lnTo>
                      <a:pt x="34" y="95"/>
                    </a:lnTo>
                    <a:lnTo>
                      <a:pt x="36" y="103"/>
                    </a:lnTo>
                    <a:lnTo>
                      <a:pt x="39" y="109"/>
                    </a:lnTo>
                    <a:lnTo>
                      <a:pt x="42" y="125"/>
                    </a:lnTo>
                    <a:lnTo>
                      <a:pt x="46" y="133"/>
                    </a:lnTo>
                    <a:lnTo>
                      <a:pt x="47" y="138"/>
                    </a:lnTo>
                    <a:lnTo>
                      <a:pt x="50" y="154"/>
                    </a:lnTo>
                    <a:lnTo>
                      <a:pt x="52" y="160"/>
                    </a:lnTo>
                    <a:lnTo>
                      <a:pt x="53" y="168"/>
                    </a:lnTo>
                    <a:lnTo>
                      <a:pt x="55" y="174"/>
                    </a:lnTo>
                    <a:lnTo>
                      <a:pt x="55" y="182"/>
                    </a:lnTo>
                    <a:lnTo>
                      <a:pt x="57" y="190"/>
                    </a:lnTo>
                    <a:lnTo>
                      <a:pt x="58" y="197"/>
                    </a:lnTo>
                    <a:lnTo>
                      <a:pt x="58" y="205"/>
                    </a:lnTo>
                    <a:lnTo>
                      <a:pt x="60" y="211"/>
                    </a:lnTo>
                    <a:lnTo>
                      <a:pt x="60" y="239"/>
                    </a:lnTo>
                    <a:lnTo>
                      <a:pt x="61" y="247"/>
                    </a:lnTo>
                    <a:lnTo>
                      <a:pt x="61" y="244"/>
                    </a:lnTo>
                    <a:lnTo>
                      <a:pt x="60" y="251"/>
                    </a:lnTo>
                    <a:lnTo>
                      <a:pt x="60" y="279"/>
                    </a:lnTo>
                    <a:lnTo>
                      <a:pt x="58" y="285"/>
                    </a:lnTo>
                    <a:lnTo>
                      <a:pt x="58" y="293"/>
                    </a:lnTo>
                    <a:lnTo>
                      <a:pt x="55" y="306"/>
                    </a:lnTo>
                    <a:lnTo>
                      <a:pt x="55" y="312"/>
                    </a:lnTo>
                    <a:lnTo>
                      <a:pt x="53" y="320"/>
                    </a:lnTo>
                    <a:lnTo>
                      <a:pt x="47" y="346"/>
                    </a:lnTo>
                    <a:lnTo>
                      <a:pt x="46" y="352"/>
                    </a:lnTo>
                    <a:lnTo>
                      <a:pt x="42" y="358"/>
                    </a:lnTo>
                    <a:lnTo>
                      <a:pt x="39" y="371"/>
                    </a:lnTo>
                    <a:lnTo>
                      <a:pt x="36" y="377"/>
                    </a:lnTo>
                    <a:lnTo>
                      <a:pt x="34" y="384"/>
                    </a:lnTo>
                    <a:lnTo>
                      <a:pt x="28" y="396"/>
                    </a:lnTo>
                    <a:lnTo>
                      <a:pt x="25" y="409"/>
                    </a:lnTo>
                    <a:lnTo>
                      <a:pt x="22" y="417"/>
                    </a:lnTo>
                    <a:lnTo>
                      <a:pt x="15" y="428"/>
                    </a:lnTo>
                    <a:lnTo>
                      <a:pt x="11" y="435"/>
                    </a:lnTo>
                    <a:lnTo>
                      <a:pt x="4" y="449"/>
                    </a:lnTo>
                    <a:lnTo>
                      <a:pt x="0" y="457"/>
                    </a:lnTo>
                    <a:lnTo>
                      <a:pt x="1" y="455"/>
                    </a:lnTo>
                    <a:lnTo>
                      <a:pt x="0" y="457"/>
                    </a:lnTo>
                    <a:lnTo>
                      <a:pt x="0" y="463"/>
                    </a:lnTo>
                    <a:lnTo>
                      <a:pt x="3" y="466"/>
                    </a:lnTo>
                    <a:lnTo>
                      <a:pt x="6" y="469"/>
                    </a:lnTo>
                    <a:lnTo>
                      <a:pt x="12" y="469"/>
                    </a:lnTo>
                    <a:lnTo>
                      <a:pt x="15" y="466"/>
                    </a:lnTo>
                    <a:lnTo>
                      <a:pt x="17" y="465"/>
                    </a:lnTo>
                    <a:lnTo>
                      <a:pt x="19" y="463"/>
                    </a:lnTo>
                    <a:lnTo>
                      <a:pt x="20" y="455"/>
                    </a:lnTo>
                    <a:lnTo>
                      <a:pt x="26" y="444"/>
                    </a:lnTo>
                    <a:lnTo>
                      <a:pt x="31" y="438"/>
                    </a:lnTo>
                    <a:lnTo>
                      <a:pt x="38" y="423"/>
                    </a:lnTo>
                    <a:lnTo>
                      <a:pt x="41" y="415"/>
                    </a:lnTo>
                    <a:lnTo>
                      <a:pt x="46" y="409"/>
                    </a:lnTo>
                    <a:lnTo>
                      <a:pt x="47" y="403"/>
                    </a:lnTo>
                    <a:lnTo>
                      <a:pt x="53" y="390"/>
                    </a:lnTo>
                    <a:lnTo>
                      <a:pt x="55" y="384"/>
                    </a:lnTo>
                    <a:lnTo>
                      <a:pt x="58" y="377"/>
                    </a:lnTo>
                    <a:lnTo>
                      <a:pt x="61" y="365"/>
                    </a:lnTo>
                    <a:lnTo>
                      <a:pt x="65" y="358"/>
                    </a:lnTo>
                    <a:lnTo>
                      <a:pt x="66" y="349"/>
                    </a:lnTo>
                    <a:lnTo>
                      <a:pt x="72" y="324"/>
                    </a:lnTo>
                    <a:lnTo>
                      <a:pt x="74" y="316"/>
                    </a:lnTo>
                    <a:lnTo>
                      <a:pt x="74" y="309"/>
                    </a:lnTo>
                    <a:lnTo>
                      <a:pt x="77" y="297"/>
                    </a:lnTo>
                    <a:lnTo>
                      <a:pt x="77" y="289"/>
                    </a:lnTo>
                    <a:lnTo>
                      <a:pt x="79" y="282"/>
                    </a:lnTo>
                    <a:lnTo>
                      <a:pt x="79" y="254"/>
                    </a:lnTo>
                    <a:lnTo>
                      <a:pt x="80" y="247"/>
                    </a:lnTo>
                    <a:lnTo>
                      <a:pt x="80" y="244"/>
                    </a:lnTo>
                    <a:lnTo>
                      <a:pt x="79" y="236"/>
                    </a:lnTo>
                    <a:lnTo>
                      <a:pt x="79" y="208"/>
                    </a:lnTo>
                    <a:lnTo>
                      <a:pt x="77" y="201"/>
                    </a:lnTo>
                    <a:lnTo>
                      <a:pt x="77" y="194"/>
                    </a:lnTo>
                    <a:lnTo>
                      <a:pt x="76" y="187"/>
                    </a:lnTo>
                    <a:lnTo>
                      <a:pt x="74" y="179"/>
                    </a:lnTo>
                    <a:lnTo>
                      <a:pt x="74" y="171"/>
                    </a:lnTo>
                    <a:lnTo>
                      <a:pt x="72" y="165"/>
                    </a:lnTo>
                    <a:lnTo>
                      <a:pt x="71" y="157"/>
                    </a:lnTo>
                    <a:lnTo>
                      <a:pt x="69" y="151"/>
                    </a:lnTo>
                    <a:lnTo>
                      <a:pt x="66" y="135"/>
                    </a:lnTo>
                    <a:lnTo>
                      <a:pt x="65" y="127"/>
                    </a:lnTo>
                    <a:lnTo>
                      <a:pt x="61" y="119"/>
                    </a:lnTo>
                    <a:lnTo>
                      <a:pt x="58" y="103"/>
                    </a:lnTo>
                    <a:lnTo>
                      <a:pt x="55" y="97"/>
                    </a:lnTo>
                    <a:lnTo>
                      <a:pt x="53" y="89"/>
                    </a:lnTo>
                    <a:lnTo>
                      <a:pt x="47" y="73"/>
                    </a:lnTo>
                    <a:lnTo>
                      <a:pt x="46" y="67"/>
                    </a:lnTo>
                    <a:lnTo>
                      <a:pt x="34" y="43"/>
                    </a:lnTo>
                    <a:lnTo>
                      <a:pt x="31" y="35"/>
                    </a:lnTo>
                    <a:lnTo>
                      <a:pt x="26" y="27"/>
                    </a:lnTo>
                    <a:lnTo>
                      <a:pt x="20" y="13"/>
                    </a:lnTo>
                    <a:lnTo>
                      <a:pt x="17"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28" name="Freeform 152"/>
              <p:cNvSpPr>
                <a:spLocks/>
              </p:cNvSpPr>
              <p:nvPr/>
            </p:nvSpPr>
            <p:spPr bwMode="auto">
              <a:xfrm>
                <a:off x="4473" y="2256"/>
                <a:ext cx="228" cy="19"/>
              </a:xfrm>
              <a:custGeom>
                <a:avLst/>
                <a:gdLst>
                  <a:gd name="T0" fmla="*/ 219 w 228"/>
                  <a:gd name="T1" fmla="*/ 19 h 19"/>
                  <a:gd name="T2" fmla="*/ 222 w 228"/>
                  <a:gd name="T3" fmla="*/ 19 h 19"/>
                  <a:gd name="T4" fmla="*/ 225 w 228"/>
                  <a:gd name="T5" fmla="*/ 16 h 19"/>
                  <a:gd name="T6" fmla="*/ 228 w 228"/>
                  <a:gd name="T7" fmla="*/ 13 h 19"/>
                  <a:gd name="T8" fmla="*/ 228 w 228"/>
                  <a:gd name="T9" fmla="*/ 7 h 19"/>
                  <a:gd name="T10" fmla="*/ 225 w 228"/>
                  <a:gd name="T11" fmla="*/ 4 h 19"/>
                  <a:gd name="T12" fmla="*/ 222 w 228"/>
                  <a:gd name="T13" fmla="*/ 0 h 19"/>
                  <a:gd name="T14" fmla="*/ 6 w 228"/>
                  <a:gd name="T15" fmla="*/ 0 h 19"/>
                  <a:gd name="T16" fmla="*/ 3 w 228"/>
                  <a:gd name="T17" fmla="*/ 4 h 19"/>
                  <a:gd name="T18" fmla="*/ 0 w 228"/>
                  <a:gd name="T19" fmla="*/ 7 h 19"/>
                  <a:gd name="T20" fmla="*/ 0 w 228"/>
                  <a:gd name="T21" fmla="*/ 13 h 19"/>
                  <a:gd name="T22" fmla="*/ 3 w 228"/>
                  <a:gd name="T23" fmla="*/ 16 h 19"/>
                  <a:gd name="T24" fmla="*/ 6 w 228"/>
                  <a:gd name="T25" fmla="*/ 19 h 19"/>
                  <a:gd name="T26" fmla="*/ 9 w 228"/>
                  <a:gd name="T27" fmla="*/ 19 h 19"/>
                  <a:gd name="T28" fmla="*/ 219 w 228"/>
                  <a:gd name="T29" fmla="*/ 19 h 1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28" h="19">
                    <a:moveTo>
                      <a:pt x="219" y="19"/>
                    </a:moveTo>
                    <a:lnTo>
                      <a:pt x="222" y="19"/>
                    </a:lnTo>
                    <a:lnTo>
                      <a:pt x="225" y="16"/>
                    </a:lnTo>
                    <a:lnTo>
                      <a:pt x="228" y="13"/>
                    </a:lnTo>
                    <a:lnTo>
                      <a:pt x="228" y="7"/>
                    </a:lnTo>
                    <a:lnTo>
                      <a:pt x="225" y="4"/>
                    </a:lnTo>
                    <a:lnTo>
                      <a:pt x="222" y="0"/>
                    </a:lnTo>
                    <a:lnTo>
                      <a:pt x="6" y="0"/>
                    </a:lnTo>
                    <a:lnTo>
                      <a:pt x="3" y="4"/>
                    </a:lnTo>
                    <a:lnTo>
                      <a:pt x="0" y="7"/>
                    </a:lnTo>
                    <a:lnTo>
                      <a:pt x="0" y="13"/>
                    </a:lnTo>
                    <a:lnTo>
                      <a:pt x="3" y="16"/>
                    </a:lnTo>
                    <a:lnTo>
                      <a:pt x="6" y="19"/>
                    </a:lnTo>
                    <a:lnTo>
                      <a:pt x="9" y="19"/>
                    </a:lnTo>
                    <a:lnTo>
                      <a:pt x="219"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29" name="Freeform 153"/>
              <p:cNvSpPr>
                <a:spLocks/>
              </p:cNvSpPr>
              <p:nvPr/>
            </p:nvSpPr>
            <p:spPr bwMode="auto">
              <a:xfrm>
                <a:off x="4473" y="1990"/>
                <a:ext cx="19" cy="285"/>
              </a:xfrm>
              <a:custGeom>
                <a:avLst/>
                <a:gdLst>
                  <a:gd name="T0" fmla="*/ 0 w 19"/>
                  <a:gd name="T1" fmla="*/ 276 h 285"/>
                  <a:gd name="T2" fmla="*/ 0 w 19"/>
                  <a:gd name="T3" fmla="*/ 279 h 285"/>
                  <a:gd name="T4" fmla="*/ 3 w 19"/>
                  <a:gd name="T5" fmla="*/ 282 h 285"/>
                  <a:gd name="T6" fmla="*/ 6 w 19"/>
                  <a:gd name="T7" fmla="*/ 285 h 285"/>
                  <a:gd name="T8" fmla="*/ 12 w 19"/>
                  <a:gd name="T9" fmla="*/ 285 h 285"/>
                  <a:gd name="T10" fmla="*/ 16 w 19"/>
                  <a:gd name="T11" fmla="*/ 282 h 285"/>
                  <a:gd name="T12" fmla="*/ 19 w 19"/>
                  <a:gd name="T13" fmla="*/ 279 h 285"/>
                  <a:gd name="T14" fmla="*/ 19 w 19"/>
                  <a:gd name="T15" fmla="*/ 6 h 285"/>
                  <a:gd name="T16" fmla="*/ 16 w 19"/>
                  <a:gd name="T17" fmla="*/ 3 h 285"/>
                  <a:gd name="T18" fmla="*/ 12 w 19"/>
                  <a:gd name="T19" fmla="*/ 0 h 285"/>
                  <a:gd name="T20" fmla="*/ 6 w 19"/>
                  <a:gd name="T21" fmla="*/ 0 h 285"/>
                  <a:gd name="T22" fmla="*/ 3 w 19"/>
                  <a:gd name="T23" fmla="*/ 3 h 285"/>
                  <a:gd name="T24" fmla="*/ 0 w 19"/>
                  <a:gd name="T25" fmla="*/ 6 h 285"/>
                  <a:gd name="T26" fmla="*/ 0 w 19"/>
                  <a:gd name="T27" fmla="*/ 9 h 285"/>
                  <a:gd name="T28" fmla="*/ 0 w 19"/>
                  <a:gd name="T29" fmla="*/ 276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9" h="285">
                    <a:moveTo>
                      <a:pt x="0" y="276"/>
                    </a:moveTo>
                    <a:lnTo>
                      <a:pt x="0" y="279"/>
                    </a:lnTo>
                    <a:lnTo>
                      <a:pt x="3" y="282"/>
                    </a:lnTo>
                    <a:lnTo>
                      <a:pt x="6" y="285"/>
                    </a:lnTo>
                    <a:lnTo>
                      <a:pt x="12" y="285"/>
                    </a:lnTo>
                    <a:lnTo>
                      <a:pt x="16" y="282"/>
                    </a:lnTo>
                    <a:lnTo>
                      <a:pt x="19" y="279"/>
                    </a:lnTo>
                    <a:lnTo>
                      <a:pt x="19" y="6"/>
                    </a:lnTo>
                    <a:lnTo>
                      <a:pt x="16" y="3"/>
                    </a:lnTo>
                    <a:lnTo>
                      <a:pt x="12" y="0"/>
                    </a:lnTo>
                    <a:lnTo>
                      <a:pt x="6" y="0"/>
                    </a:lnTo>
                    <a:lnTo>
                      <a:pt x="3" y="3"/>
                    </a:lnTo>
                    <a:lnTo>
                      <a:pt x="0" y="6"/>
                    </a:lnTo>
                    <a:lnTo>
                      <a:pt x="0" y="9"/>
                    </a:lnTo>
                    <a:lnTo>
                      <a:pt x="0" y="2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30" name="Freeform 154"/>
              <p:cNvSpPr>
                <a:spLocks/>
              </p:cNvSpPr>
              <p:nvPr/>
            </p:nvSpPr>
            <p:spPr bwMode="auto">
              <a:xfrm>
                <a:off x="2749" y="1990"/>
                <a:ext cx="1743" cy="19"/>
              </a:xfrm>
              <a:custGeom>
                <a:avLst/>
                <a:gdLst>
                  <a:gd name="T0" fmla="*/ 1733 w 1743"/>
                  <a:gd name="T1" fmla="*/ 19 h 19"/>
                  <a:gd name="T2" fmla="*/ 1736 w 1743"/>
                  <a:gd name="T3" fmla="*/ 19 h 19"/>
                  <a:gd name="T4" fmla="*/ 1740 w 1743"/>
                  <a:gd name="T5" fmla="*/ 16 h 19"/>
                  <a:gd name="T6" fmla="*/ 1743 w 1743"/>
                  <a:gd name="T7" fmla="*/ 13 h 19"/>
                  <a:gd name="T8" fmla="*/ 1743 w 1743"/>
                  <a:gd name="T9" fmla="*/ 6 h 19"/>
                  <a:gd name="T10" fmla="*/ 1740 w 1743"/>
                  <a:gd name="T11" fmla="*/ 3 h 19"/>
                  <a:gd name="T12" fmla="*/ 1736 w 1743"/>
                  <a:gd name="T13" fmla="*/ 0 h 19"/>
                  <a:gd name="T14" fmla="*/ 6 w 1743"/>
                  <a:gd name="T15" fmla="*/ 0 h 19"/>
                  <a:gd name="T16" fmla="*/ 3 w 1743"/>
                  <a:gd name="T17" fmla="*/ 3 h 19"/>
                  <a:gd name="T18" fmla="*/ 0 w 1743"/>
                  <a:gd name="T19" fmla="*/ 6 h 19"/>
                  <a:gd name="T20" fmla="*/ 0 w 1743"/>
                  <a:gd name="T21" fmla="*/ 13 h 19"/>
                  <a:gd name="T22" fmla="*/ 3 w 1743"/>
                  <a:gd name="T23" fmla="*/ 16 h 19"/>
                  <a:gd name="T24" fmla="*/ 6 w 1743"/>
                  <a:gd name="T25" fmla="*/ 19 h 19"/>
                  <a:gd name="T26" fmla="*/ 9 w 1743"/>
                  <a:gd name="T27" fmla="*/ 19 h 19"/>
                  <a:gd name="T28" fmla="*/ 1733 w 1743"/>
                  <a:gd name="T29" fmla="*/ 19 h 1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743" h="19">
                    <a:moveTo>
                      <a:pt x="1733" y="19"/>
                    </a:moveTo>
                    <a:lnTo>
                      <a:pt x="1736" y="19"/>
                    </a:lnTo>
                    <a:lnTo>
                      <a:pt x="1740" y="16"/>
                    </a:lnTo>
                    <a:lnTo>
                      <a:pt x="1743" y="13"/>
                    </a:lnTo>
                    <a:lnTo>
                      <a:pt x="1743" y="6"/>
                    </a:lnTo>
                    <a:lnTo>
                      <a:pt x="1740" y="3"/>
                    </a:lnTo>
                    <a:lnTo>
                      <a:pt x="1736" y="0"/>
                    </a:lnTo>
                    <a:lnTo>
                      <a:pt x="6" y="0"/>
                    </a:lnTo>
                    <a:lnTo>
                      <a:pt x="3" y="3"/>
                    </a:lnTo>
                    <a:lnTo>
                      <a:pt x="0" y="6"/>
                    </a:lnTo>
                    <a:lnTo>
                      <a:pt x="0" y="13"/>
                    </a:lnTo>
                    <a:lnTo>
                      <a:pt x="3" y="16"/>
                    </a:lnTo>
                    <a:lnTo>
                      <a:pt x="6" y="19"/>
                    </a:lnTo>
                    <a:lnTo>
                      <a:pt x="9" y="19"/>
                    </a:lnTo>
                    <a:lnTo>
                      <a:pt x="1733"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31" name="Freeform 155"/>
              <p:cNvSpPr>
                <a:spLocks/>
              </p:cNvSpPr>
              <p:nvPr/>
            </p:nvSpPr>
            <p:spPr bwMode="auto">
              <a:xfrm>
                <a:off x="2749" y="2732"/>
                <a:ext cx="1089" cy="19"/>
              </a:xfrm>
              <a:custGeom>
                <a:avLst/>
                <a:gdLst>
                  <a:gd name="T0" fmla="*/ 1080 w 1089"/>
                  <a:gd name="T1" fmla="*/ 19 h 19"/>
                  <a:gd name="T2" fmla="*/ 1083 w 1089"/>
                  <a:gd name="T3" fmla="*/ 19 h 19"/>
                  <a:gd name="T4" fmla="*/ 1086 w 1089"/>
                  <a:gd name="T5" fmla="*/ 16 h 19"/>
                  <a:gd name="T6" fmla="*/ 1089 w 1089"/>
                  <a:gd name="T7" fmla="*/ 13 h 19"/>
                  <a:gd name="T8" fmla="*/ 1089 w 1089"/>
                  <a:gd name="T9" fmla="*/ 6 h 19"/>
                  <a:gd name="T10" fmla="*/ 1086 w 1089"/>
                  <a:gd name="T11" fmla="*/ 3 h 19"/>
                  <a:gd name="T12" fmla="*/ 1083 w 1089"/>
                  <a:gd name="T13" fmla="*/ 0 h 19"/>
                  <a:gd name="T14" fmla="*/ 6 w 1089"/>
                  <a:gd name="T15" fmla="*/ 0 h 19"/>
                  <a:gd name="T16" fmla="*/ 3 w 1089"/>
                  <a:gd name="T17" fmla="*/ 3 h 19"/>
                  <a:gd name="T18" fmla="*/ 0 w 1089"/>
                  <a:gd name="T19" fmla="*/ 6 h 19"/>
                  <a:gd name="T20" fmla="*/ 0 w 1089"/>
                  <a:gd name="T21" fmla="*/ 13 h 19"/>
                  <a:gd name="T22" fmla="*/ 3 w 1089"/>
                  <a:gd name="T23" fmla="*/ 16 h 19"/>
                  <a:gd name="T24" fmla="*/ 6 w 1089"/>
                  <a:gd name="T25" fmla="*/ 19 h 19"/>
                  <a:gd name="T26" fmla="*/ 9 w 1089"/>
                  <a:gd name="T27" fmla="*/ 19 h 19"/>
                  <a:gd name="T28" fmla="*/ 1080 w 1089"/>
                  <a:gd name="T29" fmla="*/ 19 h 1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89" h="19">
                    <a:moveTo>
                      <a:pt x="1080" y="19"/>
                    </a:moveTo>
                    <a:lnTo>
                      <a:pt x="1083" y="19"/>
                    </a:lnTo>
                    <a:lnTo>
                      <a:pt x="1086" y="16"/>
                    </a:lnTo>
                    <a:lnTo>
                      <a:pt x="1089" y="13"/>
                    </a:lnTo>
                    <a:lnTo>
                      <a:pt x="1089" y="6"/>
                    </a:lnTo>
                    <a:lnTo>
                      <a:pt x="1086" y="3"/>
                    </a:lnTo>
                    <a:lnTo>
                      <a:pt x="1083" y="0"/>
                    </a:lnTo>
                    <a:lnTo>
                      <a:pt x="6" y="0"/>
                    </a:lnTo>
                    <a:lnTo>
                      <a:pt x="3" y="3"/>
                    </a:lnTo>
                    <a:lnTo>
                      <a:pt x="0" y="6"/>
                    </a:lnTo>
                    <a:lnTo>
                      <a:pt x="0" y="13"/>
                    </a:lnTo>
                    <a:lnTo>
                      <a:pt x="3" y="16"/>
                    </a:lnTo>
                    <a:lnTo>
                      <a:pt x="6" y="19"/>
                    </a:lnTo>
                    <a:lnTo>
                      <a:pt x="9" y="19"/>
                    </a:lnTo>
                    <a:lnTo>
                      <a:pt x="1080"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32" name="Freeform 156"/>
              <p:cNvSpPr>
                <a:spLocks/>
              </p:cNvSpPr>
              <p:nvPr/>
            </p:nvSpPr>
            <p:spPr bwMode="auto">
              <a:xfrm>
                <a:off x="5217" y="2405"/>
                <a:ext cx="198" cy="19"/>
              </a:xfrm>
              <a:custGeom>
                <a:avLst/>
                <a:gdLst>
                  <a:gd name="T0" fmla="*/ 9 w 198"/>
                  <a:gd name="T1" fmla="*/ 0 h 19"/>
                  <a:gd name="T2" fmla="*/ 6 w 198"/>
                  <a:gd name="T3" fmla="*/ 0 h 19"/>
                  <a:gd name="T4" fmla="*/ 3 w 198"/>
                  <a:gd name="T5" fmla="*/ 4 h 19"/>
                  <a:gd name="T6" fmla="*/ 0 w 198"/>
                  <a:gd name="T7" fmla="*/ 7 h 19"/>
                  <a:gd name="T8" fmla="*/ 0 w 198"/>
                  <a:gd name="T9" fmla="*/ 13 h 19"/>
                  <a:gd name="T10" fmla="*/ 3 w 198"/>
                  <a:gd name="T11" fmla="*/ 16 h 19"/>
                  <a:gd name="T12" fmla="*/ 6 w 198"/>
                  <a:gd name="T13" fmla="*/ 19 h 19"/>
                  <a:gd name="T14" fmla="*/ 192 w 198"/>
                  <a:gd name="T15" fmla="*/ 19 h 19"/>
                  <a:gd name="T16" fmla="*/ 195 w 198"/>
                  <a:gd name="T17" fmla="*/ 16 h 19"/>
                  <a:gd name="T18" fmla="*/ 198 w 198"/>
                  <a:gd name="T19" fmla="*/ 13 h 19"/>
                  <a:gd name="T20" fmla="*/ 198 w 198"/>
                  <a:gd name="T21" fmla="*/ 7 h 19"/>
                  <a:gd name="T22" fmla="*/ 195 w 198"/>
                  <a:gd name="T23" fmla="*/ 4 h 19"/>
                  <a:gd name="T24" fmla="*/ 192 w 198"/>
                  <a:gd name="T25" fmla="*/ 0 h 19"/>
                  <a:gd name="T26" fmla="*/ 188 w 198"/>
                  <a:gd name="T27" fmla="*/ 0 h 19"/>
                  <a:gd name="T28" fmla="*/ 9 w 198"/>
                  <a:gd name="T29" fmla="*/ 0 h 1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98" h="19">
                    <a:moveTo>
                      <a:pt x="9" y="0"/>
                    </a:moveTo>
                    <a:lnTo>
                      <a:pt x="6" y="0"/>
                    </a:lnTo>
                    <a:lnTo>
                      <a:pt x="3" y="4"/>
                    </a:lnTo>
                    <a:lnTo>
                      <a:pt x="0" y="7"/>
                    </a:lnTo>
                    <a:lnTo>
                      <a:pt x="0" y="13"/>
                    </a:lnTo>
                    <a:lnTo>
                      <a:pt x="3" y="16"/>
                    </a:lnTo>
                    <a:lnTo>
                      <a:pt x="6" y="19"/>
                    </a:lnTo>
                    <a:lnTo>
                      <a:pt x="192" y="19"/>
                    </a:lnTo>
                    <a:lnTo>
                      <a:pt x="195" y="16"/>
                    </a:lnTo>
                    <a:lnTo>
                      <a:pt x="198" y="13"/>
                    </a:lnTo>
                    <a:lnTo>
                      <a:pt x="198" y="7"/>
                    </a:lnTo>
                    <a:lnTo>
                      <a:pt x="195" y="4"/>
                    </a:lnTo>
                    <a:lnTo>
                      <a:pt x="192" y="0"/>
                    </a:lnTo>
                    <a:lnTo>
                      <a:pt x="188"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grpSp>
        <p:sp>
          <p:nvSpPr>
            <p:cNvPr id="9" name="Rectangle 157"/>
            <p:cNvSpPr>
              <a:spLocks noChangeArrowheads="1"/>
            </p:cNvSpPr>
            <p:nvPr/>
          </p:nvSpPr>
          <p:spPr bwMode="auto">
            <a:xfrm>
              <a:off x="5489" y="2310"/>
              <a:ext cx="9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lgn="ctr">
                <a:spcBef>
                  <a:spcPct val="0"/>
                </a:spcBef>
                <a:buClrTx/>
                <a:buFontTx/>
                <a:buNone/>
              </a:pPr>
              <a:r>
                <a:rPr lang="en-US" altLang="zh-TW" sz="2000" b="1">
                  <a:solidFill>
                    <a:srgbClr val="000000"/>
                  </a:solidFill>
                  <a:ea typeface="新細明體" panose="02020500000000000000" pitchFamily="18" charset="-120"/>
                </a:rPr>
                <a:t>F</a:t>
              </a:r>
              <a:endParaRPr lang="en-US" altLang="zh-TW" sz="2000">
                <a:ea typeface="新細明體" panose="02020500000000000000" pitchFamily="18" charset="-120"/>
              </a:endParaRPr>
            </a:p>
          </p:txBody>
        </p:sp>
        <p:sp>
          <p:nvSpPr>
            <p:cNvPr id="10" name="Rectangle 158"/>
            <p:cNvSpPr>
              <a:spLocks noChangeArrowheads="1"/>
            </p:cNvSpPr>
            <p:nvPr/>
          </p:nvSpPr>
          <p:spPr bwMode="auto">
            <a:xfrm>
              <a:off x="2612" y="2654"/>
              <a:ext cx="1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lgn="ctr">
                <a:spcBef>
                  <a:spcPct val="0"/>
                </a:spcBef>
                <a:buClrTx/>
                <a:buFontTx/>
                <a:buNone/>
              </a:pPr>
              <a:r>
                <a:rPr lang="en-US" altLang="zh-TW" sz="2000" b="1">
                  <a:solidFill>
                    <a:srgbClr val="000000"/>
                  </a:solidFill>
                  <a:ea typeface="新細明體" panose="02020500000000000000" pitchFamily="18" charset="-120"/>
                </a:rPr>
                <a:t>Z</a:t>
              </a:r>
              <a:endParaRPr lang="en-US" altLang="zh-TW" sz="2000">
                <a:ea typeface="新細明體" panose="02020500000000000000" pitchFamily="18" charset="-120"/>
              </a:endParaRPr>
            </a:p>
          </p:txBody>
        </p:sp>
        <p:sp>
          <p:nvSpPr>
            <p:cNvPr id="11" name="Text Box 65"/>
            <p:cNvSpPr txBox="1">
              <a:spLocks noChangeArrowheads="1"/>
            </p:cNvSpPr>
            <p:nvPr/>
          </p:nvSpPr>
          <p:spPr bwMode="auto">
            <a:xfrm>
              <a:off x="2948" y="1618"/>
              <a:ext cx="157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TW" sz="2400" b="1">
                  <a:solidFill>
                    <a:srgbClr val="FF0000"/>
                  </a:solidFill>
                  <a:ea typeface="新細明體" panose="02020500000000000000" pitchFamily="18" charset="-120"/>
                </a:rPr>
                <a:t>Logic Diagram</a:t>
              </a:r>
            </a:p>
          </p:txBody>
        </p:sp>
      </p:grpSp>
      <p:grpSp>
        <p:nvGrpSpPr>
          <p:cNvPr id="33" name="Group 178"/>
          <p:cNvGrpSpPr>
            <a:grpSpLocks/>
          </p:cNvGrpSpPr>
          <p:nvPr/>
        </p:nvGrpSpPr>
        <p:grpSpPr bwMode="auto">
          <a:xfrm>
            <a:off x="4689475" y="1713224"/>
            <a:ext cx="3357562" cy="1155700"/>
            <a:chOff x="2949" y="738"/>
            <a:chExt cx="2115" cy="728"/>
          </a:xfrm>
        </p:grpSpPr>
        <p:sp>
          <p:nvSpPr>
            <p:cNvPr id="34" name="Text Box 11"/>
            <p:cNvSpPr txBox="1">
              <a:spLocks noChangeArrowheads="1"/>
            </p:cNvSpPr>
            <p:nvPr/>
          </p:nvSpPr>
          <p:spPr bwMode="auto">
            <a:xfrm>
              <a:off x="2949" y="738"/>
              <a:ext cx="211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TW" sz="2400" b="1">
                  <a:solidFill>
                    <a:srgbClr val="FF0000"/>
                  </a:solidFill>
                  <a:ea typeface="新細明體" panose="02020500000000000000" pitchFamily="18" charset="-120"/>
                  <a:cs typeface="Times New Roman" panose="02020603050405020304" pitchFamily="18" charset="0"/>
                </a:rPr>
                <a:t>Equation</a:t>
              </a:r>
            </a:p>
          </p:txBody>
        </p:sp>
        <p:grpSp>
          <p:nvGrpSpPr>
            <p:cNvPr id="35" name="Group 177"/>
            <p:cNvGrpSpPr>
              <a:grpSpLocks/>
            </p:cNvGrpSpPr>
            <p:nvPr/>
          </p:nvGrpSpPr>
          <p:grpSpPr bwMode="auto">
            <a:xfrm>
              <a:off x="3172" y="1140"/>
              <a:ext cx="1204" cy="326"/>
              <a:chOff x="3172" y="1140"/>
              <a:chExt cx="1204" cy="326"/>
            </a:xfrm>
          </p:grpSpPr>
          <p:sp>
            <p:nvSpPr>
              <p:cNvPr id="36" name="Line 164"/>
              <p:cNvSpPr>
                <a:spLocks noChangeShapeType="1"/>
              </p:cNvSpPr>
              <p:nvPr/>
            </p:nvSpPr>
            <p:spPr bwMode="auto">
              <a:xfrm flipV="1">
                <a:off x="3942" y="1187"/>
                <a:ext cx="205" cy="5"/>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7" name="Rectangle 165"/>
              <p:cNvSpPr>
                <a:spLocks noChangeArrowheads="1"/>
              </p:cNvSpPr>
              <p:nvPr/>
            </p:nvSpPr>
            <p:spPr bwMode="auto">
              <a:xfrm>
                <a:off x="4211" y="1168"/>
                <a:ext cx="165"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lgn="ctr">
                  <a:spcBef>
                    <a:spcPct val="0"/>
                  </a:spcBef>
                  <a:buClrTx/>
                  <a:buFontTx/>
                  <a:buNone/>
                </a:pPr>
                <a:r>
                  <a:rPr lang="en-US" altLang="zh-TW" sz="3100" b="1">
                    <a:solidFill>
                      <a:srgbClr val="000000"/>
                    </a:solidFill>
                    <a:ea typeface="新細明體" panose="02020500000000000000" pitchFamily="18" charset="-120"/>
                  </a:rPr>
                  <a:t>Z</a:t>
                </a:r>
                <a:endParaRPr lang="en-US" altLang="zh-TW" sz="2400">
                  <a:ea typeface="新細明體" panose="02020500000000000000" pitchFamily="18" charset="-120"/>
                </a:endParaRPr>
              </a:p>
            </p:txBody>
          </p:sp>
          <p:sp>
            <p:nvSpPr>
              <p:cNvPr id="38" name="Rectangle 167"/>
              <p:cNvSpPr>
                <a:spLocks noChangeArrowheads="1"/>
              </p:cNvSpPr>
              <p:nvPr/>
            </p:nvSpPr>
            <p:spPr bwMode="auto">
              <a:xfrm>
                <a:off x="3964" y="1168"/>
                <a:ext cx="179"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lgn="ctr">
                  <a:spcBef>
                    <a:spcPct val="0"/>
                  </a:spcBef>
                  <a:buClrTx/>
                  <a:buFontTx/>
                  <a:buNone/>
                </a:pPr>
                <a:r>
                  <a:rPr lang="en-US" altLang="zh-TW" sz="3100" b="1">
                    <a:solidFill>
                      <a:srgbClr val="000000"/>
                    </a:solidFill>
                    <a:ea typeface="新細明體" panose="02020500000000000000" pitchFamily="18" charset="-120"/>
                  </a:rPr>
                  <a:t>Y</a:t>
                </a:r>
                <a:endParaRPr lang="en-US" altLang="zh-TW" sz="2400">
                  <a:ea typeface="新細明體" panose="02020500000000000000" pitchFamily="18" charset="-120"/>
                </a:endParaRPr>
              </a:p>
            </p:txBody>
          </p:sp>
          <p:sp>
            <p:nvSpPr>
              <p:cNvPr id="39" name="Rectangle 168"/>
              <p:cNvSpPr>
                <a:spLocks noChangeArrowheads="1"/>
              </p:cNvSpPr>
              <p:nvPr/>
            </p:nvSpPr>
            <p:spPr bwMode="auto">
              <a:xfrm>
                <a:off x="3933" y="1168"/>
                <a:ext cx="62"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lgn="ctr">
                  <a:spcBef>
                    <a:spcPct val="0"/>
                  </a:spcBef>
                  <a:buClrTx/>
                  <a:buFontTx/>
                  <a:buNone/>
                </a:pPr>
                <a:r>
                  <a:rPr lang="zh-TW" altLang="en-US" sz="3100" b="1">
                    <a:solidFill>
                      <a:srgbClr val="000000"/>
                    </a:solidFill>
                    <a:ea typeface="新細明體" panose="02020500000000000000" pitchFamily="18" charset="-120"/>
                  </a:rPr>
                  <a:t> </a:t>
                </a:r>
                <a:endParaRPr lang="zh-TW" altLang="en-US" sz="2400">
                  <a:ea typeface="新細明體" panose="02020500000000000000" pitchFamily="18" charset="-120"/>
                </a:endParaRPr>
              </a:p>
            </p:txBody>
          </p:sp>
          <p:sp>
            <p:nvSpPr>
              <p:cNvPr id="40" name="Rectangle 169"/>
              <p:cNvSpPr>
                <a:spLocks noChangeArrowheads="1"/>
              </p:cNvSpPr>
              <p:nvPr/>
            </p:nvSpPr>
            <p:spPr bwMode="auto">
              <a:xfrm>
                <a:off x="3562" y="1168"/>
                <a:ext cx="241"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lgn="ctr">
                  <a:spcBef>
                    <a:spcPct val="0"/>
                  </a:spcBef>
                  <a:buClrTx/>
                  <a:buFontTx/>
                  <a:buNone/>
                </a:pPr>
                <a:r>
                  <a:rPr lang="en-US" altLang="zh-TW" sz="3100" b="1">
                    <a:solidFill>
                      <a:srgbClr val="000000"/>
                    </a:solidFill>
                    <a:ea typeface="新細明體" panose="02020500000000000000" pitchFamily="18" charset="-120"/>
                  </a:rPr>
                  <a:t>X </a:t>
                </a:r>
                <a:endParaRPr lang="en-US" altLang="zh-TW" sz="2400">
                  <a:ea typeface="新細明體" panose="02020500000000000000" pitchFamily="18" charset="-120"/>
                </a:endParaRPr>
              </a:p>
            </p:txBody>
          </p:sp>
          <p:sp>
            <p:nvSpPr>
              <p:cNvPr id="41" name="Rectangle 170"/>
              <p:cNvSpPr>
                <a:spLocks noChangeArrowheads="1"/>
              </p:cNvSpPr>
              <p:nvPr/>
            </p:nvSpPr>
            <p:spPr bwMode="auto">
              <a:xfrm>
                <a:off x="3504" y="1168"/>
                <a:ext cx="62"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lgn="ctr">
                  <a:spcBef>
                    <a:spcPct val="0"/>
                  </a:spcBef>
                  <a:buClrTx/>
                  <a:buFontTx/>
                  <a:buNone/>
                </a:pPr>
                <a:r>
                  <a:rPr lang="zh-TW" altLang="en-US" sz="3100" b="1">
                    <a:solidFill>
                      <a:srgbClr val="000000"/>
                    </a:solidFill>
                    <a:ea typeface="新細明體" panose="02020500000000000000" pitchFamily="18" charset="-120"/>
                  </a:rPr>
                  <a:t> </a:t>
                </a:r>
                <a:endParaRPr lang="zh-TW" altLang="en-US" sz="2400">
                  <a:ea typeface="新細明體" panose="02020500000000000000" pitchFamily="18" charset="-120"/>
                </a:endParaRPr>
              </a:p>
            </p:txBody>
          </p:sp>
          <p:sp>
            <p:nvSpPr>
              <p:cNvPr id="42" name="Rectangle 171"/>
              <p:cNvSpPr>
                <a:spLocks noChangeArrowheads="1"/>
              </p:cNvSpPr>
              <p:nvPr/>
            </p:nvSpPr>
            <p:spPr bwMode="auto">
              <a:xfrm>
                <a:off x="3314" y="1168"/>
                <a:ext cx="62"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lgn="ctr">
                  <a:spcBef>
                    <a:spcPct val="0"/>
                  </a:spcBef>
                  <a:buClrTx/>
                  <a:buFontTx/>
                  <a:buNone/>
                </a:pPr>
                <a:r>
                  <a:rPr lang="zh-TW" altLang="en-US" sz="3100" b="1">
                    <a:solidFill>
                      <a:srgbClr val="000000"/>
                    </a:solidFill>
                    <a:ea typeface="新細明體" panose="02020500000000000000" pitchFamily="18" charset="-120"/>
                  </a:rPr>
                  <a:t> </a:t>
                </a:r>
                <a:endParaRPr lang="zh-TW" altLang="en-US" sz="2400">
                  <a:ea typeface="新細明體" panose="02020500000000000000" pitchFamily="18" charset="-120"/>
                </a:endParaRPr>
              </a:p>
            </p:txBody>
          </p:sp>
          <p:sp>
            <p:nvSpPr>
              <p:cNvPr id="43" name="Rectangle 172"/>
              <p:cNvSpPr>
                <a:spLocks noChangeArrowheads="1"/>
              </p:cNvSpPr>
              <p:nvPr/>
            </p:nvSpPr>
            <p:spPr bwMode="auto">
              <a:xfrm>
                <a:off x="3172" y="1168"/>
                <a:ext cx="151"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lgn="ctr">
                  <a:spcBef>
                    <a:spcPct val="0"/>
                  </a:spcBef>
                  <a:buClrTx/>
                  <a:buFontTx/>
                  <a:buNone/>
                </a:pPr>
                <a:r>
                  <a:rPr lang="en-US" altLang="zh-TW" sz="3100" b="1">
                    <a:solidFill>
                      <a:srgbClr val="000000"/>
                    </a:solidFill>
                    <a:ea typeface="新細明體" panose="02020500000000000000" pitchFamily="18" charset="-120"/>
                  </a:rPr>
                  <a:t>F</a:t>
                </a:r>
                <a:endParaRPr lang="en-US" altLang="zh-TW" sz="2400">
                  <a:ea typeface="新細明體" panose="02020500000000000000" pitchFamily="18" charset="-120"/>
                </a:endParaRPr>
              </a:p>
            </p:txBody>
          </p:sp>
          <p:sp>
            <p:nvSpPr>
              <p:cNvPr id="44" name="Rectangle 174"/>
              <p:cNvSpPr>
                <a:spLocks noChangeArrowheads="1"/>
              </p:cNvSpPr>
              <p:nvPr/>
            </p:nvSpPr>
            <p:spPr bwMode="auto">
              <a:xfrm>
                <a:off x="3820" y="1140"/>
                <a:ext cx="136"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lgn="ctr">
                  <a:spcBef>
                    <a:spcPct val="0"/>
                  </a:spcBef>
                  <a:buClrTx/>
                  <a:buFontTx/>
                  <a:buNone/>
                </a:pPr>
                <a:r>
                  <a:rPr lang="en-US" altLang="zh-TW" sz="3100" b="1">
                    <a:solidFill>
                      <a:srgbClr val="000000"/>
                    </a:solidFill>
                    <a:latin typeface="Symbol" panose="05050102010706020507" pitchFamily="18" charset="2"/>
                    <a:ea typeface="新細明體" panose="02020500000000000000" pitchFamily="18" charset="-120"/>
                  </a:rPr>
                  <a:t>+</a:t>
                </a:r>
                <a:endParaRPr lang="en-US" altLang="zh-TW" sz="2400">
                  <a:ea typeface="新細明體" panose="02020500000000000000" pitchFamily="18" charset="-120"/>
                </a:endParaRPr>
              </a:p>
            </p:txBody>
          </p:sp>
          <p:sp>
            <p:nvSpPr>
              <p:cNvPr id="45" name="Rectangle 175"/>
              <p:cNvSpPr>
                <a:spLocks noChangeArrowheads="1"/>
              </p:cNvSpPr>
              <p:nvPr/>
            </p:nvSpPr>
            <p:spPr bwMode="auto">
              <a:xfrm>
                <a:off x="3394" y="1140"/>
                <a:ext cx="136"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lgn="ctr">
                  <a:spcBef>
                    <a:spcPct val="0"/>
                  </a:spcBef>
                  <a:buClrTx/>
                  <a:buFontTx/>
                  <a:buNone/>
                </a:pPr>
                <a:r>
                  <a:rPr lang="en-US" altLang="zh-TW" sz="3100" b="1">
                    <a:solidFill>
                      <a:srgbClr val="000000"/>
                    </a:solidFill>
                    <a:latin typeface="Symbol" panose="05050102010706020507" pitchFamily="18" charset="2"/>
                    <a:ea typeface="新細明體" panose="02020500000000000000" pitchFamily="18" charset="-120"/>
                  </a:rPr>
                  <a:t>=</a:t>
                </a:r>
                <a:endParaRPr lang="en-US" altLang="zh-TW" sz="2400">
                  <a:ea typeface="新細明體" panose="02020500000000000000" pitchFamily="18" charset="-120"/>
                </a:endParaRPr>
              </a:p>
            </p:txBody>
          </p:sp>
        </p:grpSp>
      </p:grpSp>
      <p:grpSp>
        <p:nvGrpSpPr>
          <p:cNvPr id="46" name="Group 163"/>
          <p:cNvGrpSpPr>
            <a:grpSpLocks/>
          </p:cNvGrpSpPr>
          <p:nvPr/>
        </p:nvGrpSpPr>
        <p:grpSpPr bwMode="auto">
          <a:xfrm>
            <a:off x="898524" y="1529556"/>
            <a:ext cx="3060700" cy="3711575"/>
            <a:chOff x="566" y="725"/>
            <a:chExt cx="1928" cy="2338"/>
          </a:xfrm>
        </p:grpSpPr>
        <p:sp>
          <p:nvSpPr>
            <p:cNvPr id="47" name="Text Box 63"/>
            <p:cNvSpPr txBox="1">
              <a:spLocks noChangeArrowheads="1"/>
            </p:cNvSpPr>
            <p:nvPr/>
          </p:nvSpPr>
          <p:spPr bwMode="auto">
            <a:xfrm>
              <a:off x="918" y="725"/>
              <a:ext cx="118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TW" sz="2400" b="1">
                  <a:solidFill>
                    <a:srgbClr val="FF0000"/>
                  </a:solidFill>
                  <a:ea typeface="新細明體" panose="02020500000000000000" pitchFamily="18" charset="-120"/>
                </a:rPr>
                <a:t>Truth Table</a:t>
              </a:r>
            </a:p>
          </p:txBody>
        </p:sp>
        <p:grpSp>
          <p:nvGrpSpPr>
            <p:cNvPr id="48" name="Group 88"/>
            <p:cNvGrpSpPr>
              <a:grpSpLocks/>
            </p:cNvGrpSpPr>
            <p:nvPr/>
          </p:nvGrpSpPr>
          <p:grpSpPr bwMode="auto">
            <a:xfrm>
              <a:off x="566" y="975"/>
              <a:ext cx="1928" cy="2088"/>
              <a:chOff x="568" y="975"/>
              <a:chExt cx="1928" cy="2088"/>
            </a:xfrm>
          </p:grpSpPr>
          <p:sp>
            <p:nvSpPr>
              <p:cNvPr id="62" name="Rectangle 89"/>
              <p:cNvSpPr>
                <a:spLocks noChangeArrowheads="1"/>
              </p:cNvSpPr>
              <p:nvPr/>
            </p:nvSpPr>
            <p:spPr bwMode="auto">
              <a:xfrm>
                <a:off x="1312" y="2831"/>
                <a:ext cx="1184" cy="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lgn="ctr">
                  <a:buFont typeface="Wingdings" panose="05000000000000000000" pitchFamily="2" charset="2"/>
                  <a:buNone/>
                </a:pPr>
                <a:r>
                  <a:rPr lang="en-US" altLang="zh-TW" sz="2000" b="1">
                    <a:ea typeface="新細明體" panose="02020500000000000000" pitchFamily="18" charset="-120"/>
                  </a:rPr>
                  <a:t>1</a:t>
                </a:r>
              </a:p>
            </p:txBody>
          </p:sp>
          <p:sp>
            <p:nvSpPr>
              <p:cNvPr id="63" name="Rectangle 90"/>
              <p:cNvSpPr>
                <a:spLocks noChangeArrowheads="1"/>
              </p:cNvSpPr>
              <p:nvPr/>
            </p:nvSpPr>
            <p:spPr bwMode="auto">
              <a:xfrm>
                <a:off x="568" y="2831"/>
                <a:ext cx="744" cy="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lgn="ctr">
                  <a:buFont typeface="Wingdings" panose="05000000000000000000" pitchFamily="2" charset="2"/>
                  <a:buNone/>
                </a:pPr>
                <a:r>
                  <a:rPr lang="en-US" altLang="zh-TW" sz="2000" b="1">
                    <a:ea typeface="新細明體" panose="02020500000000000000" pitchFamily="18" charset="-120"/>
                  </a:rPr>
                  <a:t>1 1 1</a:t>
                </a:r>
              </a:p>
            </p:txBody>
          </p:sp>
          <p:sp>
            <p:nvSpPr>
              <p:cNvPr id="64" name="Rectangle 91"/>
              <p:cNvSpPr>
                <a:spLocks noChangeArrowheads="1"/>
              </p:cNvSpPr>
              <p:nvPr/>
            </p:nvSpPr>
            <p:spPr bwMode="auto">
              <a:xfrm>
                <a:off x="1312" y="2599"/>
                <a:ext cx="1184" cy="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lgn="ctr">
                  <a:buFont typeface="Wingdings" panose="05000000000000000000" pitchFamily="2" charset="2"/>
                  <a:buNone/>
                </a:pPr>
                <a:r>
                  <a:rPr lang="en-US" altLang="zh-TW" sz="2000" b="1">
                    <a:ea typeface="新細明體" panose="02020500000000000000" pitchFamily="18" charset="-120"/>
                  </a:rPr>
                  <a:t>1</a:t>
                </a:r>
              </a:p>
            </p:txBody>
          </p:sp>
          <p:sp>
            <p:nvSpPr>
              <p:cNvPr id="65" name="Rectangle 92"/>
              <p:cNvSpPr>
                <a:spLocks noChangeArrowheads="1"/>
              </p:cNvSpPr>
              <p:nvPr/>
            </p:nvSpPr>
            <p:spPr bwMode="auto">
              <a:xfrm>
                <a:off x="568" y="2599"/>
                <a:ext cx="744" cy="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lgn="ctr">
                  <a:buFont typeface="Wingdings" panose="05000000000000000000" pitchFamily="2" charset="2"/>
                  <a:buNone/>
                </a:pPr>
                <a:r>
                  <a:rPr lang="en-US" altLang="zh-TW" sz="2000" b="1">
                    <a:ea typeface="新細明體" panose="02020500000000000000" pitchFamily="18" charset="-120"/>
                  </a:rPr>
                  <a:t>1 1 0</a:t>
                </a:r>
              </a:p>
            </p:txBody>
          </p:sp>
          <p:sp>
            <p:nvSpPr>
              <p:cNvPr id="66" name="Rectangle 93"/>
              <p:cNvSpPr>
                <a:spLocks noChangeArrowheads="1"/>
              </p:cNvSpPr>
              <p:nvPr/>
            </p:nvSpPr>
            <p:spPr bwMode="auto">
              <a:xfrm>
                <a:off x="1312" y="2367"/>
                <a:ext cx="1184" cy="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lgn="ctr">
                  <a:buFont typeface="Wingdings" panose="05000000000000000000" pitchFamily="2" charset="2"/>
                  <a:buNone/>
                </a:pPr>
                <a:r>
                  <a:rPr lang="en-US" altLang="zh-TW" sz="2000" b="1">
                    <a:ea typeface="新細明體" panose="02020500000000000000" pitchFamily="18" charset="-120"/>
                  </a:rPr>
                  <a:t>1</a:t>
                </a:r>
              </a:p>
            </p:txBody>
          </p:sp>
          <p:sp>
            <p:nvSpPr>
              <p:cNvPr id="67" name="Rectangle 94"/>
              <p:cNvSpPr>
                <a:spLocks noChangeArrowheads="1"/>
              </p:cNvSpPr>
              <p:nvPr/>
            </p:nvSpPr>
            <p:spPr bwMode="auto">
              <a:xfrm>
                <a:off x="568" y="2367"/>
                <a:ext cx="744" cy="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lgn="ctr">
                  <a:buFont typeface="Wingdings" panose="05000000000000000000" pitchFamily="2" charset="2"/>
                  <a:buNone/>
                </a:pPr>
                <a:r>
                  <a:rPr lang="en-US" altLang="zh-TW" sz="2000" b="1">
                    <a:ea typeface="新細明體" panose="02020500000000000000" pitchFamily="18" charset="-120"/>
                  </a:rPr>
                  <a:t>1 0 1</a:t>
                </a:r>
              </a:p>
            </p:txBody>
          </p:sp>
          <p:sp>
            <p:nvSpPr>
              <p:cNvPr id="68" name="Rectangle 95"/>
              <p:cNvSpPr>
                <a:spLocks noChangeArrowheads="1"/>
              </p:cNvSpPr>
              <p:nvPr/>
            </p:nvSpPr>
            <p:spPr bwMode="auto">
              <a:xfrm>
                <a:off x="1312" y="2135"/>
                <a:ext cx="1184" cy="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lgn="ctr">
                  <a:buFont typeface="Wingdings" panose="05000000000000000000" pitchFamily="2" charset="2"/>
                  <a:buNone/>
                </a:pPr>
                <a:r>
                  <a:rPr lang="en-US" altLang="zh-TW" sz="2000" b="1">
                    <a:ea typeface="新細明體" panose="02020500000000000000" pitchFamily="18" charset="-120"/>
                  </a:rPr>
                  <a:t>1</a:t>
                </a:r>
              </a:p>
            </p:txBody>
          </p:sp>
          <p:sp>
            <p:nvSpPr>
              <p:cNvPr id="69" name="Rectangle 96"/>
              <p:cNvSpPr>
                <a:spLocks noChangeArrowheads="1"/>
              </p:cNvSpPr>
              <p:nvPr/>
            </p:nvSpPr>
            <p:spPr bwMode="auto">
              <a:xfrm>
                <a:off x="568" y="2135"/>
                <a:ext cx="744" cy="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lgn="ctr">
                  <a:buFont typeface="Wingdings" panose="05000000000000000000" pitchFamily="2" charset="2"/>
                  <a:buNone/>
                </a:pPr>
                <a:r>
                  <a:rPr lang="en-US" altLang="zh-TW" sz="2000" b="1">
                    <a:ea typeface="新細明體" panose="02020500000000000000" pitchFamily="18" charset="-120"/>
                  </a:rPr>
                  <a:t>1 0 0</a:t>
                </a:r>
              </a:p>
            </p:txBody>
          </p:sp>
          <p:sp>
            <p:nvSpPr>
              <p:cNvPr id="70" name="Rectangle 97"/>
              <p:cNvSpPr>
                <a:spLocks noChangeArrowheads="1"/>
              </p:cNvSpPr>
              <p:nvPr/>
            </p:nvSpPr>
            <p:spPr bwMode="auto">
              <a:xfrm>
                <a:off x="1312" y="1903"/>
                <a:ext cx="1184" cy="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lgn="ctr">
                  <a:buFont typeface="Wingdings" panose="05000000000000000000" pitchFamily="2" charset="2"/>
                  <a:buNone/>
                </a:pPr>
                <a:r>
                  <a:rPr lang="en-US" altLang="zh-TW" sz="2000" b="1">
                    <a:ea typeface="新細明體" panose="02020500000000000000" pitchFamily="18" charset="-120"/>
                  </a:rPr>
                  <a:t>0</a:t>
                </a:r>
              </a:p>
            </p:txBody>
          </p:sp>
          <p:sp>
            <p:nvSpPr>
              <p:cNvPr id="71" name="Rectangle 98"/>
              <p:cNvSpPr>
                <a:spLocks noChangeArrowheads="1"/>
              </p:cNvSpPr>
              <p:nvPr/>
            </p:nvSpPr>
            <p:spPr bwMode="auto">
              <a:xfrm>
                <a:off x="568" y="1903"/>
                <a:ext cx="744" cy="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lgn="ctr">
                  <a:buFont typeface="Wingdings" panose="05000000000000000000" pitchFamily="2" charset="2"/>
                  <a:buNone/>
                </a:pPr>
                <a:r>
                  <a:rPr lang="en-US" altLang="zh-TW" sz="2000" b="1">
                    <a:ea typeface="新細明體" panose="02020500000000000000" pitchFamily="18" charset="-120"/>
                  </a:rPr>
                  <a:t>0 1 1</a:t>
                </a:r>
              </a:p>
            </p:txBody>
          </p:sp>
          <p:sp>
            <p:nvSpPr>
              <p:cNvPr id="72" name="Rectangle 99"/>
              <p:cNvSpPr>
                <a:spLocks noChangeArrowheads="1"/>
              </p:cNvSpPr>
              <p:nvPr/>
            </p:nvSpPr>
            <p:spPr bwMode="auto">
              <a:xfrm>
                <a:off x="1312" y="1671"/>
                <a:ext cx="1184" cy="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lgn="ctr">
                  <a:buFont typeface="Wingdings" panose="05000000000000000000" pitchFamily="2" charset="2"/>
                  <a:buNone/>
                </a:pPr>
                <a:r>
                  <a:rPr lang="en-US" altLang="zh-TW" sz="2000" b="1">
                    <a:ea typeface="新細明體" panose="02020500000000000000" pitchFamily="18" charset="-120"/>
                  </a:rPr>
                  <a:t>0</a:t>
                </a:r>
              </a:p>
            </p:txBody>
          </p:sp>
          <p:sp>
            <p:nvSpPr>
              <p:cNvPr id="73" name="Rectangle 100"/>
              <p:cNvSpPr>
                <a:spLocks noChangeArrowheads="1"/>
              </p:cNvSpPr>
              <p:nvPr/>
            </p:nvSpPr>
            <p:spPr bwMode="auto">
              <a:xfrm>
                <a:off x="568" y="1671"/>
                <a:ext cx="744" cy="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lgn="ctr">
                  <a:buFont typeface="Wingdings" panose="05000000000000000000" pitchFamily="2" charset="2"/>
                  <a:buNone/>
                </a:pPr>
                <a:r>
                  <a:rPr lang="en-US" altLang="zh-TW" sz="2000" b="1">
                    <a:ea typeface="新細明體" panose="02020500000000000000" pitchFamily="18" charset="-120"/>
                  </a:rPr>
                  <a:t>0 1 0</a:t>
                </a:r>
              </a:p>
            </p:txBody>
          </p:sp>
          <p:sp>
            <p:nvSpPr>
              <p:cNvPr id="74" name="Rectangle 101"/>
              <p:cNvSpPr>
                <a:spLocks noChangeArrowheads="1"/>
              </p:cNvSpPr>
              <p:nvPr/>
            </p:nvSpPr>
            <p:spPr bwMode="auto">
              <a:xfrm>
                <a:off x="1312" y="1439"/>
                <a:ext cx="1184" cy="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lgn="ctr">
                  <a:buFont typeface="Wingdings" panose="05000000000000000000" pitchFamily="2" charset="2"/>
                  <a:buNone/>
                </a:pPr>
                <a:r>
                  <a:rPr lang="en-US" altLang="zh-TW" sz="2000" b="1">
                    <a:ea typeface="新細明體" panose="02020500000000000000" pitchFamily="18" charset="-120"/>
                  </a:rPr>
                  <a:t>1</a:t>
                </a:r>
              </a:p>
            </p:txBody>
          </p:sp>
          <p:sp>
            <p:nvSpPr>
              <p:cNvPr id="75" name="Rectangle 102"/>
              <p:cNvSpPr>
                <a:spLocks noChangeArrowheads="1"/>
              </p:cNvSpPr>
              <p:nvPr/>
            </p:nvSpPr>
            <p:spPr bwMode="auto">
              <a:xfrm>
                <a:off x="568" y="1439"/>
                <a:ext cx="744" cy="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lgn="ctr">
                  <a:buFont typeface="Wingdings" panose="05000000000000000000" pitchFamily="2" charset="2"/>
                  <a:buNone/>
                </a:pPr>
                <a:r>
                  <a:rPr lang="en-US" altLang="zh-TW" sz="2000" b="1">
                    <a:ea typeface="新細明體" panose="02020500000000000000" pitchFamily="18" charset="-120"/>
                  </a:rPr>
                  <a:t>0 0 1</a:t>
                </a:r>
              </a:p>
            </p:txBody>
          </p:sp>
          <p:sp>
            <p:nvSpPr>
              <p:cNvPr id="76" name="Rectangle 103"/>
              <p:cNvSpPr>
                <a:spLocks noChangeArrowheads="1"/>
              </p:cNvSpPr>
              <p:nvPr/>
            </p:nvSpPr>
            <p:spPr bwMode="auto">
              <a:xfrm>
                <a:off x="1312" y="1208"/>
                <a:ext cx="11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lgn="ctr">
                  <a:buFont typeface="Wingdings" panose="05000000000000000000" pitchFamily="2" charset="2"/>
                  <a:buNone/>
                </a:pPr>
                <a:r>
                  <a:rPr lang="en-US" altLang="zh-TW" sz="2000" b="1">
                    <a:ea typeface="新細明體" panose="02020500000000000000" pitchFamily="18" charset="-120"/>
                  </a:rPr>
                  <a:t>0</a:t>
                </a:r>
              </a:p>
            </p:txBody>
          </p:sp>
          <p:sp>
            <p:nvSpPr>
              <p:cNvPr id="77" name="Rectangle 104"/>
              <p:cNvSpPr>
                <a:spLocks noChangeArrowheads="1"/>
              </p:cNvSpPr>
              <p:nvPr/>
            </p:nvSpPr>
            <p:spPr bwMode="auto">
              <a:xfrm>
                <a:off x="568" y="1208"/>
                <a:ext cx="7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lgn="ctr">
                  <a:buFont typeface="Wingdings" panose="05000000000000000000" pitchFamily="2" charset="2"/>
                  <a:buNone/>
                </a:pPr>
                <a:r>
                  <a:rPr lang="en-US" altLang="zh-TW" sz="2000" b="1">
                    <a:ea typeface="新細明體" panose="02020500000000000000" pitchFamily="18" charset="-120"/>
                  </a:rPr>
                  <a:t>0 0 0</a:t>
                </a:r>
              </a:p>
            </p:txBody>
          </p:sp>
          <p:sp>
            <p:nvSpPr>
              <p:cNvPr id="78" name="Rectangle 105"/>
              <p:cNvSpPr>
                <a:spLocks noChangeArrowheads="1"/>
              </p:cNvSpPr>
              <p:nvPr/>
            </p:nvSpPr>
            <p:spPr bwMode="auto">
              <a:xfrm>
                <a:off x="1312" y="975"/>
                <a:ext cx="118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lgn="ctr">
                  <a:buFont typeface="Wingdings" panose="05000000000000000000" pitchFamily="2" charset="2"/>
                  <a:buNone/>
                </a:pPr>
                <a:endParaRPr lang="zh-TW" altLang="en-US" sz="2000">
                  <a:ea typeface="新細明體" panose="02020500000000000000" pitchFamily="18" charset="-120"/>
                </a:endParaRPr>
              </a:p>
            </p:txBody>
          </p:sp>
          <p:sp>
            <p:nvSpPr>
              <p:cNvPr id="79" name="Rectangle 106"/>
              <p:cNvSpPr>
                <a:spLocks noChangeArrowheads="1"/>
              </p:cNvSpPr>
              <p:nvPr/>
            </p:nvSpPr>
            <p:spPr bwMode="auto">
              <a:xfrm>
                <a:off x="568" y="975"/>
                <a:ext cx="74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lgn="ctr">
                  <a:buFont typeface="Wingdings" panose="05000000000000000000" pitchFamily="2" charset="2"/>
                  <a:buNone/>
                </a:pPr>
                <a:r>
                  <a:rPr lang="en-US" altLang="zh-TW" sz="2000" b="1">
                    <a:ea typeface="新細明體" panose="02020500000000000000" pitchFamily="18" charset="-120"/>
                  </a:rPr>
                  <a:t>X Y Z</a:t>
                </a:r>
              </a:p>
            </p:txBody>
          </p:sp>
          <p:sp>
            <p:nvSpPr>
              <p:cNvPr id="80" name="Line 107"/>
              <p:cNvSpPr>
                <a:spLocks noChangeShapeType="1"/>
              </p:cNvSpPr>
              <p:nvPr/>
            </p:nvSpPr>
            <p:spPr bwMode="auto">
              <a:xfrm>
                <a:off x="568" y="1208"/>
                <a:ext cx="192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81" name="Line 108"/>
              <p:cNvSpPr>
                <a:spLocks noChangeShapeType="1"/>
              </p:cNvSpPr>
              <p:nvPr/>
            </p:nvSpPr>
            <p:spPr bwMode="auto">
              <a:xfrm>
                <a:off x="568" y="1439"/>
                <a:ext cx="192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82" name="Line 109"/>
              <p:cNvSpPr>
                <a:spLocks noChangeShapeType="1"/>
              </p:cNvSpPr>
              <p:nvPr/>
            </p:nvSpPr>
            <p:spPr bwMode="auto">
              <a:xfrm>
                <a:off x="568" y="1671"/>
                <a:ext cx="192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83" name="Line 110"/>
              <p:cNvSpPr>
                <a:spLocks noChangeShapeType="1"/>
              </p:cNvSpPr>
              <p:nvPr/>
            </p:nvSpPr>
            <p:spPr bwMode="auto">
              <a:xfrm>
                <a:off x="568" y="1903"/>
                <a:ext cx="192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84" name="Line 111"/>
              <p:cNvSpPr>
                <a:spLocks noChangeShapeType="1"/>
              </p:cNvSpPr>
              <p:nvPr/>
            </p:nvSpPr>
            <p:spPr bwMode="auto">
              <a:xfrm>
                <a:off x="568" y="2135"/>
                <a:ext cx="192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85" name="Line 112"/>
              <p:cNvSpPr>
                <a:spLocks noChangeShapeType="1"/>
              </p:cNvSpPr>
              <p:nvPr/>
            </p:nvSpPr>
            <p:spPr bwMode="auto">
              <a:xfrm>
                <a:off x="568" y="2367"/>
                <a:ext cx="192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86" name="Line 113"/>
              <p:cNvSpPr>
                <a:spLocks noChangeShapeType="1"/>
              </p:cNvSpPr>
              <p:nvPr/>
            </p:nvSpPr>
            <p:spPr bwMode="auto">
              <a:xfrm>
                <a:off x="568" y="2599"/>
                <a:ext cx="192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87" name="Line 114"/>
              <p:cNvSpPr>
                <a:spLocks noChangeShapeType="1"/>
              </p:cNvSpPr>
              <p:nvPr/>
            </p:nvSpPr>
            <p:spPr bwMode="auto">
              <a:xfrm>
                <a:off x="568" y="2831"/>
                <a:ext cx="192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88" name="Line 115"/>
              <p:cNvSpPr>
                <a:spLocks noChangeShapeType="1"/>
              </p:cNvSpPr>
              <p:nvPr/>
            </p:nvSpPr>
            <p:spPr bwMode="auto">
              <a:xfrm>
                <a:off x="568" y="3063"/>
                <a:ext cx="192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89" name="Line 116"/>
              <p:cNvSpPr>
                <a:spLocks noChangeShapeType="1"/>
              </p:cNvSpPr>
              <p:nvPr/>
            </p:nvSpPr>
            <p:spPr bwMode="auto">
              <a:xfrm>
                <a:off x="568" y="975"/>
                <a:ext cx="0" cy="2088"/>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90" name="Line 117"/>
              <p:cNvSpPr>
                <a:spLocks noChangeShapeType="1"/>
              </p:cNvSpPr>
              <p:nvPr/>
            </p:nvSpPr>
            <p:spPr bwMode="auto">
              <a:xfrm>
                <a:off x="1312" y="975"/>
                <a:ext cx="0" cy="20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91" name="Line 118"/>
              <p:cNvSpPr>
                <a:spLocks noChangeShapeType="1"/>
              </p:cNvSpPr>
              <p:nvPr/>
            </p:nvSpPr>
            <p:spPr bwMode="auto">
              <a:xfrm>
                <a:off x="2496" y="975"/>
                <a:ext cx="0" cy="2088"/>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92" name="Line 119"/>
              <p:cNvSpPr>
                <a:spLocks noChangeShapeType="1"/>
              </p:cNvSpPr>
              <p:nvPr/>
            </p:nvSpPr>
            <p:spPr bwMode="auto">
              <a:xfrm>
                <a:off x="568" y="975"/>
                <a:ext cx="192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grpSp>
        <p:sp>
          <p:nvSpPr>
            <p:cNvPr id="49" name="Rectangle 121"/>
            <p:cNvSpPr>
              <a:spLocks noChangeArrowheads="1"/>
            </p:cNvSpPr>
            <p:nvPr/>
          </p:nvSpPr>
          <p:spPr bwMode="auto">
            <a:xfrm>
              <a:off x="2360" y="995"/>
              <a:ext cx="1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TW" sz="2000" b="1">
                  <a:solidFill>
                    <a:srgbClr val="000000"/>
                  </a:solidFill>
                  <a:ea typeface="新細明體" panose="02020500000000000000" pitchFamily="18" charset="-120"/>
                </a:rPr>
                <a:t>Z</a:t>
              </a:r>
              <a:endParaRPr lang="en-US" altLang="zh-TW" sz="2000">
                <a:ea typeface="新細明體" panose="02020500000000000000" pitchFamily="18" charset="-120"/>
              </a:endParaRPr>
            </a:p>
          </p:txBody>
        </p:sp>
        <p:sp>
          <p:nvSpPr>
            <p:cNvPr id="50" name="Rectangle 122"/>
            <p:cNvSpPr>
              <a:spLocks noChangeArrowheads="1"/>
            </p:cNvSpPr>
            <p:nvPr/>
          </p:nvSpPr>
          <p:spPr bwMode="auto">
            <a:xfrm>
              <a:off x="2227" y="995"/>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zh-TW" altLang="en-US" sz="2000" b="1">
                  <a:solidFill>
                    <a:srgbClr val="000000"/>
                  </a:solidFill>
                  <a:ea typeface="新細明體" panose="02020500000000000000" pitchFamily="18" charset="-120"/>
                </a:rPr>
                <a:t> </a:t>
              </a:r>
              <a:endParaRPr lang="zh-TW" altLang="en-US" sz="2000">
                <a:ea typeface="新細明體" panose="02020500000000000000" pitchFamily="18" charset="-120"/>
              </a:endParaRPr>
            </a:p>
          </p:txBody>
        </p:sp>
        <p:grpSp>
          <p:nvGrpSpPr>
            <p:cNvPr id="51" name="Group 162"/>
            <p:cNvGrpSpPr>
              <a:grpSpLocks/>
            </p:cNvGrpSpPr>
            <p:nvPr/>
          </p:nvGrpSpPr>
          <p:grpSpPr bwMode="auto">
            <a:xfrm>
              <a:off x="2073" y="1000"/>
              <a:ext cx="116" cy="192"/>
              <a:chOff x="2073" y="1000"/>
              <a:chExt cx="116" cy="192"/>
            </a:xfrm>
          </p:grpSpPr>
          <p:sp>
            <p:nvSpPr>
              <p:cNvPr id="60" name="Line 120"/>
              <p:cNvSpPr>
                <a:spLocks noChangeShapeType="1"/>
              </p:cNvSpPr>
              <p:nvPr/>
            </p:nvSpPr>
            <p:spPr bwMode="auto">
              <a:xfrm>
                <a:off x="2074" y="1003"/>
                <a:ext cx="107"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61" name="Rectangle 123"/>
              <p:cNvSpPr>
                <a:spLocks noChangeArrowheads="1"/>
              </p:cNvSpPr>
              <p:nvPr/>
            </p:nvSpPr>
            <p:spPr bwMode="auto">
              <a:xfrm>
                <a:off x="2073" y="1000"/>
                <a:ext cx="1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TW" sz="2000" b="1">
                    <a:solidFill>
                      <a:srgbClr val="000000"/>
                    </a:solidFill>
                    <a:ea typeface="新細明體" panose="02020500000000000000" pitchFamily="18" charset="-120"/>
                  </a:rPr>
                  <a:t>Y</a:t>
                </a:r>
                <a:endParaRPr lang="en-US" altLang="zh-TW" sz="2000">
                  <a:ea typeface="新細明體" panose="02020500000000000000" pitchFamily="18" charset="-120"/>
                </a:endParaRPr>
              </a:p>
            </p:txBody>
          </p:sp>
        </p:grpSp>
        <p:sp>
          <p:nvSpPr>
            <p:cNvPr id="52" name="Rectangle 124"/>
            <p:cNvSpPr>
              <a:spLocks noChangeArrowheads="1"/>
            </p:cNvSpPr>
            <p:nvPr/>
          </p:nvSpPr>
          <p:spPr bwMode="auto">
            <a:xfrm>
              <a:off x="2018" y="995"/>
              <a:ext cx="58"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zh-TW" altLang="en-US" sz="2900" b="1">
                  <a:solidFill>
                    <a:srgbClr val="000000"/>
                  </a:solidFill>
                  <a:ea typeface="新細明體" panose="02020500000000000000" pitchFamily="18" charset="-120"/>
                </a:rPr>
                <a:t> </a:t>
              </a:r>
              <a:endParaRPr lang="zh-TW" altLang="en-US" sz="2400">
                <a:ea typeface="新細明體" panose="02020500000000000000" pitchFamily="18" charset="-120"/>
              </a:endParaRPr>
            </a:p>
          </p:txBody>
        </p:sp>
        <p:sp>
          <p:nvSpPr>
            <p:cNvPr id="53" name="Rectangle 125"/>
            <p:cNvSpPr>
              <a:spLocks noChangeArrowheads="1"/>
            </p:cNvSpPr>
            <p:nvPr/>
          </p:nvSpPr>
          <p:spPr bwMode="auto">
            <a:xfrm>
              <a:off x="1681" y="995"/>
              <a:ext cx="15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TW" sz="2000" b="1">
                  <a:solidFill>
                    <a:srgbClr val="000000"/>
                  </a:solidFill>
                  <a:ea typeface="新細明體" panose="02020500000000000000" pitchFamily="18" charset="-120"/>
                </a:rPr>
                <a:t>X </a:t>
              </a:r>
              <a:endParaRPr lang="en-US" altLang="zh-TW" sz="2000">
                <a:ea typeface="新細明體" panose="02020500000000000000" pitchFamily="18" charset="-120"/>
              </a:endParaRPr>
            </a:p>
          </p:txBody>
        </p:sp>
        <p:sp>
          <p:nvSpPr>
            <p:cNvPr id="54" name="Rectangle 126"/>
            <p:cNvSpPr>
              <a:spLocks noChangeArrowheads="1"/>
            </p:cNvSpPr>
            <p:nvPr/>
          </p:nvSpPr>
          <p:spPr bwMode="auto">
            <a:xfrm>
              <a:off x="1628" y="995"/>
              <a:ext cx="58"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zh-TW" altLang="en-US" sz="2900" b="1">
                  <a:solidFill>
                    <a:srgbClr val="000000"/>
                  </a:solidFill>
                  <a:ea typeface="新細明體" panose="02020500000000000000" pitchFamily="18" charset="-120"/>
                </a:rPr>
                <a:t> </a:t>
              </a:r>
              <a:endParaRPr lang="zh-TW" altLang="en-US" sz="2400">
                <a:ea typeface="新細明體" panose="02020500000000000000" pitchFamily="18" charset="-120"/>
              </a:endParaRPr>
            </a:p>
          </p:txBody>
        </p:sp>
        <p:sp>
          <p:nvSpPr>
            <p:cNvPr id="55" name="Rectangle 127"/>
            <p:cNvSpPr>
              <a:spLocks noChangeArrowheads="1"/>
            </p:cNvSpPr>
            <p:nvPr/>
          </p:nvSpPr>
          <p:spPr bwMode="auto">
            <a:xfrm>
              <a:off x="1455" y="995"/>
              <a:ext cx="58"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zh-TW" altLang="en-US" sz="2900" b="1">
                  <a:solidFill>
                    <a:srgbClr val="000000"/>
                  </a:solidFill>
                  <a:ea typeface="新細明體" panose="02020500000000000000" pitchFamily="18" charset="-120"/>
                </a:rPr>
                <a:t> </a:t>
              </a:r>
              <a:endParaRPr lang="zh-TW" altLang="en-US" sz="2400">
                <a:ea typeface="新細明體" panose="02020500000000000000" pitchFamily="18" charset="-120"/>
              </a:endParaRPr>
            </a:p>
          </p:txBody>
        </p:sp>
        <p:sp>
          <p:nvSpPr>
            <p:cNvPr id="56" name="Rectangle 128"/>
            <p:cNvSpPr>
              <a:spLocks noChangeArrowheads="1"/>
            </p:cNvSpPr>
            <p:nvPr/>
          </p:nvSpPr>
          <p:spPr bwMode="auto">
            <a:xfrm>
              <a:off x="1327" y="995"/>
              <a:ext cx="9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TW" sz="2000" b="1">
                  <a:solidFill>
                    <a:srgbClr val="000000"/>
                  </a:solidFill>
                  <a:ea typeface="新細明體" panose="02020500000000000000" pitchFamily="18" charset="-120"/>
                </a:rPr>
                <a:t>F</a:t>
              </a:r>
              <a:endParaRPr lang="en-US" altLang="zh-TW" sz="2000">
                <a:ea typeface="新細明體" panose="02020500000000000000" pitchFamily="18" charset="-120"/>
              </a:endParaRPr>
            </a:p>
          </p:txBody>
        </p:sp>
        <p:sp>
          <p:nvSpPr>
            <p:cNvPr id="57" name="Rectangle 129"/>
            <p:cNvSpPr>
              <a:spLocks noChangeArrowheads="1"/>
            </p:cNvSpPr>
            <p:nvPr/>
          </p:nvSpPr>
          <p:spPr bwMode="auto">
            <a:xfrm>
              <a:off x="2260" y="978"/>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TW" sz="2000" b="1">
                  <a:solidFill>
                    <a:srgbClr val="000000"/>
                  </a:solidFill>
                  <a:latin typeface="Symbol" panose="05050102010706020507" pitchFamily="18" charset="2"/>
                  <a:ea typeface="新細明體" panose="02020500000000000000" pitchFamily="18" charset="-120"/>
                </a:rPr>
                <a:t>×</a:t>
              </a:r>
              <a:endParaRPr lang="en-US" altLang="zh-TW" sz="2000">
                <a:ea typeface="新細明體" panose="02020500000000000000" pitchFamily="18" charset="-120"/>
              </a:endParaRPr>
            </a:p>
          </p:txBody>
        </p:sp>
        <p:sp>
          <p:nvSpPr>
            <p:cNvPr id="58" name="Rectangle 130"/>
            <p:cNvSpPr>
              <a:spLocks noChangeArrowheads="1"/>
            </p:cNvSpPr>
            <p:nvPr/>
          </p:nvSpPr>
          <p:spPr bwMode="auto">
            <a:xfrm>
              <a:off x="1895" y="981"/>
              <a:ext cx="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TW" sz="2000" b="1">
                  <a:solidFill>
                    <a:srgbClr val="000000"/>
                  </a:solidFill>
                  <a:latin typeface="Symbol" panose="05050102010706020507" pitchFamily="18" charset="2"/>
                  <a:ea typeface="新細明體" panose="02020500000000000000" pitchFamily="18" charset="-120"/>
                </a:rPr>
                <a:t>+</a:t>
              </a:r>
              <a:endParaRPr lang="en-US" altLang="zh-TW" sz="2000">
                <a:ea typeface="新細明體" panose="02020500000000000000" pitchFamily="18" charset="-120"/>
              </a:endParaRPr>
            </a:p>
          </p:txBody>
        </p:sp>
        <p:sp>
          <p:nvSpPr>
            <p:cNvPr id="59" name="Rectangle 131"/>
            <p:cNvSpPr>
              <a:spLocks noChangeArrowheads="1"/>
            </p:cNvSpPr>
            <p:nvPr/>
          </p:nvSpPr>
          <p:spPr bwMode="auto">
            <a:xfrm>
              <a:off x="1508" y="969"/>
              <a:ext cx="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TW" sz="2000" b="1">
                  <a:solidFill>
                    <a:srgbClr val="000000"/>
                  </a:solidFill>
                  <a:latin typeface="Symbol" panose="05050102010706020507" pitchFamily="18" charset="2"/>
                  <a:ea typeface="新細明體" panose="02020500000000000000" pitchFamily="18" charset="-120"/>
                </a:rPr>
                <a:t>=</a:t>
              </a:r>
              <a:endParaRPr lang="en-US" altLang="zh-TW" sz="2000">
                <a:ea typeface="新細明體" panose="02020500000000000000" pitchFamily="18" charset="-120"/>
              </a:endParaRPr>
            </a:p>
          </p:txBody>
        </p:sp>
      </p:grpSp>
    </p:spTree>
    <p:extLst>
      <p:ext uri="{BB962C8B-B14F-4D97-AF65-F5344CB8AC3E}">
        <p14:creationId xmlns:p14="http://schemas.microsoft.com/office/powerpoint/2010/main" val="1073125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1+#ppt_w/2"/>
                                          </p:val>
                                        </p:tav>
                                        <p:tav tm="100000">
                                          <p:val>
                                            <p:strVal val="#ppt_x"/>
                                          </p:val>
                                        </p:tav>
                                      </p:tavLst>
                                    </p:anim>
                                    <p:anim calcmode="lin" valueType="num">
                                      <p:cBhvr additive="base">
                                        <p:cTn id="8" dur="500" fill="hold"/>
                                        <p:tgtEl>
                                          <p:spTgt spid="3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 calcmode="lin" valueType="num">
                                      <p:cBhvr additive="base">
                                        <p:cTn id="19"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anim calcmode="lin" valueType="num">
                                      <p:cBhvr additive="base">
                                        <p:cTn id="25"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a:ea typeface="新細明體" panose="02020500000000000000" pitchFamily="18" charset="-120"/>
              </a:rPr>
              <a:t>Boolean Algebra</a:t>
            </a:r>
            <a:endParaRPr lang="zh-TW" altLang="en-US"/>
          </a:p>
        </p:txBody>
      </p:sp>
      <p:sp>
        <p:nvSpPr>
          <p:cNvPr id="3" name="內容版面配置區 2"/>
          <p:cNvSpPr>
            <a:spLocks noGrp="1"/>
          </p:cNvSpPr>
          <p:nvPr>
            <p:ph idx="1"/>
          </p:nvPr>
        </p:nvSpPr>
        <p:spPr/>
        <p:txBody>
          <a:bodyPr>
            <a:normAutofit/>
          </a:bodyPr>
          <a:lstStyle/>
          <a:p>
            <a:r>
              <a:rPr lang="en-US" altLang="zh-TW" sz="1800" b="1">
                <a:latin typeface="Times New Roman" panose="02020603050405020304" pitchFamily="18" charset="0"/>
                <a:ea typeface="新細明體" panose="02020500000000000000" pitchFamily="18" charset="-120"/>
                <a:cs typeface="Times New Roman" panose="02020603050405020304" pitchFamily="18" charset="0"/>
              </a:rPr>
              <a:t>An algebraic structure defined on a set of at least two elements, B, together with three binary operators (denoted +, </a:t>
            </a:r>
            <a:r>
              <a:rPr lang="en-US" altLang="zh-TW" sz="1800" b="1">
                <a:latin typeface="Times New Roman" panose="02020603050405020304" pitchFamily="18" charset="0"/>
                <a:ea typeface="新細明體" panose="02020500000000000000" pitchFamily="18" charset="-120"/>
                <a:cs typeface="Times New Roman" panose="02020603050405020304" pitchFamily="18" charset="0"/>
                <a:sym typeface="Symbol" panose="05050102010706020507" pitchFamily="18" charset="2"/>
              </a:rPr>
              <a:t>· </a:t>
            </a:r>
            <a:r>
              <a:rPr lang="en-US" altLang="zh-TW" sz="1800" b="1">
                <a:latin typeface="Times New Roman" panose="02020603050405020304" pitchFamily="18" charset="0"/>
                <a:ea typeface="新細明體" panose="02020500000000000000" pitchFamily="18" charset="-120"/>
                <a:cs typeface="Times New Roman" panose="02020603050405020304" pitchFamily="18" charset="0"/>
              </a:rPr>
              <a:t> and </a:t>
            </a:r>
            <a:r>
              <a:rPr lang="en-US" altLang="zh-TW" sz="1800" b="1">
                <a:latin typeface="Times New Roman" panose="02020603050405020304" pitchFamily="18" charset="0"/>
                <a:ea typeface="新細明體" panose="02020500000000000000" pitchFamily="18" charset="-120"/>
                <a:cs typeface="Times New Roman" panose="02020603050405020304" pitchFamily="18" charset="0"/>
                <a:sym typeface="Symbol" panose="05050102010706020507" pitchFamily="18" charset="2"/>
              </a:rPr>
              <a:t>   </a:t>
            </a:r>
            <a:r>
              <a:rPr lang="en-US" altLang="zh-TW" sz="1800" b="1">
                <a:latin typeface="Times New Roman" panose="02020603050405020304" pitchFamily="18" charset="0"/>
                <a:ea typeface="新細明體" panose="02020500000000000000" pitchFamily="18" charset="-120"/>
                <a:cs typeface="Times New Roman" panose="02020603050405020304" pitchFamily="18" charset="0"/>
              </a:rPr>
              <a:t>) that satisfies the following basic identities:</a:t>
            </a:r>
            <a:endParaRPr lang="en-US" altLang="zh-TW" sz="1800" b="1">
              <a:latin typeface="Times New Roman" panose="02020603050405020304" pitchFamily="18" charset="0"/>
              <a:ea typeface="新細明體" panose="02020500000000000000" pitchFamily="18" charset="-120"/>
              <a:cs typeface="Times New Roman" panose="02020603050405020304" pitchFamily="18" charset="0"/>
              <a:sym typeface="Symbol" panose="05050102010706020507" pitchFamily="18" charset="2"/>
            </a:endParaRPr>
          </a:p>
          <a:p>
            <a:endParaRPr lang="zh-TW" altLang="en-US" sz="1800">
              <a:latin typeface="Times New Roman" panose="02020603050405020304" pitchFamily="18" charset="0"/>
              <a:cs typeface="Times New Roman" panose="02020603050405020304" pitchFamily="18" charset="0"/>
            </a:endParaRPr>
          </a:p>
        </p:txBody>
      </p:sp>
      <p:grpSp>
        <p:nvGrpSpPr>
          <p:cNvPr id="4" name="Group 451"/>
          <p:cNvGrpSpPr>
            <a:grpSpLocks/>
          </p:cNvGrpSpPr>
          <p:nvPr/>
        </p:nvGrpSpPr>
        <p:grpSpPr bwMode="auto">
          <a:xfrm>
            <a:off x="354013" y="2543175"/>
            <a:ext cx="190500" cy="1828800"/>
            <a:chOff x="223" y="1602"/>
            <a:chExt cx="120" cy="1152"/>
          </a:xfrm>
        </p:grpSpPr>
        <p:sp>
          <p:nvSpPr>
            <p:cNvPr id="5" name="Rectangle 293"/>
            <p:cNvSpPr>
              <a:spLocks noChangeArrowheads="1"/>
            </p:cNvSpPr>
            <p:nvPr/>
          </p:nvSpPr>
          <p:spPr bwMode="auto">
            <a:xfrm>
              <a:off x="223" y="1602"/>
              <a:ext cx="1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lgn="ctr">
                <a:spcBef>
                  <a:spcPct val="0"/>
                </a:spcBef>
                <a:buClrTx/>
                <a:buFontTx/>
                <a:buNone/>
              </a:pPr>
              <a:r>
                <a:rPr lang="en-US" altLang="zh-TW" sz="2000">
                  <a:solidFill>
                    <a:srgbClr val="000000"/>
                  </a:solidFill>
                  <a:ea typeface="新細明體" panose="02020500000000000000" pitchFamily="18" charset="-120"/>
                </a:rPr>
                <a:t>1.</a:t>
              </a:r>
              <a:endParaRPr lang="en-US" altLang="zh-TW" sz="2000">
                <a:ea typeface="新細明體" panose="02020500000000000000" pitchFamily="18" charset="-120"/>
              </a:endParaRPr>
            </a:p>
          </p:txBody>
        </p:sp>
        <p:sp>
          <p:nvSpPr>
            <p:cNvPr id="6" name="Rectangle 295"/>
            <p:cNvSpPr>
              <a:spLocks noChangeArrowheads="1"/>
            </p:cNvSpPr>
            <p:nvPr/>
          </p:nvSpPr>
          <p:spPr bwMode="auto">
            <a:xfrm>
              <a:off x="223" y="1842"/>
              <a:ext cx="1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lgn="ctr">
                <a:spcBef>
                  <a:spcPct val="0"/>
                </a:spcBef>
                <a:buClrTx/>
                <a:buFontTx/>
                <a:buNone/>
              </a:pPr>
              <a:r>
                <a:rPr lang="en-US" altLang="zh-TW" sz="2000">
                  <a:solidFill>
                    <a:srgbClr val="000000"/>
                  </a:solidFill>
                  <a:ea typeface="新細明體" panose="02020500000000000000" pitchFamily="18" charset="-120"/>
                </a:rPr>
                <a:t>3.</a:t>
              </a:r>
              <a:endParaRPr lang="en-US" altLang="zh-TW" sz="2000">
                <a:ea typeface="新細明體" panose="02020500000000000000" pitchFamily="18" charset="-120"/>
              </a:endParaRPr>
            </a:p>
          </p:txBody>
        </p:sp>
        <p:sp>
          <p:nvSpPr>
            <p:cNvPr id="7" name="Rectangle 297"/>
            <p:cNvSpPr>
              <a:spLocks noChangeArrowheads="1"/>
            </p:cNvSpPr>
            <p:nvPr/>
          </p:nvSpPr>
          <p:spPr bwMode="auto">
            <a:xfrm>
              <a:off x="223" y="2082"/>
              <a:ext cx="1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lgn="ctr">
                <a:spcBef>
                  <a:spcPct val="0"/>
                </a:spcBef>
                <a:buClrTx/>
                <a:buFontTx/>
                <a:buNone/>
              </a:pPr>
              <a:r>
                <a:rPr lang="en-US" altLang="zh-TW" sz="2000">
                  <a:solidFill>
                    <a:srgbClr val="000000"/>
                  </a:solidFill>
                  <a:ea typeface="新細明體" panose="02020500000000000000" pitchFamily="18" charset="-120"/>
                </a:rPr>
                <a:t>5.</a:t>
              </a:r>
              <a:endParaRPr lang="en-US" altLang="zh-TW" sz="2000">
                <a:ea typeface="新細明體" panose="02020500000000000000" pitchFamily="18" charset="-120"/>
              </a:endParaRPr>
            </a:p>
          </p:txBody>
        </p:sp>
        <p:sp>
          <p:nvSpPr>
            <p:cNvPr id="8" name="Rectangle 299"/>
            <p:cNvSpPr>
              <a:spLocks noChangeArrowheads="1"/>
            </p:cNvSpPr>
            <p:nvPr/>
          </p:nvSpPr>
          <p:spPr bwMode="auto">
            <a:xfrm>
              <a:off x="223" y="2322"/>
              <a:ext cx="1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lgn="ctr">
                <a:spcBef>
                  <a:spcPct val="0"/>
                </a:spcBef>
                <a:buClrTx/>
                <a:buFontTx/>
                <a:buNone/>
              </a:pPr>
              <a:r>
                <a:rPr lang="en-US" altLang="zh-TW" sz="2000">
                  <a:solidFill>
                    <a:srgbClr val="000000"/>
                  </a:solidFill>
                  <a:ea typeface="新細明體" panose="02020500000000000000" pitchFamily="18" charset="-120"/>
                </a:rPr>
                <a:t>7.</a:t>
              </a:r>
              <a:endParaRPr lang="en-US" altLang="zh-TW" sz="2000">
                <a:ea typeface="新細明體" panose="02020500000000000000" pitchFamily="18" charset="-120"/>
              </a:endParaRPr>
            </a:p>
          </p:txBody>
        </p:sp>
        <p:sp>
          <p:nvSpPr>
            <p:cNvPr id="9" name="Rectangle 301"/>
            <p:cNvSpPr>
              <a:spLocks noChangeArrowheads="1"/>
            </p:cNvSpPr>
            <p:nvPr/>
          </p:nvSpPr>
          <p:spPr bwMode="auto">
            <a:xfrm>
              <a:off x="223" y="2562"/>
              <a:ext cx="1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lgn="ctr">
                <a:spcBef>
                  <a:spcPct val="0"/>
                </a:spcBef>
                <a:buClrTx/>
                <a:buFontTx/>
                <a:buNone/>
              </a:pPr>
              <a:r>
                <a:rPr lang="en-US" altLang="zh-TW" sz="2000">
                  <a:solidFill>
                    <a:srgbClr val="000000"/>
                  </a:solidFill>
                  <a:ea typeface="新細明體" panose="02020500000000000000" pitchFamily="18" charset="-120"/>
                </a:rPr>
                <a:t>9.</a:t>
              </a:r>
              <a:endParaRPr lang="en-US" altLang="zh-TW" sz="2000">
                <a:ea typeface="新細明體" panose="02020500000000000000" pitchFamily="18" charset="-120"/>
              </a:endParaRPr>
            </a:p>
          </p:txBody>
        </p:sp>
      </p:grpSp>
      <p:grpSp>
        <p:nvGrpSpPr>
          <p:cNvPr id="10" name="Group 453"/>
          <p:cNvGrpSpPr>
            <a:grpSpLocks/>
          </p:cNvGrpSpPr>
          <p:nvPr/>
        </p:nvGrpSpPr>
        <p:grpSpPr bwMode="auto">
          <a:xfrm>
            <a:off x="4073525" y="4500563"/>
            <a:ext cx="317500" cy="1449387"/>
            <a:chOff x="2566" y="2835"/>
            <a:chExt cx="200" cy="913"/>
          </a:xfrm>
        </p:grpSpPr>
        <p:sp>
          <p:nvSpPr>
            <p:cNvPr id="11" name="Rectangle 303"/>
            <p:cNvSpPr>
              <a:spLocks noChangeArrowheads="1"/>
            </p:cNvSpPr>
            <p:nvPr/>
          </p:nvSpPr>
          <p:spPr bwMode="auto">
            <a:xfrm>
              <a:off x="2566" y="2835"/>
              <a:ext cx="20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lgn="ctr">
                <a:spcBef>
                  <a:spcPct val="0"/>
                </a:spcBef>
                <a:buClrTx/>
                <a:buFontTx/>
                <a:buNone/>
              </a:pPr>
              <a:r>
                <a:rPr lang="en-US" altLang="zh-TW" sz="2000">
                  <a:solidFill>
                    <a:srgbClr val="000000"/>
                  </a:solidFill>
                  <a:ea typeface="新細明體" panose="02020500000000000000" pitchFamily="18" charset="-120"/>
                </a:rPr>
                <a:t>11.</a:t>
              </a:r>
              <a:endParaRPr lang="en-US" altLang="zh-TW" sz="2000">
                <a:ea typeface="新細明體" panose="02020500000000000000" pitchFamily="18" charset="-120"/>
              </a:endParaRPr>
            </a:p>
          </p:txBody>
        </p:sp>
        <p:sp>
          <p:nvSpPr>
            <p:cNvPr id="12" name="Rectangle 308"/>
            <p:cNvSpPr>
              <a:spLocks noChangeArrowheads="1"/>
            </p:cNvSpPr>
            <p:nvPr/>
          </p:nvSpPr>
          <p:spPr bwMode="auto">
            <a:xfrm>
              <a:off x="2566" y="3075"/>
              <a:ext cx="20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lgn="ctr">
                <a:spcBef>
                  <a:spcPct val="0"/>
                </a:spcBef>
                <a:buClrTx/>
                <a:buFontTx/>
                <a:buNone/>
              </a:pPr>
              <a:r>
                <a:rPr lang="en-US" altLang="zh-TW" sz="2000">
                  <a:solidFill>
                    <a:srgbClr val="000000"/>
                  </a:solidFill>
                  <a:ea typeface="新細明體" panose="02020500000000000000" pitchFamily="18" charset="-120"/>
                </a:rPr>
                <a:t>13.</a:t>
              </a:r>
              <a:endParaRPr lang="en-US" altLang="zh-TW" sz="2000">
                <a:ea typeface="新細明體" panose="02020500000000000000" pitchFamily="18" charset="-120"/>
              </a:endParaRPr>
            </a:p>
          </p:txBody>
        </p:sp>
        <p:sp>
          <p:nvSpPr>
            <p:cNvPr id="13" name="Rectangle 311"/>
            <p:cNvSpPr>
              <a:spLocks noChangeArrowheads="1"/>
            </p:cNvSpPr>
            <p:nvPr/>
          </p:nvSpPr>
          <p:spPr bwMode="auto">
            <a:xfrm>
              <a:off x="2566" y="3316"/>
              <a:ext cx="20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lgn="ctr">
                <a:spcBef>
                  <a:spcPct val="0"/>
                </a:spcBef>
                <a:buClrTx/>
                <a:buFontTx/>
                <a:buNone/>
              </a:pPr>
              <a:r>
                <a:rPr lang="en-US" altLang="zh-TW" sz="2000">
                  <a:solidFill>
                    <a:srgbClr val="000000"/>
                  </a:solidFill>
                  <a:ea typeface="新細明體" panose="02020500000000000000" pitchFamily="18" charset="-120"/>
                </a:rPr>
                <a:t>15.</a:t>
              </a:r>
              <a:endParaRPr lang="en-US" altLang="zh-TW" sz="2000">
                <a:ea typeface="新細明體" panose="02020500000000000000" pitchFamily="18" charset="-120"/>
              </a:endParaRPr>
            </a:p>
          </p:txBody>
        </p:sp>
        <p:sp>
          <p:nvSpPr>
            <p:cNvPr id="14" name="Rectangle 314"/>
            <p:cNvSpPr>
              <a:spLocks noChangeArrowheads="1"/>
            </p:cNvSpPr>
            <p:nvPr/>
          </p:nvSpPr>
          <p:spPr bwMode="auto">
            <a:xfrm>
              <a:off x="2566" y="3556"/>
              <a:ext cx="20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lgn="ctr">
                <a:spcBef>
                  <a:spcPct val="0"/>
                </a:spcBef>
                <a:buClrTx/>
                <a:buFontTx/>
                <a:buNone/>
              </a:pPr>
              <a:r>
                <a:rPr lang="en-US" altLang="zh-TW" sz="2000">
                  <a:solidFill>
                    <a:srgbClr val="000000"/>
                  </a:solidFill>
                  <a:ea typeface="新細明體" panose="02020500000000000000" pitchFamily="18" charset="-120"/>
                </a:rPr>
                <a:t>17.</a:t>
              </a:r>
              <a:endParaRPr lang="en-US" altLang="zh-TW" sz="2000">
                <a:ea typeface="新細明體" panose="02020500000000000000" pitchFamily="18" charset="-120"/>
              </a:endParaRPr>
            </a:p>
          </p:txBody>
        </p:sp>
      </p:grpSp>
      <p:sp>
        <p:nvSpPr>
          <p:cNvPr id="15" name="Rectangle 306"/>
          <p:cNvSpPr>
            <a:spLocks noChangeArrowheads="1"/>
          </p:cNvSpPr>
          <p:nvPr/>
        </p:nvSpPr>
        <p:spPr bwMode="auto">
          <a:xfrm>
            <a:off x="8672513" y="4487863"/>
            <a:ext cx="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lgn="ctr">
              <a:spcBef>
                <a:spcPct val="0"/>
              </a:spcBef>
              <a:buClrTx/>
              <a:buFontTx/>
              <a:buNone/>
            </a:pPr>
            <a:endParaRPr lang="zh-TW" altLang="en-US" sz="2000">
              <a:ea typeface="新細明體" panose="02020500000000000000" pitchFamily="18" charset="-120"/>
            </a:endParaRPr>
          </a:p>
        </p:txBody>
      </p:sp>
      <p:grpSp>
        <p:nvGrpSpPr>
          <p:cNvPr id="16" name="Group 443"/>
          <p:cNvGrpSpPr>
            <a:grpSpLocks/>
          </p:cNvGrpSpPr>
          <p:nvPr/>
        </p:nvGrpSpPr>
        <p:grpSpPr bwMode="auto">
          <a:xfrm>
            <a:off x="7467600" y="4513263"/>
            <a:ext cx="1420813" cy="1423987"/>
            <a:chOff x="4704" y="2843"/>
            <a:chExt cx="895" cy="897"/>
          </a:xfrm>
        </p:grpSpPr>
        <p:sp>
          <p:nvSpPr>
            <p:cNvPr id="17" name="Rectangle 304"/>
            <p:cNvSpPr>
              <a:spLocks noChangeArrowheads="1"/>
            </p:cNvSpPr>
            <p:nvPr/>
          </p:nvSpPr>
          <p:spPr bwMode="auto">
            <a:xfrm>
              <a:off x="4704" y="2843"/>
              <a:ext cx="86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lgn="ctr">
                <a:spcBef>
                  <a:spcPct val="0"/>
                </a:spcBef>
                <a:buClrTx/>
                <a:buFontTx/>
                <a:buNone/>
              </a:pPr>
              <a:r>
                <a:rPr lang="en-US" altLang="zh-TW" sz="2000">
                  <a:solidFill>
                    <a:srgbClr val="000000"/>
                  </a:solidFill>
                  <a:ea typeface="新細明體" panose="02020500000000000000" pitchFamily="18" charset="-120"/>
                </a:rPr>
                <a:t>Commutative</a:t>
              </a:r>
            </a:p>
          </p:txBody>
        </p:sp>
        <p:sp>
          <p:nvSpPr>
            <p:cNvPr id="18" name="Rectangle 309"/>
            <p:cNvSpPr>
              <a:spLocks noChangeArrowheads="1"/>
            </p:cNvSpPr>
            <p:nvPr/>
          </p:nvSpPr>
          <p:spPr bwMode="auto">
            <a:xfrm>
              <a:off x="4825" y="3067"/>
              <a:ext cx="74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lgn="ctr">
                <a:spcBef>
                  <a:spcPct val="0"/>
                </a:spcBef>
                <a:buClrTx/>
                <a:buFontTx/>
                <a:buNone/>
              </a:pPr>
              <a:r>
                <a:rPr lang="en-US" altLang="zh-TW" sz="2000">
                  <a:solidFill>
                    <a:srgbClr val="000000"/>
                  </a:solidFill>
                  <a:ea typeface="新細明體" panose="02020500000000000000" pitchFamily="18" charset="-120"/>
                </a:rPr>
                <a:t>Associative</a:t>
              </a:r>
              <a:endParaRPr lang="en-US" altLang="zh-TW" sz="2000">
                <a:ea typeface="新細明體" panose="02020500000000000000" pitchFamily="18" charset="-120"/>
              </a:endParaRPr>
            </a:p>
          </p:txBody>
        </p:sp>
        <p:sp>
          <p:nvSpPr>
            <p:cNvPr id="19" name="Rectangle 312"/>
            <p:cNvSpPr>
              <a:spLocks noChangeArrowheads="1"/>
            </p:cNvSpPr>
            <p:nvPr/>
          </p:nvSpPr>
          <p:spPr bwMode="auto">
            <a:xfrm>
              <a:off x="4833" y="3308"/>
              <a:ext cx="76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lgn="ctr">
                <a:spcBef>
                  <a:spcPct val="0"/>
                </a:spcBef>
                <a:buClrTx/>
                <a:buFontTx/>
                <a:buNone/>
              </a:pPr>
              <a:r>
                <a:rPr lang="en-US" altLang="zh-TW" sz="2000">
                  <a:solidFill>
                    <a:srgbClr val="000000"/>
                  </a:solidFill>
                  <a:ea typeface="新細明體" panose="02020500000000000000" pitchFamily="18" charset="-120"/>
                </a:rPr>
                <a:t>Distributive</a:t>
              </a:r>
              <a:endParaRPr lang="en-US" altLang="zh-TW" sz="2000">
                <a:ea typeface="新細明體" panose="02020500000000000000" pitchFamily="18" charset="-120"/>
              </a:endParaRPr>
            </a:p>
          </p:txBody>
        </p:sp>
        <p:sp>
          <p:nvSpPr>
            <p:cNvPr id="20" name="Rectangle 315"/>
            <p:cNvSpPr>
              <a:spLocks noChangeArrowheads="1"/>
            </p:cNvSpPr>
            <p:nvPr/>
          </p:nvSpPr>
          <p:spPr bwMode="auto">
            <a:xfrm>
              <a:off x="4837" y="3548"/>
              <a:ext cx="69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lgn="ctr">
                <a:spcBef>
                  <a:spcPct val="0"/>
                </a:spcBef>
                <a:buClrTx/>
                <a:buFontTx/>
                <a:buNone/>
              </a:pPr>
              <a:r>
                <a:rPr lang="en-US" altLang="zh-TW" sz="2000" err="1">
                  <a:solidFill>
                    <a:srgbClr val="000000"/>
                  </a:solidFill>
                  <a:ea typeface="新細明體" panose="02020500000000000000" pitchFamily="18" charset="-120"/>
                </a:rPr>
                <a:t>DeMorgan</a:t>
              </a:r>
              <a:endParaRPr lang="en-US" altLang="zh-TW" sz="2000">
                <a:ea typeface="新細明體" panose="02020500000000000000" pitchFamily="18" charset="-120"/>
              </a:endParaRPr>
            </a:p>
          </p:txBody>
        </p:sp>
        <p:sp>
          <p:nvSpPr>
            <p:cNvPr id="21" name="Rectangle 316"/>
            <p:cNvSpPr>
              <a:spLocks noChangeArrowheads="1"/>
            </p:cNvSpPr>
            <p:nvPr/>
          </p:nvSpPr>
          <p:spPr bwMode="auto">
            <a:xfrm>
              <a:off x="5498" y="3548"/>
              <a:ext cx="5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lgn="ctr">
                <a:spcBef>
                  <a:spcPct val="0"/>
                </a:spcBef>
                <a:buClrTx/>
                <a:buFontTx/>
                <a:buNone/>
              </a:pPr>
              <a:r>
                <a:rPr lang="zh-TW" altLang="en-US" sz="2000">
                  <a:solidFill>
                    <a:srgbClr val="000000"/>
                  </a:solidFill>
                  <a:ea typeface="新細明體" panose="02020500000000000000" pitchFamily="18" charset="-120"/>
                </a:rPr>
                <a:t>’</a:t>
              </a:r>
              <a:endParaRPr lang="zh-TW" altLang="en-US" sz="2000">
                <a:ea typeface="新細明體" panose="02020500000000000000" pitchFamily="18" charset="-120"/>
              </a:endParaRPr>
            </a:p>
          </p:txBody>
        </p:sp>
        <p:sp>
          <p:nvSpPr>
            <p:cNvPr id="22" name="Rectangle 317"/>
            <p:cNvSpPr>
              <a:spLocks noChangeArrowheads="1"/>
            </p:cNvSpPr>
            <p:nvPr/>
          </p:nvSpPr>
          <p:spPr bwMode="auto">
            <a:xfrm>
              <a:off x="5537" y="3548"/>
              <a:ext cx="6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lgn="ctr">
                <a:spcBef>
                  <a:spcPct val="0"/>
                </a:spcBef>
                <a:buClrTx/>
                <a:buFontTx/>
                <a:buNone/>
              </a:pPr>
              <a:r>
                <a:rPr lang="en-US" altLang="zh-TW" sz="2000">
                  <a:solidFill>
                    <a:srgbClr val="000000"/>
                  </a:solidFill>
                  <a:ea typeface="新細明體" panose="02020500000000000000" pitchFamily="18" charset="-120"/>
                </a:rPr>
                <a:t>s</a:t>
              </a:r>
              <a:endParaRPr lang="en-US" altLang="zh-TW" sz="2000">
                <a:ea typeface="新細明體" panose="02020500000000000000" pitchFamily="18" charset="-120"/>
              </a:endParaRPr>
            </a:p>
          </p:txBody>
        </p:sp>
      </p:grpSp>
      <p:sp>
        <p:nvSpPr>
          <p:cNvPr id="23" name="Rectangle 318"/>
          <p:cNvSpPr>
            <a:spLocks noChangeArrowheads="1"/>
          </p:cNvSpPr>
          <p:nvPr/>
        </p:nvSpPr>
        <p:spPr bwMode="auto">
          <a:xfrm>
            <a:off x="174625" y="2339975"/>
            <a:ext cx="8767763" cy="25400"/>
          </a:xfrm>
          <a:prstGeom prst="rect">
            <a:avLst/>
          </a:prstGeom>
          <a:solidFill>
            <a:schemeClr val="hlink"/>
          </a:solidFill>
          <a:ln w="9525">
            <a:solidFill>
              <a:schemeClr val="hlink"/>
            </a:solidFill>
            <a:miter lim="800000"/>
            <a:headEnd/>
            <a:tailEnd/>
          </a:ln>
        </p:spPr>
        <p:txBody>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lgn="ctr">
              <a:spcBef>
                <a:spcPct val="0"/>
              </a:spcBef>
              <a:buClrTx/>
              <a:buFontTx/>
              <a:buNone/>
            </a:pPr>
            <a:endParaRPr lang="zh-TW" altLang="en-US" sz="2000">
              <a:ea typeface="新細明體" panose="02020500000000000000" pitchFamily="18" charset="-120"/>
            </a:endParaRPr>
          </a:p>
        </p:txBody>
      </p:sp>
      <p:sp>
        <p:nvSpPr>
          <p:cNvPr id="24" name="Rectangle 319"/>
          <p:cNvSpPr>
            <a:spLocks noChangeArrowheads="1"/>
          </p:cNvSpPr>
          <p:nvPr/>
        </p:nvSpPr>
        <p:spPr bwMode="auto">
          <a:xfrm>
            <a:off x="174625" y="4449763"/>
            <a:ext cx="8767763" cy="26987"/>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lgn="ctr">
              <a:spcBef>
                <a:spcPct val="0"/>
              </a:spcBef>
              <a:buClrTx/>
              <a:buFontTx/>
              <a:buNone/>
            </a:pPr>
            <a:endParaRPr lang="zh-TW" altLang="en-US" sz="2400">
              <a:solidFill>
                <a:schemeClr val="hlink"/>
              </a:solidFill>
              <a:ea typeface="新細明體" panose="02020500000000000000" pitchFamily="18" charset="-120"/>
            </a:endParaRPr>
          </a:p>
        </p:txBody>
      </p:sp>
      <p:sp>
        <p:nvSpPr>
          <p:cNvPr id="25" name="Rectangle 320"/>
          <p:cNvSpPr>
            <a:spLocks noChangeArrowheads="1"/>
          </p:cNvSpPr>
          <p:nvPr/>
        </p:nvSpPr>
        <p:spPr bwMode="auto">
          <a:xfrm>
            <a:off x="174625" y="6132513"/>
            <a:ext cx="8767763" cy="42862"/>
          </a:xfrm>
          <a:prstGeom prst="rect">
            <a:avLst/>
          </a:prstGeom>
          <a:solidFill>
            <a:schemeClr val="hlink"/>
          </a:solidFill>
          <a:ln>
            <a:noFill/>
          </a:ln>
          <a:extLs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lgn="ctr">
              <a:spcBef>
                <a:spcPct val="0"/>
              </a:spcBef>
              <a:buClrTx/>
              <a:buFontTx/>
              <a:buNone/>
            </a:pPr>
            <a:endParaRPr lang="zh-TW" altLang="en-US" sz="2400">
              <a:solidFill>
                <a:schemeClr val="hlink"/>
              </a:solidFill>
              <a:ea typeface="新細明體" panose="02020500000000000000" pitchFamily="18" charset="-120"/>
            </a:endParaRPr>
          </a:p>
        </p:txBody>
      </p:sp>
      <p:grpSp>
        <p:nvGrpSpPr>
          <p:cNvPr id="26" name="Group 450"/>
          <p:cNvGrpSpPr>
            <a:grpSpLocks/>
          </p:cNvGrpSpPr>
          <p:nvPr/>
        </p:nvGrpSpPr>
        <p:grpSpPr bwMode="auto">
          <a:xfrm>
            <a:off x="4081463" y="2543175"/>
            <a:ext cx="190500" cy="1447800"/>
            <a:chOff x="2571" y="1602"/>
            <a:chExt cx="120" cy="912"/>
          </a:xfrm>
        </p:grpSpPr>
        <p:sp>
          <p:nvSpPr>
            <p:cNvPr id="27" name="Rectangle 294"/>
            <p:cNvSpPr>
              <a:spLocks noChangeArrowheads="1"/>
            </p:cNvSpPr>
            <p:nvPr/>
          </p:nvSpPr>
          <p:spPr bwMode="auto">
            <a:xfrm>
              <a:off x="2571" y="1602"/>
              <a:ext cx="1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lgn="ctr">
                <a:spcBef>
                  <a:spcPct val="0"/>
                </a:spcBef>
                <a:buClrTx/>
                <a:buFontTx/>
                <a:buNone/>
              </a:pPr>
              <a:r>
                <a:rPr lang="en-US" altLang="zh-TW" sz="2000">
                  <a:solidFill>
                    <a:srgbClr val="000000"/>
                  </a:solidFill>
                  <a:ea typeface="新細明體" panose="02020500000000000000" pitchFamily="18" charset="-120"/>
                </a:rPr>
                <a:t>2.</a:t>
              </a:r>
              <a:endParaRPr lang="en-US" altLang="zh-TW" sz="2000">
                <a:ea typeface="新細明體" panose="02020500000000000000" pitchFamily="18" charset="-120"/>
              </a:endParaRPr>
            </a:p>
          </p:txBody>
        </p:sp>
        <p:sp>
          <p:nvSpPr>
            <p:cNvPr id="28" name="Rectangle 296"/>
            <p:cNvSpPr>
              <a:spLocks noChangeArrowheads="1"/>
            </p:cNvSpPr>
            <p:nvPr/>
          </p:nvSpPr>
          <p:spPr bwMode="auto">
            <a:xfrm>
              <a:off x="2571" y="1842"/>
              <a:ext cx="1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lgn="ctr">
                <a:spcBef>
                  <a:spcPct val="0"/>
                </a:spcBef>
                <a:buClrTx/>
                <a:buFontTx/>
                <a:buNone/>
              </a:pPr>
              <a:r>
                <a:rPr lang="en-US" altLang="zh-TW" sz="2000">
                  <a:solidFill>
                    <a:srgbClr val="000000"/>
                  </a:solidFill>
                  <a:ea typeface="新細明體" panose="02020500000000000000" pitchFamily="18" charset="-120"/>
                </a:rPr>
                <a:t>4.</a:t>
              </a:r>
              <a:endParaRPr lang="en-US" altLang="zh-TW" sz="2000">
                <a:ea typeface="新細明體" panose="02020500000000000000" pitchFamily="18" charset="-120"/>
              </a:endParaRPr>
            </a:p>
          </p:txBody>
        </p:sp>
        <p:sp>
          <p:nvSpPr>
            <p:cNvPr id="29" name="Rectangle 298"/>
            <p:cNvSpPr>
              <a:spLocks noChangeArrowheads="1"/>
            </p:cNvSpPr>
            <p:nvPr/>
          </p:nvSpPr>
          <p:spPr bwMode="auto">
            <a:xfrm>
              <a:off x="2571" y="2082"/>
              <a:ext cx="1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lgn="ctr">
                <a:spcBef>
                  <a:spcPct val="0"/>
                </a:spcBef>
                <a:buClrTx/>
                <a:buFontTx/>
                <a:buNone/>
              </a:pPr>
              <a:r>
                <a:rPr lang="en-US" altLang="zh-TW" sz="2000">
                  <a:solidFill>
                    <a:srgbClr val="000000"/>
                  </a:solidFill>
                  <a:ea typeface="新細明體" panose="02020500000000000000" pitchFamily="18" charset="-120"/>
                </a:rPr>
                <a:t>6.</a:t>
              </a:r>
              <a:endParaRPr lang="en-US" altLang="zh-TW" sz="2000">
                <a:ea typeface="新細明體" panose="02020500000000000000" pitchFamily="18" charset="-120"/>
              </a:endParaRPr>
            </a:p>
          </p:txBody>
        </p:sp>
        <p:sp>
          <p:nvSpPr>
            <p:cNvPr id="30" name="Rectangle 300"/>
            <p:cNvSpPr>
              <a:spLocks noChangeArrowheads="1"/>
            </p:cNvSpPr>
            <p:nvPr/>
          </p:nvSpPr>
          <p:spPr bwMode="auto">
            <a:xfrm>
              <a:off x="2571" y="2322"/>
              <a:ext cx="1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lgn="ctr">
                <a:spcBef>
                  <a:spcPct val="0"/>
                </a:spcBef>
                <a:buClrTx/>
                <a:buFontTx/>
                <a:buNone/>
              </a:pPr>
              <a:r>
                <a:rPr lang="en-US" altLang="zh-TW" sz="2000">
                  <a:solidFill>
                    <a:srgbClr val="000000"/>
                  </a:solidFill>
                  <a:ea typeface="新細明體" panose="02020500000000000000" pitchFamily="18" charset="-120"/>
                </a:rPr>
                <a:t>8.</a:t>
              </a:r>
              <a:endParaRPr lang="en-US" altLang="zh-TW" sz="2000">
                <a:ea typeface="新細明體" panose="02020500000000000000" pitchFamily="18" charset="-120"/>
              </a:endParaRPr>
            </a:p>
          </p:txBody>
        </p:sp>
      </p:grpSp>
      <p:grpSp>
        <p:nvGrpSpPr>
          <p:cNvPr id="31" name="Group 458"/>
          <p:cNvGrpSpPr>
            <a:grpSpLocks/>
          </p:cNvGrpSpPr>
          <p:nvPr/>
        </p:nvGrpSpPr>
        <p:grpSpPr bwMode="auto">
          <a:xfrm>
            <a:off x="4556125" y="2543175"/>
            <a:ext cx="942975" cy="1443038"/>
            <a:chOff x="2870" y="1602"/>
            <a:chExt cx="594" cy="909"/>
          </a:xfrm>
        </p:grpSpPr>
        <p:sp>
          <p:nvSpPr>
            <p:cNvPr id="32" name="Rectangle 326"/>
            <p:cNvSpPr>
              <a:spLocks noChangeArrowheads="1"/>
            </p:cNvSpPr>
            <p:nvPr/>
          </p:nvSpPr>
          <p:spPr bwMode="auto">
            <a:xfrm>
              <a:off x="2876" y="1605"/>
              <a:ext cx="101"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lgn="ctr">
                <a:spcBef>
                  <a:spcPct val="0"/>
                </a:spcBef>
                <a:buClrTx/>
                <a:buFontTx/>
                <a:buNone/>
              </a:pPr>
              <a:r>
                <a:rPr lang="en-US" altLang="zh-TW" sz="1900" b="1" i="1">
                  <a:solidFill>
                    <a:srgbClr val="000000"/>
                  </a:solidFill>
                  <a:ea typeface="新細明體" panose="02020500000000000000" pitchFamily="18" charset="-120"/>
                </a:rPr>
                <a:t>X</a:t>
              </a:r>
              <a:endParaRPr lang="en-US" altLang="zh-TW" sz="2400" b="1">
                <a:ea typeface="新細明體" panose="02020500000000000000" pitchFamily="18" charset="-120"/>
              </a:endParaRPr>
            </a:p>
          </p:txBody>
        </p:sp>
        <p:sp>
          <p:nvSpPr>
            <p:cNvPr id="33" name="Rectangle 327"/>
            <p:cNvSpPr>
              <a:spLocks noChangeArrowheads="1"/>
            </p:cNvSpPr>
            <p:nvPr/>
          </p:nvSpPr>
          <p:spPr bwMode="auto">
            <a:xfrm>
              <a:off x="3039" y="1602"/>
              <a:ext cx="13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lgn="ctr">
                <a:spcBef>
                  <a:spcPct val="0"/>
                </a:spcBef>
                <a:buClrTx/>
                <a:buFontTx/>
                <a:buNone/>
              </a:pPr>
              <a:r>
                <a:rPr lang="en-US" altLang="zh-TW" sz="1800" b="1" baseline="30000">
                  <a:solidFill>
                    <a:srgbClr val="000000"/>
                  </a:solidFill>
                  <a:ea typeface="新細明體" panose="02020500000000000000" pitchFamily="18" charset="-120"/>
                </a:rPr>
                <a:t>.</a:t>
              </a:r>
              <a:r>
                <a:rPr lang="en-US" altLang="zh-TW" sz="1900" b="1">
                  <a:solidFill>
                    <a:srgbClr val="000000"/>
                  </a:solidFill>
                  <a:ea typeface="新細明體" panose="02020500000000000000" pitchFamily="18" charset="-120"/>
                </a:rPr>
                <a:t> 1</a:t>
              </a:r>
            </a:p>
          </p:txBody>
        </p:sp>
        <p:sp>
          <p:nvSpPr>
            <p:cNvPr id="34" name="Rectangle 329"/>
            <p:cNvSpPr>
              <a:spLocks noChangeArrowheads="1"/>
            </p:cNvSpPr>
            <p:nvPr/>
          </p:nvSpPr>
          <p:spPr bwMode="auto">
            <a:xfrm>
              <a:off x="3363" y="1605"/>
              <a:ext cx="101"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lgn="ctr">
                <a:spcBef>
                  <a:spcPct val="0"/>
                </a:spcBef>
                <a:buClrTx/>
                <a:buFontTx/>
                <a:buNone/>
              </a:pPr>
              <a:r>
                <a:rPr lang="en-US" altLang="zh-TW" sz="1900" b="1" i="1">
                  <a:solidFill>
                    <a:srgbClr val="000000"/>
                  </a:solidFill>
                  <a:ea typeface="新細明體" panose="02020500000000000000" pitchFamily="18" charset="-120"/>
                </a:rPr>
                <a:t>X</a:t>
              </a:r>
              <a:endParaRPr lang="en-US" altLang="zh-TW" sz="2400" b="1">
                <a:ea typeface="新細明體" panose="02020500000000000000" pitchFamily="18" charset="-120"/>
              </a:endParaRPr>
            </a:p>
          </p:txBody>
        </p:sp>
        <p:sp>
          <p:nvSpPr>
            <p:cNvPr id="35" name="Rectangle 330"/>
            <p:cNvSpPr>
              <a:spLocks noChangeArrowheads="1"/>
            </p:cNvSpPr>
            <p:nvPr/>
          </p:nvSpPr>
          <p:spPr bwMode="auto">
            <a:xfrm>
              <a:off x="3230" y="1609"/>
              <a:ext cx="87"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lgn="ctr">
                <a:spcBef>
                  <a:spcPct val="0"/>
                </a:spcBef>
                <a:buClrTx/>
                <a:buFontTx/>
                <a:buNone/>
              </a:pPr>
              <a:r>
                <a:rPr lang="en-US" altLang="zh-TW" sz="1900" b="1">
                  <a:solidFill>
                    <a:srgbClr val="000000"/>
                  </a:solidFill>
                  <a:ea typeface="新細明體" panose="02020500000000000000" pitchFamily="18" charset="-120"/>
                </a:rPr>
                <a:t>=</a:t>
              </a:r>
              <a:endParaRPr lang="en-US" altLang="zh-TW" sz="2400" b="1">
                <a:ea typeface="新細明體" panose="02020500000000000000" pitchFamily="18" charset="-120"/>
              </a:endParaRPr>
            </a:p>
          </p:txBody>
        </p:sp>
        <p:sp>
          <p:nvSpPr>
            <p:cNvPr id="36" name="Rectangle 336"/>
            <p:cNvSpPr>
              <a:spLocks noChangeArrowheads="1"/>
            </p:cNvSpPr>
            <p:nvPr/>
          </p:nvSpPr>
          <p:spPr bwMode="auto">
            <a:xfrm>
              <a:off x="2876" y="1845"/>
              <a:ext cx="101"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lgn="ctr">
                <a:spcBef>
                  <a:spcPct val="0"/>
                </a:spcBef>
                <a:buClrTx/>
                <a:buFontTx/>
                <a:buNone/>
              </a:pPr>
              <a:r>
                <a:rPr lang="en-US" altLang="zh-TW" sz="1900" b="1" i="1">
                  <a:solidFill>
                    <a:srgbClr val="000000"/>
                  </a:solidFill>
                  <a:ea typeface="新細明體" panose="02020500000000000000" pitchFamily="18" charset="-120"/>
                </a:rPr>
                <a:t>X</a:t>
              </a:r>
              <a:endParaRPr lang="en-US" altLang="zh-TW" sz="2400" b="1">
                <a:ea typeface="新細明體" panose="02020500000000000000" pitchFamily="18" charset="-120"/>
              </a:endParaRPr>
            </a:p>
          </p:txBody>
        </p:sp>
        <p:sp>
          <p:nvSpPr>
            <p:cNvPr id="37" name="Rectangle 337"/>
            <p:cNvSpPr>
              <a:spLocks noChangeArrowheads="1"/>
            </p:cNvSpPr>
            <p:nvPr/>
          </p:nvSpPr>
          <p:spPr bwMode="auto">
            <a:xfrm>
              <a:off x="3009" y="1842"/>
              <a:ext cx="1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lgn="ctr">
                <a:spcBef>
                  <a:spcPct val="0"/>
                </a:spcBef>
                <a:buClrTx/>
                <a:buFontTx/>
                <a:buNone/>
              </a:pPr>
              <a:r>
                <a:rPr lang="zh-TW" altLang="en-US" sz="1900" b="1">
                  <a:solidFill>
                    <a:srgbClr val="000000"/>
                  </a:solidFill>
                  <a:ea typeface="新細明體" panose="02020500000000000000" pitchFamily="18" charset="-120"/>
                </a:rPr>
                <a:t> </a:t>
              </a:r>
              <a:r>
                <a:rPr lang="en-US" altLang="zh-TW" sz="1800" b="1" baseline="30000">
                  <a:solidFill>
                    <a:srgbClr val="000000"/>
                  </a:solidFill>
                  <a:ea typeface="新細明體" panose="02020500000000000000" pitchFamily="18" charset="-120"/>
                </a:rPr>
                <a:t>.</a:t>
              </a:r>
              <a:r>
                <a:rPr lang="en-US" altLang="zh-TW" sz="1900" b="1">
                  <a:solidFill>
                    <a:srgbClr val="000000"/>
                  </a:solidFill>
                  <a:ea typeface="新細明體" panose="02020500000000000000" pitchFamily="18" charset="-120"/>
                </a:rPr>
                <a:t> 0</a:t>
              </a:r>
            </a:p>
          </p:txBody>
        </p:sp>
        <p:sp>
          <p:nvSpPr>
            <p:cNvPr id="38" name="Rectangle 339"/>
            <p:cNvSpPr>
              <a:spLocks noChangeArrowheads="1"/>
            </p:cNvSpPr>
            <p:nvPr/>
          </p:nvSpPr>
          <p:spPr bwMode="auto">
            <a:xfrm>
              <a:off x="3364" y="1842"/>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lgn="ctr">
                <a:spcBef>
                  <a:spcPct val="0"/>
                </a:spcBef>
                <a:buClrTx/>
                <a:buFontTx/>
                <a:buNone/>
              </a:pPr>
              <a:r>
                <a:rPr lang="en-US" altLang="zh-TW" sz="1900" b="1">
                  <a:solidFill>
                    <a:srgbClr val="000000"/>
                  </a:solidFill>
                  <a:ea typeface="新細明體" panose="02020500000000000000" pitchFamily="18" charset="-120"/>
                </a:rPr>
                <a:t>0</a:t>
              </a:r>
              <a:endParaRPr lang="en-US" altLang="zh-TW" sz="2400" b="1">
                <a:ea typeface="新細明體" panose="02020500000000000000" pitchFamily="18" charset="-120"/>
              </a:endParaRPr>
            </a:p>
          </p:txBody>
        </p:sp>
        <p:sp>
          <p:nvSpPr>
            <p:cNvPr id="39" name="Rectangle 340"/>
            <p:cNvSpPr>
              <a:spLocks noChangeArrowheads="1"/>
            </p:cNvSpPr>
            <p:nvPr/>
          </p:nvSpPr>
          <p:spPr bwMode="auto">
            <a:xfrm>
              <a:off x="3238" y="1849"/>
              <a:ext cx="87"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lgn="ctr">
                <a:spcBef>
                  <a:spcPct val="0"/>
                </a:spcBef>
                <a:buClrTx/>
                <a:buFontTx/>
                <a:buNone/>
              </a:pPr>
              <a:r>
                <a:rPr lang="en-US" altLang="zh-TW" sz="1900" b="1">
                  <a:solidFill>
                    <a:srgbClr val="000000"/>
                  </a:solidFill>
                  <a:ea typeface="新細明體" panose="02020500000000000000" pitchFamily="18" charset="-120"/>
                </a:rPr>
                <a:t>=</a:t>
              </a:r>
              <a:endParaRPr lang="en-US" altLang="zh-TW" sz="2400" b="1">
                <a:ea typeface="新細明體" panose="02020500000000000000" pitchFamily="18" charset="-120"/>
              </a:endParaRPr>
            </a:p>
          </p:txBody>
        </p:sp>
        <p:sp>
          <p:nvSpPr>
            <p:cNvPr id="40" name="Rectangle 345"/>
            <p:cNvSpPr>
              <a:spLocks noChangeArrowheads="1"/>
            </p:cNvSpPr>
            <p:nvPr/>
          </p:nvSpPr>
          <p:spPr bwMode="auto">
            <a:xfrm>
              <a:off x="2878" y="2085"/>
              <a:ext cx="28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lgn="ctr">
                <a:spcBef>
                  <a:spcPct val="0"/>
                </a:spcBef>
                <a:buClrTx/>
                <a:buFontTx/>
                <a:buNone/>
              </a:pPr>
              <a:r>
                <a:rPr lang="en-US" altLang="zh-TW" sz="1900" b="1" i="1">
                  <a:solidFill>
                    <a:srgbClr val="000000"/>
                  </a:solidFill>
                  <a:ea typeface="新細明體" panose="02020500000000000000" pitchFamily="18" charset="-120"/>
                </a:rPr>
                <a:t>X </a:t>
              </a:r>
              <a:r>
                <a:rPr lang="en-US" altLang="zh-TW" sz="1800" b="1" baseline="30000">
                  <a:solidFill>
                    <a:srgbClr val="000000"/>
                  </a:solidFill>
                  <a:ea typeface="新細明體" panose="02020500000000000000" pitchFamily="18" charset="-120"/>
                </a:rPr>
                <a:t>. </a:t>
              </a:r>
              <a:r>
                <a:rPr lang="en-US" altLang="zh-TW" sz="1900" b="1" i="1">
                  <a:solidFill>
                    <a:srgbClr val="000000"/>
                  </a:solidFill>
                  <a:ea typeface="新細明體" panose="02020500000000000000" pitchFamily="18" charset="-120"/>
                </a:rPr>
                <a:t>X</a:t>
              </a:r>
              <a:endParaRPr lang="en-US" altLang="zh-TW" sz="2400" b="1">
                <a:ea typeface="新細明體" panose="02020500000000000000" pitchFamily="18" charset="-120"/>
              </a:endParaRPr>
            </a:p>
          </p:txBody>
        </p:sp>
        <p:sp>
          <p:nvSpPr>
            <p:cNvPr id="41" name="Rectangle 347"/>
            <p:cNvSpPr>
              <a:spLocks noChangeArrowheads="1"/>
            </p:cNvSpPr>
            <p:nvPr/>
          </p:nvSpPr>
          <p:spPr bwMode="auto">
            <a:xfrm>
              <a:off x="3353" y="2085"/>
              <a:ext cx="101"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lgn="ctr">
                <a:spcBef>
                  <a:spcPct val="0"/>
                </a:spcBef>
                <a:buClrTx/>
                <a:buFontTx/>
                <a:buNone/>
              </a:pPr>
              <a:r>
                <a:rPr lang="en-US" altLang="zh-TW" sz="1900" b="1" i="1">
                  <a:solidFill>
                    <a:srgbClr val="000000"/>
                  </a:solidFill>
                  <a:ea typeface="新細明體" panose="02020500000000000000" pitchFamily="18" charset="-120"/>
                </a:rPr>
                <a:t>X</a:t>
              </a:r>
              <a:endParaRPr lang="en-US" altLang="zh-TW" sz="2400" b="1">
                <a:ea typeface="新細明體" panose="02020500000000000000" pitchFamily="18" charset="-120"/>
              </a:endParaRPr>
            </a:p>
          </p:txBody>
        </p:sp>
        <p:sp>
          <p:nvSpPr>
            <p:cNvPr id="42" name="Rectangle 348"/>
            <p:cNvSpPr>
              <a:spLocks noChangeArrowheads="1"/>
            </p:cNvSpPr>
            <p:nvPr/>
          </p:nvSpPr>
          <p:spPr bwMode="auto">
            <a:xfrm>
              <a:off x="3229" y="2089"/>
              <a:ext cx="87"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lgn="ctr">
                <a:spcBef>
                  <a:spcPct val="0"/>
                </a:spcBef>
                <a:buClrTx/>
                <a:buFontTx/>
                <a:buNone/>
              </a:pPr>
              <a:r>
                <a:rPr lang="en-US" altLang="zh-TW" sz="1900" b="1">
                  <a:solidFill>
                    <a:srgbClr val="000000"/>
                  </a:solidFill>
                  <a:ea typeface="新細明體" panose="02020500000000000000" pitchFamily="18" charset="-120"/>
                </a:rPr>
                <a:t>=</a:t>
              </a:r>
              <a:endParaRPr lang="en-US" altLang="zh-TW" sz="2400" b="1">
                <a:ea typeface="新細明體" panose="02020500000000000000" pitchFamily="18" charset="-120"/>
              </a:endParaRPr>
            </a:p>
          </p:txBody>
        </p:sp>
        <p:sp>
          <p:nvSpPr>
            <p:cNvPr id="43" name="Rectangle 356"/>
            <p:cNvSpPr>
              <a:spLocks noChangeArrowheads="1"/>
            </p:cNvSpPr>
            <p:nvPr/>
          </p:nvSpPr>
          <p:spPr bwMode="auto">
            <a:xfrm>
              <a:off x="3362" y="2322"/>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lgn="ctr">
                <a:spcBef>
                  <a:spcPct val="0"/>
                </a:spcBef>
                <a:buClrTx/>
                <a:buFontTx/>
                <a:buNone/>
              </a:pPr>
              <a:r>
                <a:rPr lang="en-US" altLang="zh-TW" sz="1900" b="1">
                  <a:solidFill>
                    <a:srgbClr val="000000"/>
                  </a:solidFill>
                  <a:ea typeface="新細明體" panose="02020500000000000000" pitchFamily="18" charset="-120"/>
                </a:rPr>
                <a:t>0</a:t>
              </a:r>
              <a:endParaRPr lang="en-US" altLang="zh-TW" sz="2400" b="1">
                <a:ea typeface="新細明體" panose="02020500000000000000" pitchFamily="18" charset="-120"/>
              </a:endParaRPr>
            </a:p>
          </p:txBody>
        </p:sp>
        <p:sp>
          <p:nvSpPr>
            <p:cNvPr id="44" name="Rectangle 357"/>
            <p:cNvSpPr>
              <a:spLocks noChangeArrowheads="1"/>
            </p:cNvSpPr>
            <p:nvPr/>
          </p:nvSpPr>
          <p:spPr bwMode="auto">
            <a:xfrm>
              <a:off x="3229" y="2329"/>
              <a:ext cx="87"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lgn="ctr">
                <a:spcBef>
                  <a:spcPct val="0"/>
                </a:spcBef>
                <a:buClrTx/>
                <a:buFontTx/>
                <a:buNone/>
              </a:pPr>
              <a:r>
                <a:rPr lang="en-US" altLang="zh-TW" sz="1900" b="1">
                  <a:solidFill>
                    <a:srgbClr val="000000"/>
                  </a:solidFill>
                  <a:ea typeface="新細明體" panose="02020500000000000000" pitchFamily="18" charset="-120"/>
                </a:rPr>
                <a:t>=</a:t>
              </a:r>
              <a:endParaRPr lang="en-US" altLang="zh-TW" sz="2400" b="1">
                <a:ea typeface="新細明體" panose="02020500000000000000" pitchFamily="18" charset="-120"/>
              </a:endParaRPr>
            </a:p>
          </p:txBody>
        </p:sp>
        <p:grpSp>
          <p:nvGrpSpPr>
            <p:cNvPr id="45" name="Group 456"/>
            <p:cNvGrpSpPr>
              <a:grpSpLocks/>
            </p:cNvGrpSpPr>
            <p:nvPr/>
          </p:nvGrpSpPr>
          <p:grpSpPr bwMode="auto">
            <a:xfrm>
              <a:off x="2870" y="2324"/>
              <a:ext cx="314" cy="182"/>
              <a:chOff x="2870" y="2324"/>
              <a:chExt cx="314" cy="182"/>
            </a:xfrm>
          </p:grpSpPr>
          <p:sp>
            <p:nvSpPr>
              <p:cNvPr id="46" name="Rectangle 354"/>
              <p:cNvSpPr>
                <a:spLocks noChangeArrowheads="1"/>
              </p:cNvSpPr>
              <p:nvPr/>
            </p:nvSpPr>
            <p:spPr bwMode="auto">
              <a:xfrm>
                <a:off x="2870" y="2324"/>
                <a:ext cx="28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lgn="ctr">
                  <a:spcBef>
                    <a:spcPct val="0"/>
                  </a:spcBef>
                  <a:buClrTx/>
                  <a:buFontTx/>
                  <a:buNone/>
                </a:pPr>
                <a:r>
                  <a:rPr lang="en-US" altLang="zh-TW" sz="1900" b="1" i="1">
                    <a:solidFill>
                      <a:srgbClr val="000000"/>
                    </a:solidFill>
                    <a:ea typeface="新細明體" panose="02020500000000000000" pitchFamily="18" charset="-120"/>
                  </a:rPr>
                  <a:t>X </a:t>
                </a:r>
                <a:r>
                  <a:rPr lang="en-US" altLang="zh-TW" sz="1800" b="1" baseline="30000">
                    <a:solidFill>
                      <a:srgbClr val="000000"/>
                    </a:solidFill>
                    <a:ea typeface="新細明體" panose="02020500000000000000" pitchFamily="18" charset="-120"/>
                  </a:rPr>
                  <a:t>. </a:t>
                </a:r>
                <a:r>
                  <a:rPr lang="en-US" altLang="zh-TW" sz="1900" b="1" i="1">
                    <a:solidFill>
                      <a:srgbClr val="000000"/>
                    </a:solidFill>
                    <a:ea typeface="新細明體" panose="02020500000000000000" pitchFamily="18" charset="-120"/>
                  </a:rPr>
                  <a:t>X</a:t>
                </a:r>
              </a:p>
            </p:txBody>
          </p:sp>
          <p:sp>
            <p:nvSpPr>
              <p:cNvPr id="47" name="Rectangle 358"/>
              <p:cNvSpPr>
                <a:spLocks noChangeArrowheads="1"/>
              </p:cNvSpPr>
              <p:nvPr/>
            </p:nvSpPr>
            <p:spPr bwMode="auto">
              <a:xfrm>
                <a:off x="3086" y="2327"/>
                <a:ext cx="98" cy="7"/>
              </a:xfrm>
              <a:prstGeom prst="rect">
                <a:avLst/>
              </a:prstGeom>
              <a:solidFill>
                <a:srgbClr val="000000"/>
              </a:solidFill>
              <a:ln w="28575">
                <a:solidFill>
                  <a:srgbClr val="000000"/>
                </a:solidFill>
                <a:miter lim="800000"/>
                <a:headEnd/>
                <a:tailEnd/>
              </a:ln>
            </p:spPr>
            <p:txBody>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lgn="ctr">
                  <a:spcBef>
                    <a:spcPct val="0"/>
                  </a:spcBef>
                  <a:buClrTx/>
                  <a:buFontTx/>
                  <a:buNone/>
                </a:pPr>
                <a:endParaRPr lang="zh-TW" altLang="en-US" sz="2000">
                  <a:ea typeface="新細明體" panose="02020500000000000000" pitchFamily="18" charset="-120"/>
                </a:endParaRPr>
              </a:p>
            </p:txBody>
          </p:sp>
        </p:grpSp>
      </p:grpSp>
      <p:sp>
        <p:nvSpPr>
          <p:cNvPr id="48" name="Rectangle 412"/>
          <p:cNvSpPr>
            <a:spLocks noChangeArrowheads="1"/>
          </p:cNvSpPr>
          <p:nvPr/>
        </p:nvSpPr>
        <p:spPr bwMode="auto">
          <a:xfrm>
            <a:off x="858838" y="5654675"/>
            <a:ext cx="4762" cy="11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lgn="ctr">
              <a:spcBef>
                <a:spcPct val="0"/>
              </a:spcBef>
              <a:buClrTx/>
              <a:buFontTx/>
              <a:buNone/>
            </a:pPr>
            <a:endParaRPr lang="zh-TW" altLang="en-US" sz="2000">
              <a:ea typeface="新細明體" panose="02020500000000000000" pitchFamily="18" charset="-120"/>
            </a:endParaRPr>
          </a:p>
        </p:txBody>
      </p:sp>
      <p:sp>
        <p:nvSpPr>
          <p:cNvPr id="49" name="Rectangle 414"/>
          <p:cNvSpPr>
            <a:spLocks noChangeArrowheads="1"/>
          </p:cNvSpPr>
          <p:nvPr/>
        </p:nvSpPr>
        <p:spPr bwMode="auto">
          <a:xfrm>
            <a:off x="1652588" y="5654675"/>
            <a:ext cx="3175" cy="11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lgn="ctr">
              <a:spcBef>
                <a:spcPct val="0"/>
              </a:spcBef>
              <a:buClrTx/>
              <a:buFontTx/>
              <a:buNone/>
            </a:pPr>
            <a:endParaRPr lang="zh-TW" altLang="en-US" sz="2000">
              <a:ea typeface="新細明體" panose="02020500000000000000" pitchFamily="18" charset="-120"/>
            </a:endParaRPr>
          </a:p>
        </p:txBody>
      </p:sp>
      <p:grpSp>
        <p:nvGrpSpPr>
          <p:cNvPr id="50" name="Group 452"/>
          <p:cNvGrpSpPr>
            <a:grpSpLocks/>
          </p:cNvGrpSpPr>
          <p:nvPr/>
        </p:nvGrpSpPr>
        <p:grpSpPr bwMode="auto">
          <a:xfrm>
            <a:off x="217488" y="4500563"/>
            <a:ext cx="336550" cy="1449387"/>
            <a:chOff x="137" y="2835"/>
            <a:chExt cx="212" cy="913"/>
          </a:xfrm>
        </p:grpSpPr>
        <p:sp>
          <p:nvSpPr>
            <p:cNvPr id="51" name="Rectangle 302"/>
            <p:cNvSpPr>
              <a:spLocks noChangeArrowheads="1"/>
            </p:cNvSpPr>
            <p:nvPr/>
          </p:nvSpPr>
          <p:spPr bwMode="auto">
            <a:xfrm>
              <a:off x="137" y="2835"/>
              <a:ext cx="20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lgn="ctr">
                <a:spcBef>
                  <a:spcPct val="0"/>
                </a:spcBef>
                <a:buClrTx/>
                <a:buFontTx/>
                <a:buNone/>
              </a:pPr>
              <a:r>
                <a:rPr lang="en-US" altLang="zh-TW" sz="2000">
                  <a:solidFill>
                    <a:srgbClr val="000000"/>
                  </a:solidFill>
                  <a:ea typeface="新細明體" panose="02020500000000000000" pitchFamily="18" charset="-120"/>
                </a:rPr>
                <a:t>10.</a:t>
              </a:r>
              <a:endParaRPr lang="en-US" altLang="zh-TW" sz="2000">
                <a:ea typeface="新細明體" panose="02020500000000000000" pitchFamily="18" charset="-120"/>
              </a:endParaRPr>
            </a:p>
          </p:txBody>
        </p:sp>
        <p:sp>
          <p:nvSpPr>
            <p:cNvPr id="52" name="Rectangle 307"/>
            <p:cNvSpPr>
              <a:spLocks noChangeArrowheads="1"/>
            </p:cNvSpPr>
            <p:nvPr/>
          </p:nvSpPr>
          <p:spPr bwMode="auto">
            <a:xfrm>
              <a:off x="149" y="3075"/>
              <a:ext cx="20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lgn="ctr">
                <a:spcBef>
                  <a:spcPct val="0"/>
                </a:spcBef>
                <a:buClrTx/>
                <a:buFontTx/>
                <a:buNone/>
              </a:pPr>
              <a:r>
                <a:rPr lang="en-US" altLang="zh-TW" sz="2000">
                  <a:solidFill>
                    <a:srgbClr val="000000"/>
                  </a:solidFill>
                  <a:ea typeface="新細明體" panose="02020500000000000000" pitchFamily="18" charset="-120"/>
                </a:rPr>
                <a:t>12.</a:t>
              </a:r>
              <a:endParaRPr lang="en-US" altLang="zh-TW" sz="2000">
                <a:ea typeface="新細明體" panose="02020500000000000000" pitchFamily="18" charset="-120"/>
              </a:endParaRPr>
            </a:p>
          </p:txBody>
        </p:sp>
        <p:sp>
          <p:nvSpPr>
            <p:cNvPr id="53" name="Rectangle 310"/>
            <p:cNvSpPr>
              <a:spLocks noChangeArrowheads="1"/>
            </p:cNvSpPr>
            <p:nvPr/>
          </p:nvSpPr>
          <p:spPr bwMode="auto">
            <a:xfrm>
              <a:off x="149" y="3316"/>
              <a:ext cx="20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lgn="ctr">
                <a:spcBef>
                  <a:spcPct val="0"/>
                </a:spcBef>
                <a:buClrTx/>
                <a:buFontTx/>
                <a:buNone/>
              </a:pPr>
              <a:r>
                <a:rPr lang="en-US" altLang="zh-TW" sz="2000">
                  <a:solidFill>
                    <a:srgbClr val="000000"/>
                  </a:solidFill>
                  <a:ea typeface="新細明體" panose="02020500000000000000" pitchFamily="18" charset="-120"/>
                </a:rPr>
                <a:t>14.</a:t>
              </a:r>
              <a:endParaRPr lang="en-US" altLang="zh-TW" sz="2000">
                <a:ea typeface="新細明體" panose="02020500000000000000" pitchFamily="18" charset="-120"/>
              </a:endParaRPr>
            </a:p>
          </p:txBody>
        </p:sp>
        <p:sp>
          <p:nvSpPr>
            <p:cNvPr id="54" name="Rectangle 313"/>
            <p:cNvSpPr>
              <a:spLocks noChangeArrowheads="1"/>
            </p:cNvSpPr>
            <p:nvPr/>
          </p:nvSpPr>
          <p:spPr bwMode="auto">
            <a:xfrm>
              <a:off x="149" y="3556"/>
              <a:ext cx="20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lgn="ctr">
                <a:spcBef>
                  <a:spcPct val="0"/>
                </a:spcBef>
                <a:buClrTx/>
                <a:buFontTx/>
                <a:buNone/>
              </a:pPr>
              <a:r>
                <a:rPr lang="en-US" altLang="zh-TW" sz="2000">
                  <a:solidFill>
                    <a:srgbClr val="000000"/>
                  </a:solidFill>
                  <a:ea typeface="新細明體" panose="02020500000000000000" pitchFamily="18" charset="-120"/>
                </a:rPr>
                <a:t>16.</a:t>
              </a:r>
              <a:endParaRPr lang="en-US" altLang="zh-TW" sz="2000">
                <a:ea typeface="新細明體" panose="02020500000000000000" pitchFamily="18" charset="-120"/>
              </a:endParaRPr>
            </a:p>
          </p:txBody>
        </p:sp>
      </p:grpSp>
      <p:grpSp>
        <p:nvGrpSpPr>
          <p:cNvPr id="55" name="Group 459"/>
          <p:cNvGrpSpPr>
            <a:grpSpLocks/>
          </p:cNvGrpSpPr>
          <p:nvPr/>
        </p:nvGrpSpPr>
        <p:grpSpPr bwMode="auto">
          <a:xfrm>
            <a:off x="755650" y="4524375"/>
            <a:ext cx="2779713" cy="1436688"/>
            <a:chOff x="476" y="2850"/>
            <a:chExt cx="1751" cy="905"/>
          </a:xfrm>
        </p:grpSpPr>
        <p:sp>
          <p:nvSpPr>
            <p:cNvPr id="56" name="Rectangle 363"/>
            <p:cNvSpPr>
              <a:spLocks noChangeArrowheads="1"/>
            </p:cNvSpPr>
            <p:nvPr/>
          </p:nvSpPr>
          <p:spPr bwMode="auto">
            <a:xfrm>
              <a:off x="490" y="2853"/>
              <a:ext cx="37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lgn="ctr">
                <a:spcBef>
                  <a:spcPct val="0"/>
                </a:spcBef>
                <a:buClrTx/>
                <a:buFontTx/>
                <a:buNone/>
              </a:pPr>
              <a:r>
                <a:rPr lang="en-US" altLang="zh-TW" sz="2000" b="1" i="1">
                  <a:solidFill>
                    <a:srgbClr val="000000"/>
                  </a:solidFill>
                  <a:ea typeface="新細明體" panose="02020500000000000000" pitchFamily="18" charset="-120"/>
                </a:rPr>
                <a:t>X + Y</a:t>
              </a:r>
              <a:endParaRPr lang="en-US" altLang="zh-TW" sz="2000" b="1">
                <a:ea typeface="新細明體" panose="02020500000000000000" pitchFamily="18" charset="-120"/>
              </a:endParaRPr>
            </a:p>
          </p:txBody>
        </p:sp>
        <p:sp>
          <p:nvSpPr>
            <p:cNvPr id="57" name="Rectangle 365"/>
            <p:cNvSpPr>
              <a:spLocks noChangeArrowheads="1"/>
            </p:cNvSpPr>
            <p:nvPr/>
          </p:nvSpPr>
          <p:spPr bwMode="auto">
            <a:xfrm>
              <a:off x="1031" y="2853"/>
              <a:ext cx="37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lgn="ctr">
                <a:spcBef>
                  <a:spcPct val="0"/>
                </a:spcBef>
                <a:buClrTx/>
                <a:buFontTx/>
                <a:buNone/>
              </a:pPr>
              <a:r>
                <a:rPr lang="en-US" altLang="zh-TW" sz="2000" b="1" i="1">
                  <a:solidFill>
                    <a:srgbClr val="000000"/>
                  </a:solidFill>
                  <a:ea typeface="新細明體" panose="02020500000000000000" pitchFamily="18" charset="-120"/>
                </a:rPr>
                <a:t>Y + X</a:t>
              </a:r>
              <a:endParaRPr lang="en-US" altLang="zh-TW" sz="2000" b="1">
                <a:ea typeface="新細明體" panose="02020500000000000000" pitchFamily="18" charset="-120"/>
              </a:endParaRPr>
            </a:p>
          </p:txBody>
        </p:sp>
        <p:sp>
          <p:nvSpPr>
            <p:cNvPr id="58" name="Rectangle 367"/>
            <p:cNvSpPr>
              <a:spLocks noChangeArrowheads="1"/>
            </p:cNvSpPr>
            <p:nvPr/>
          </p:nvSpPr>
          <p:spPr bwMode="auto">
            <a:xfrm>
              <a:off x="918" y="2850"/>
              <a:ext cx="9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lgn="ctr">
                <a:spcBef>
                  <a:spcPct val="0"/>
                </a:spcBef>
                <a:buClrTx/>
                <a:buFontTx/>
                <a:buNone/>
              </a:pPr>
              <a:r>
                <a:rPr lang="en-US" altLang="zh-TW" sz="2000">
                  <a:solidFill>
                    <a:srgbClr val="000000"/>
                  </a:solidFill>
                  <a:ea typeface="新細明體" panose="02020500000000000000" pitchFamily="18" charset="-120"/>
                </a:rPr>
                <a:t>=</a:t>
              </a:r>
              <a:endParaRPr lang="en-US" altLang="zh-TW" sz="2000">
                <a:ea typeface="新細明體" panose="02020500000000000000" pitchFamily="18" charset="-120"/>
              </a:endParaRPr>
            </a:p>
          </p:txBody>
        </p:sp>
        <p:sp>
          <p:nvSpPr>
            <p:cNvPr id="59" name="Rectangle 371"/>
            <p:cNvSpPr>
              <a:spLocks noChangeArrowheads="1"/>
            </p:cNvSpPr>
            <p:nvPr/>
          </p:nvSpPr>
          <p:spPr bwMode="auto">
            <a:xfrm>
              <a:off x="476" y="3093"/>
              <a:ext cx="48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lgn="ctr">
                <a:spcBef>
                  <a:spcPct val="0"/>
                </a:spcBef>
                <a:buClrTx/>
                <a:buFontTx/>
                <a:buNone/>
              </a:pPr>
              <a:r>
                <a:rPr lang="en-US" altLang="zh-TW" sz="2000" b="1">
                  <a:solidFill>
                    <a:srgbClr val="000000"/>
                  </a:solidFill>
                  <a:ea typeface="新細明體" panose="02020500000000000000" pitchFamily="18" charset="-120"/>
                </a:rPr>
                <a:t>(</a:t>
              </a:r>
              <a:r>
                <a:rPr lang="en-US" altLang="zh-TW" sz="2000" b="1" i="1">
                  <a:solidFill>
                    <a:srgbClr val="000000"/>
                  </a:solidFill>
                  <a:ea typeface="新細明體" panose="02020500000000000000" pitchFamily="18" charset="-120"/>
                </a:rPr>
                <a:t>X + Y</a:t>
              </a:r>
              <a:r>
                <a:rPr lang="en-US" altLang="zh-TW" sz="2000" b="1">
                  <a:solidFill>
                    <a:srgbClr val="000000"/>
                  </a:solidFill>
                  <a:ea typeface="新細明體" panose="02020500000000000000" pitchFamily="18" charset="-120"/>
                </a:rPr>
                <a:t>)</a:t>
              </a:r>
              <a:endParaRPr lang="en-US" altLang="zh-TW" sz="2000" b="1">
                <a:ea typeface="新細明體" panose="02020500000000000000" pitchFamily="18" charset="-120"/>
              </a:endParaRPr>
            </a:p>
          </p:txBody>
        </p:sp>
        <p:sp>
          <p:nvSpPr>
            <p:cNvPr id="60" name="Rectangle 372"/>
            <p:cNvSpPr>
              <a:spLocks noChangeArrowheads="1"/>
            </p:cNvSpPr>
            <p:nvPr/>
          </p:nvSpPr>
          <p:spPr bwMode="auto">
            <a:xfrm>
              <a:off x="1136" y="3093"/>
              <a:ext cx="9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lgn="ctr">
                <a:spcBef>
                  <a:spcPct val="0"/>
                </a:spcBef>
                <a:buClrTx/>
                <a:buFontTx/>
                <a:buNone/>
              </a:pPr>
              <a:r>
                <a:rPr lang="en-US" altLang="zh-TW" sz="2000" b="1" i="1">
                  <a:solidFill>
                    <a:srgbClr val="000000"/>
                  </a:solidFill>
                  <a:ea typeface="新細明體" panose="02020500000000000000" pitchFamily="18" charset="-120"/>
                </a:rPr>
                <a:t>Z</a:t>
              </a:r>
              <a:endParaRPr lang="en-US" altLang="zh-TW" sz="2000" b="1">
                <a:ea typeface="新細明體" panose="02020500000000000000" pitchFamily="18" charset="-120"/>
              </a:endParaRPr>
            </a:p>
          </p:txBody>
        </p:sp>
        <p:sp>
          <p:nvSpPr>
            <p:cNvPr id="61" name="Rectangle 373"/>
            <p:cNvSpPr>
              <a:spLocks noChangeArrowheads="1"/>
            </p:cNvSpPr>
            <p:nvPr/>
          </p:nvSpPr>
          <p:spPr bwMode="auto">
            <a:xfrm>
              <a:off x="1004" y="3098"/>
              <a:ext cx="9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lgn="ctr">
                <a:spcBef>
                  <a:spcPct val="0"/>
                </a:spcBef>
                <a:buClrTx/>
                <a:buFontTx/>
                <a:buNone/>
              </a:pPr>
              <a:r>
                <a:rPr lang="en-US" altLang="zh-TW" sz="2000" b="1">
                  <a:solidFill>
                    <a:srgbClr val="000000"/>
                  </a:solidFill>
                  <a:ea typeface="新細明體" panose="02020500000000000000" pitchFamily="18" charset="-120"/>
                </a:rPr>
                <a:t>+</a:t>
              </a:r>
              <a:endParaRPr lang="en-US" altLang="zh-TW" sz="2000" b="1">
                <a:ea typeface="新細明體" panose="02020500000000000000" pitchFamily="18" charset="-120"/>
              </a:endParaRPr>
            </a:p>
          </p:txBody>
        </p:sp>
        <p:sp>
          <p:nvSpPr>
            <p:cNvPr id="62" name="Rectangle 376"/>
            <p:cNvSpPr>
              <a:spLocks noChangeArrowheads="1"/>
            </p:cNvSpPr>
            <p:nvPr/>
          </p:nvSpPr>
          <p:spPr bwMode="auto">
            <a:xfrm>
              <a:off x="1406" y="3093"/>
              <a:ext cx="46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lgn="ctr">
                <a:spcBef>
                  <a:spcPct val="0"/>
                </a:spcBef>
                <a:buClrTx/>
                <a:buFontTx/>
                <a:buNone/>
              </a:pPr>
              <a:r>
                <a:rPr lang="zh-TW" altLang="en-US" sz="2000" b="1" i="1">
                  <a:solidFill>
                    <a:srgbClr val="000000"/>
                  </a:solidFill>
                  <a:ea typeface="新細明體" panose="02020500000000000000" pitchFamily="18" charset="-120"/>
                </a:rPr>
                <a:t> </a:t>
              </a:r>
              <a:r>
                <a:rPr lang="en-US" altLang="zh-TW" sz="2000" b="1" i="1">
                  <a:solidFill>
                    <a:srgbClr val="000000"/>
                  </a:solidFill>
                  <a:ea typeface="新細明體" panose="02020500000000000000" pitchFamily="18" charset="-120"/>
                </a:rPr>
                <a:t>X + </a:t>
              </a:r>
              <a:r>
                <a:rPr lang="en-US" altLang="zh-TW" sz="2000" b="1">
                  <a:solidFill>
                    <a:srgbClr val="000000"/>
                  </a:solidFill>
                  <a:ea typeface="新細明體" panose="02020500000000000000" pitchFamily="18" charset="-120"/>
                </a:rPr>
                <a:t>(</a:t>
              </a:r>
              <a:r>
                <a:rPr lang="en-US" altLang="zh-TW" sz="2000" b="1" i="1">
                  <a:solidFill>
                    <a:srgbClr val="000000"/>
                  </a:solidFill>
                  <a:ea typeface="新細明體" panose="02020500000000000000" pitchFamily="18" charset="-120"/>
                </a:rPr>
                <a:t>Y</a:t>
              </a:r>
              <a:endParaRPr lang="en-US" altLang="zh-TW" sz="2000" b="1">
                <a:ea typeface="新細明體" panose="02020500000000000000" pitchFamily="18" charset="-120"/>
              </a:endParaRPr>
            </a:p>
          </p:txBody>
        </p:sp>
        <p:sp>
          <p:nvSpPr>
            <p:cNvPr id="63" name="Rectangle 379"/>
            <p:cNvSpPr>
              <a:spLocks noChangeArrowheads="1"/>
            </p:cNvSpPr>
            <p:nvPr/>
          </p:nvSpPr>
          <p:spPr bwMode="auto">
            <a:xfrm>
              <a:off x="2076" y="3093"/>
              <a:ext cx="15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lgn="ctr">
                <a:spcBef>
                  <a:spcPct val="0"/>
                </a:spcBef>
                <a:buClrTx/>
                <a:buFontTx/>
                <a:buNone/>
              </a:pPr>
              <a:r>
                <a:rPr lang="en-US" altLang="zh-TW" sz="2000" b="1" i="1">
                  <a:solidFill>
                    <a:srgbClr val="000000"/>
                  </a:solidFill>
                  <a:ea typeface="新細明體" panose="02020500000000000000" pitchFamily="18" charset="-120"/>
                </a:rPr>
                <a:t>Z</a:t>
              </a:r>
              <a:r>
                <a:rPr lang="en-US" altLang="zh-TW" sz="2000" b="1">
                  <a:solidFill>
                    <a:srgbClr val="000000"/>
                  </a:solidFill>
                  <a:ea typeface="新細明體" panose="02020500000000000000" pitchFamily="18" charset="-120"/>
                </a:rPr>
                <a:t>)</a:t>
              </a:r>
              <a:endParaRPr lang="en-US" altLang="zh-TW" sz="2000" b="1">
                <a:ea typeface="新細明體" panose="02020500000000000000" pitchFamily="18" charset="-120"/>
              </a:endParaRPr>
            </a:p>
          </p:txBody>
        </p:sp>
        <p:sp>
          <p:nvSpPr>
            <p:cNvPr id="64" name="Rectangle 380"/>
            <p:cNvSpPr>
              <a:spLocks noChangeArrowheads="1"/>
            </p:cNvSpPr>
            <p:nvPr/>
          </p:nvSpPr>
          <p:spPr bwMode="auto">
            <a:xfrm>
              <a:off x="1944" y="3098"/>
              <a:ext cx="9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lgn="ctr">
                <a:spcBef>
                  <a:spcPct val="0"/>
                </a:spcBef>
                <a:buClrTx/>
                <a:buFontTx/>
                <a:buNone/>
              </a:pPr>
              <a:r>
                <a:rPr lang="en-US" altLang="zh-TW" sz="2000" b="1">
                  <a:solidFill>
                    <a:srgbClr val="000000"/>
                  </a:solidFill>
                  <a:ea typeface="新細明體" panose="02020500000000000000" pitchFamily="18" charset="-120"/>
                </a:rPr>
                <a:t>+</a:t>
              </a:r>
              <a:endParaRPr lang="en-US" altLang="zh-TW" sz="2000" b="1">
                <a:ea typeface="新細明體" panose="02020500000000000000" pitchFamily="18" charset="-120"/>
              </a:endParaRPr>
            </a:p>
          </p:txBody>
        </p:sp>
        <p:sp>
          <p:nvSpPr>
            <p:cNvPr id="65" name="Rectangle 381"/>
            <p:cNvSpPr>
              <a:spLocks noChangeArrowheads="1"/>
            </p:cNvSpPr>
            <p:nvPr/>
          </p:nvSpPr>
          <p:spPr bwMode="auto">
            <a:xfrm>
              <a:off x="1296" y="3098"/>
              <a:ext cx="9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lgn="ctr">
                <a:spcBef>
                  <a:spcPct val="0"/>
                </a:spcBef>
                <a:buClrTx/>
                <a:buFontTx/>
                <a:buNone/>
              </a:pPr>
              <a:r>
                <a:rPr lang="en-US" altLang="zh-TW" sz="2000" b="1">
                  <a:solidFill>
                    <a:srgbClr val="000000"/>
                  </a:solidFill>
                  <a:ea typeface="新細明體" panose="02020500000000000000" pitchFamily="18" charset="-120"/>
                </a:rPr>
                <a:t>=</a:t>
              </a:r>
              <a:endParaRPr lang="en-US" altLang="zh-TW" sz="2000" b="1">
                <a:ea typeface="新細明體" panose="02020500000000000000" pitchFamily="18" charset="-120"/>
              </a:endParaRPr>
            </a:p>
          </p:txBody>
        </p:sp>
        <p:sp>
          <p:nvSpPr>
            <p:cNvPr id="66" name="Rectangle 389"/>
            <p:cNvSpPr>
              <a:spLocks noChangeArrowheads="1"/>
            </p:cNvSpPr>
            <p:nvPr/>
          </p:nvSpPr>
          <p:spPr bwMode="auto">
            <a:xfrm>
              <a:off x="487" y="3301"/>
              <a:ext cx="3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lgn="ctr">
                <a:spcBef>
                  <a:spcPct val="0"/>
                </a:spcBef>
                <a:buClrTx/>
                <a:buFontTx/>
                <a:buNone/>
              </a:pPr>
              <a:r>
                <a:rPr lang="en-US" altLang="zh-TW" sz="2000" b="1" i="1">
                  <a:solidFill>
                    <a:srgbClr val="000000"/>
                  </a:solidFill>
                  <a:ea typeface="新細明體" panose="02020500000000000000" pitchFamily="18" charset="-120"/>
                </a:rPr>
                <a:t>X</a:t>
              </a:r>
              <a:r>
                <a:rPr lang="en-US" altLang="zh-TW" sz="2000" b="1">
                  <a:solidFill>
                    <a:srgbClr val="000000"/>
                  </a:solidFill>
                  <a:ea typeface="新細明體" panose="02020500000000000000" pitchFamily="18" charset="-120"/>
                </a:rPr>
                <a:t>(</a:t>
              </a:r>
              <a:r>
                <a:rPr lang="en-US" altLang="zh-TW" sz="2000" b="1" i="1">
                  <a:solidFill>
                    <a:srgbClr val="000000"/>
                  </a:solidFill>
                  <a:ea typeface="新細明體" panose="02020500000000000000" pitchFamily="18" charset="-120"/>
                </a:rPr>
                <a:t>Y +</a:t>
              </a:r>
              <a:endParaRPr lang="en-US" altLang="zh-TW" sz="2000" b="1">
                <a:ea typeface="新細明體" panose="02020500000000000000" pitchFamily="18" charset="-120"/>
              </a:endParaRPr>
            </a:p>
          </p:txBody>
        </p:sp>
        <p:sp>
          <p:nvSpPr>
            <p:cNvPr id="67" name="Rectangle 390"/>
            <p:cNvSpPr>
              <a:spLocks noChangeArrowheads="1"/>
            </p:cNvSpPr>
            <p:nvPr/>
          </p:nvSpPr>
          <p:spPr bwMode="auto">
            <a:xfrm>
              <a:off x="885" y="3301"/>
              <a:ext cx="19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lgn="ctr">
                <a:spcBef>
                  <a:spcPct val="0"/>
                </a:spcBef>
                <a:buClrTx/>
                <a:buFontTx/>
                <a:buNone/>
              </a:pPr>
              <a:r>
                <a:rPr lang="zh-TW" altLang="en-US" sz="2000" b="1" i="1">
                  <a:solidFill>
                    <a:srgbClr val="000000"/>
                  </a:solidFill>
                  <a:ea typeface="新細明體" panose="02020500000000000000" pitchFamily="18" charset="-120"/>
                </a:rPr>
                <a:t> </a:t>
              </a:r>
              <a:r>
                <a:rPr lang="en-US" altLang="zh-TW" sz="2000" b="1" i="1">
                  <a:solidFill>
                    <a:srgbClr val="000000"/>
                  </a:solidFill>
                  <a:ea typeface="新細明體" panose="02020500000000000000" pitchFamily="18" charset="-120"/>
                </a:rPr>
                <a:t>Z</a:t>
              </a:r>
              <a:r>
                <a:rPr lang="en-US" altLang="zh-TW" sz="2000" b="1">
                  <a:solidFill>
                    <a:srgbClr val="000000"/>
                  </a:solidFill>
                  <a:ea typeface="新細明體" panose="02020500000000000000" pitchFamily="18" charset="-120"/>
                </a:rPr>
                <a:t>)</a:t>
              </a:r>
              <a:endParaRPr lang="en-US" altLang="zh-TW" sz="2000" b="1">
                <a:ea typeface="新細明體" panose="02020500000000000000" pitchFamily="18" charset="-120"/>
              </a:endParaRPr>
            </a:p>
          </p:txBody>
        </p:sp>
        <p:sp>
          <p:nvSpPr>
            <p:cNvPr id="68" name="Rectangle 393"/>
            <p:cNvSpPr>
              <a:spLocks noChangeArrowheads="1"/>
            </p:cNvSpPr>
            <p:nvPr/>
          </p:nvSpPr>
          <p:spPr bwMode="auto">
            <a:xfrm>
              <a:off x="1283" y="3301"/>
              <a:ext cx="20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lgn="ctr">
                <a:spcBef>
                  <a:spcPct val="0"/>
                </a:spcBef>
                <a:buClrTx/>
                <a:buFontTx/>
                <a:buNone/>
              </a:pPr>
              <a:r>
                <a:rPr lang="en-US" altLang="zh-TW" sz="2000" b="1" i="1">
                  <a:solidFill>
                    <a:srgbClr val="000000"/>
                  </a:solidFill>
                  <a:ea typeface="新細明體" panose="02020500000000000000" pitchFamily="18" charset="-120"/>
                </a:rPr>
                <a:t>XY</a:t>
              </a:r>
              <a:endParaRPr lang="en-US" altLang="zh-TW" sz="2000" b="1">
                <a:ea typeface="新細明體" panose="02020500000000000000" pitchFamily="18" charset="-120"/>
              </a:endParaRPr>
            </a:p>
          </p:txBody>
        </p:sp>
        <p:sp>
          <p:nvSpPr>
            <p:cNvPr id="69" name="Rectangle 394"/>
            <p:cNvSpPr>
              <a:spLocks noChangeArrowheads="1"/>
            </p:cNvSpPr>
            <p:nvPr/>
          </p:nvSpPr>
          <p:spPr bwMode="auto">
            <a:xfrm>
              <a:off x="1620" y="3301"/>
              <a:ext cx="20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lgn="ctr">
                <a:spcBef>
                  <a:spcPct val="0"/>
                </a:spcBef>
                <a:buClrTx/>
                <a:buFontTx/>
                <a:buNone/>
              </a:pPr>
              <a:r>
                <a:rPr lang="en-US" altLang="zh-TW" sz="2000" b="1" i="1">
                  <a:solidFill>
                    <a:srgbClr val="000000"/>
                  </a:solidFill>
                  <a:ea typeface="新細明體" panose="02020500000000000000" pitchFamily="18" charset="-120"/>
                </a:rPr>
                <a:t>XZ</a:t>
              </a:r>
              <a:endParaRPr lang="en-US" altLang="zh-TW" sz="2000" b="1">
                <a:ea typeface="新細明體" panose="02020500000000000000" pitchFamily="18" charset="-120"/>
              </a:endParaRPr>
            </a:p>
          </p:txBody>
        </p:sp>
        <p:sp>
          <p:nvSpPr>
            <p:cNvPr id="70" name="Rectangle 395"/>
            <p:cNvSpPr>
              <a:spLocks noChangeArrowheads="1"/>
            </p:cNvSpPr>
            <p:nvPr/>
          </p:nvSpPr>
          <p:spPr bwMode="auto">
            <a:xfrm>
              <a:off x="1504" y="3306"/>
              <a:ext cx="9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lgn="ctr">
                <a:spcBef>
                  <a:spcPct val="0"/>
                </a:spcBef>
                <a:buClrTx/>
                <a:buFontTx/>
                <a:buNone/>
              </a:pPr>
              <a:r>
                <a:rPr lang="en-US" altLang="zh-TW" sz="2000" b="1">
                  <a:solidFill>
                    <a:srgbClr val="000000"/>
                  </a:solidFill>
                  <a:ea typeface="新細明體" panose="02020500000000000000" pitchFamily="18" charset="-120"/>
                </a:rPr>
                <a:t>+</a:t>
              </a:r>
              <a:endParaRPr lang="en-US" altLang="zh-TW" sz="2000" b="1">
                <a:ea typeface="新細明體" panose="02020500000000000000" pitchFamily="18" charset="-120"/>
              </a:endParaRPr>
            </a:p>
          </p:txBody>
        </p:sp>
        <p:sp>
          <p:nvSpPr>
            <p:cNvPr id="71" name="Rectangle 396"/>
            <p:cNvSpPr>
              <a:spLocks noChangeArrowheads="1"/>
            </p:cNvSpPr>
            <p:nvPr/>
          </p:nvSpPr>
          <p:spPr bwMode="auto">
            <a:xfrm>
              <a:off x="1142" y="3306"/>
              <a:ext cx="9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lgn="ctr">
                <a:spcBef>
                  <a:spcPct val="0"/>
                </a:spcBef>
                <a:buClrTx/>
                <a:buFontTx/>
                <a:buNone/>
              </a:pPr>
              <a:r>
                <a:rPr lang="en-US" altLang="zh-TW" sz="2000" b="1">
                  <a:solidFill>
                    <a:srgbClr val="000000"/>
                  </a:solidFill>
                  <a:ea typeface="新細明體" panose="02020500000000000000" pitchFamily="18" charset="-120"/>
                </a:rPr>
                <a:t>=</a:t>
              </a:r>
              <a:endParaRPr lang="en-US" altLang="zh-TW" sz="2000" b="1">
                <a:ea typeface="新細明體" panose="02020500000000000000" pitchFamily="18" charset="-120"/>
              </a:endParaRPr>
            </a:p>
          </p:txBody>
        </p:sp>
        <p:sp>
          <p:nvSpPr>
            <p:cNvPr id="72" name="Rectangle 407"/>
            <p:cNvSpPr>
              <a:spLocks noChangeArrowheads="1"/>
            </p:cNvSpPr>
            <p:nvPr/>
          </p:nvSpPr>
          <p:spPr bwMode="auto">
            <a:xfrm>
              <a:off x="485" y="3559"/>
              <a:ext cx="37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lgn="ctr">
                <a:spcBef>
                  <a:spcPct val="0"/>
                </a:spcBef>
                <a:buClrTx/>
                <a:buFontTx/>
                <a:buNone/>
              </a:pPr>
              <a:r>
                <a:rPr lang="en-US" altLang="zh-TW" sz="2000" b="1" i="1">
                  <a:solidFill>
                    <a:srgbClr val="000000"/>
                  </a:solidFill>
                  <a:ea typeface="新細明體" panose="02020500000000000000" pitchFamily="18" charset="-120"/>
                </a:rPr>
                <a:t>X + Y</a:t>
              </a:r>
              <a:endParaRPr lang="en-US" altLang="zh-TW" sz="2000" b="1">
                <a:ea typeface="新細明體" panose="02020500000000000000" pitchFamily="18" charset="-120"/>
              </a:endParaRPr>
            </a:p>
          </p:txBody>
        </p:sp>
        <p:sp>
          <p:nvSpPr>
            <p:cNvPr id="73" name="Rectangle 409"/>
            <p:cNvSpPr>
              <a:spLocks noChangeArrowheads="1"/>
            </p:cNvSpPr>
            <p:nvPr/>
          </p:nvSpPr>
          <p:spPr bwMode="auto">
            <a:xfrm>
              <a:off x="1033" y="3559"/>
              <a:ext cx="29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lgn="ctr">
                <a:spcBef>
                  <a:spcPct val="0"/>
                </a:spcBef>
                <a:buClrTx/>
                <a:buFontTx/>
                <a:buNone/>
              </a:pPr>
              <a:r>
                <a:rPr lang="en-US" altLang="zh-TW" sz="2000" b="1" i="1">
                  <a:solidFill>
                    <a:srgbClr val="000000"/>
                  </a:solidFill>
                  <a:ea typeface="新細明體" panose="02020500000000000000" pitchFamily="18" charset="-120"/>
                </a:rPr>
                <a:t>X </a:t>
              </a:r>
              <a:r>
                <a:rPr lang="en-US" altLang="zh-TW" sz="2000" b="1" baseline="30000">
                  <a:solidFill>
                    <a:srgbClr val="000000"/>
                  </a:solidFill>
                  <a:ea typeface="新細明體" panose="02020500000000000000" pitchFamily="18" charset="-120"/>
                </a:rPr>
                <a:t>. </a:t>
              </a:r>
              <a:r>
                <a:rPr lang="en-US" altLang="zh-TW" sz="2000" b="1" i="1">
                  <a:solidFill>
                    <a:srgbClr val="000000"/>
                  </a:solidFill>
                  <a:ea typeface="新細明體" panose="02020500000000000000" pitchFamily="18" charset="-120"/>
                </a:rPr>
                <a:t>Y</a:t>
              </a:r>
            </a:p>
          </p:txBody>
        </p:sp>
        <p:sp>
          <p:nvSpPr>
            <p:cNvPr id="74" name="Rectangle 411"/>
            <p:cNvSpPr>
              <a:spLocks noChangeArrowheads="1"/>
            </p:cNvSpPr>
            <p:nvPr/>
          </p:nvSpPr>
          <p:spPr bwMode="auto">
            <a:xfrm>
              <a:off x="928" y="3563"/>
              <a:ext cx="9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lgn="ctr">
                <a:spcBef>
                  <a:spcPct val="0"/>
                </a:spcBef>
                <a:buClrTx/>
                <a:buFontTx/>
                <a:buNone/>
              </a:pPr>
              <a:r>
                <a:rPr lang="en-US" altLang="zh-TW" sz="2000" b="1">
                  <a:solidFill>
                    <a:srgbClr val="000000"/>
                  </a:solidFill>
                  <a:ea typeface="新細明體" panose="02020500000000000000" pitchFamily="18" charset="-120"/>
                </a:rPr>
                <a:t>=</a:t>
              </a:r>
              <a:endParaRPr lang="en-US" altLang="zh-TW" sz="2000" b="1">
                <a:ea typeface="新細明體" panose="02020500000000000000" pitchFamily="18" charset="-120"/>
              </a:endParaRPr>
            </a:p>
          </p:txBody>
        </p:sp>
        <p:sp>
          <p:nvSpPr>
            <p:cNvPr id="75" name="Line 435"/>
            <p:cNvSpPr>
              <a:spLocks noChangeShapeType="1"/>
            </p:cNvSpPr>
            <p:nvPr/>
          </p:nvSpPr>
          <p:spPr bwMode="auto">
            <a:xfrm>
              <a:off x="488" y="3568"/>
              <a:ext cx="41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TW" altLang="en-US"/>
            </a:p>
          </p:txBody>
        </p:sp>
        <p:sp>
          <p:nvSpPr>
            <p:cNvPr id="76" name="Rectangle 436"/>
            <p:cNvSpPr>
              <a:spLocks noChangeArrowheads="1"/>
            </p:cNvSpPr>
            <p:nvPr/>
          </p:nvSpPr>
          <p:spPr bwMode="auto">
            <a:xfrm>
              <a:off x="1038" y="3562"/>
              <a:ext cx="94" cy="7"/>
            </a:xfrm>
            <a:prstGeom prst="rect">
              <a:avLst/>
            </a:prstGeom>
            <a:solidFill>
              <a:srgbClr val="000000"/>
            </a:solidFill>
            <a:ln w="28575">
              <a:solidFill>
                <a:srgbClr val="000000"/>
              </a:solidFill>
              <a:miter lim="800000"/>
              <a:headEnd/>
              <a:tailEnd/>
            </a:ln>
          </p:spPr>
          <p:txBody>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lgn="ctr">
                <a:spcBef>
                  <a:spcPct val="0"/>
                </a:spcBef>
                <a:buClrTx/>
                <a:buFontTx/>
                <a:buNone/>
              </a:pPr>
              <a:endParaRPr lang="zh-TW" altLang="en-US" sz="2000">
                <a:ea typeface="新細明體" panose="02020500000000000000" pitchFamily="18" charset="-120"/>
              </a:endParaRPr>
            </a:p>
          </p:txBody>
        </p:sp>
        <p:sp>
          <p:nvSpPr>
            <p:cNvPr id="77" name="Rectangle 437"/>
            <p:cNvSpPr>
              <a:spLocks noChangeArrowheads="1"/>
            </p:cNvSpPr>
            <p:nvPr/>
          </p:nvSpPr>
          <p:spPr bwMode="auto">
            <a:xfrm>
              <a:off x="1238" y="3562"/>
              <a:ext cx="94" cy="7"/>
            </a:xfrm>
            <a:prstGeom prst="rect">
              <a:avLst/>
            </a:prstGeom>
            <a:solidFill>
              <a:srgbClr val="000000"/>
            </a:solidFill>
            <a:ln w="28575">
              <a:solidFill>
                <a:srgbClr val="000000"/>
              </a:solidFill>
              <a:miter lim="800000"/>
              <a:headEnd/>
              <a:tailEnd/>
            </a:ln>
          </p:spPr>
          <p:txBody>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lgn="ctr">
                <a:spcBef>
                  <a:spcPct val="0"/>
                </a:spcBef>
                <a:buClrTx/>
                <a:buFontTx/>
                <a:buNone/>
              </a:pPr>
              <a:endParaRPr lang="zh-TW" altLang="en-US" sz="2000">
                <a:ea typeface="新細明體" panose="02020500000000000000" pitchFamily="18" charset="-120"/>
              </a:endParaRPr>
            </a:p>
          </p:txBody>
        </p:sp>
      </p:grpSp>
      <p:grpSp>
        <p:nvGrpSpPr>
          <p:cNvPr id="78" name="Group 448"/>
          <p:cNvGrpSpPr>
            <a:grpSpLocks/>
          </p:cNvGrpSpPr>
          <p:nvPr/>
        </p:nvGrpSpPr>
        <p:grpSpPr bwMode="auto">
          <a:xfrm>
            <a:off x="4622800" y="4503738"/>
            <a:ext cx="2668588" cy="1457325"/>
            <a:chOff x="2912" y="2837"/>
            <a:chExt cx="1681" cy="918"/>
          </a:xfrm>
        </p:grpSpPr>
        <p:sp>
          <p:nvSpPr>
            <p:cNvPr id="79" name="Rectangle 368"/>
            <p:cNvSpPr>
              <a:spLocks noChangeArrowheads="1"/>
            </p:cNvSpPr>
            <p:nvPr/>
          </p:nvSpPr>
          <p:spPr bwMode="auto">
            <a:xfrm>
              <a:off x="2964" y="2837"/>
              <a:ext cx="20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lgn="ctr">
                <a:spcBef>
                  <a:spcPct val="0"/>
                </a:spcBef>
                <a:buClrTx/>
                <a:buFontTx/>
                <a:buNone/>
              </a:pPr>
              <a:r>
                <a:rPr lang="en-US" altLang="zh-TW" sz="2000" b="1" i="1">
                  <a:solidFill>
                    <a:srgbClr val="000000"/>
                  </a:solidFill>
                  <a:ea typeface="新細明體" panose="02020500000000000000" pitchFamily="18" charset="-120"/>
                </a:rPr>
                <a:t>XY</a:t>
              </a:r>
              <a:endParaRPr lang="en-US" altLang="zh-TW" sz="2000" b="1">
                <a:ea typeface="新細明體" panose="02020500000000000000" pitchFamily="18" charset="-120"/>
              </a:endParaRPr>
            </a:p>
          </p:txBody>
        </p:sp>
        <p:sp>
          <p:nvSpPr>
            <p:cNvPr id="80" name="Rectangle 369"/>
            <p:cNvSpPr>
              <a:spLocks noChangeArrowheads="1"/>
            </p:cNvSpPr>
            <p:nvPr/>
          </p:nvSpPr>
          <p:spPr bwMode="auto">
            <a:xfrm>
              <a:off x="3344" y="2837"/>
              <a:ext cx="20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lgn="ctr">
                <a:spcBef>
                  <a:spcPct val="0"/>
                </a:spcBef>
                <a:buClrTx/>
                <a:buFontTx/>
                <a:buNone/>
              </a:pPr>
              <a:r>
                <a:rPr lang="en-US" altLang="zh-TW" sz="2000" b="1" i="1">
                  <a:solidFill>
                    <a:srgbClr val="000000"/>
                  </a:solidFill>
                  <a:ea typeface="新細明體" panose="02020500000000000000" pitchFamily="18" charset="-120"/>
                </a:rPr>
                <a:t>YX</a:t>
              </a:r>
              <a:endParaRPr lang="en-US" altLang="zh-TW" sz="2000" b="1">
                <a:ea typeface="新細明體" panose="02020500000000000000" pitchFamily="18" charset="-120"/>
              </a:endParaRPr>
            </a:p>
          </p:txBody>
        </p:sp>
        <p:sp>
          <p:nvSpPr>
            <p:cNvPr id="81" name="Rectangle 370"/>
            <p:cNvSpPr>
              <a:spLocks noChangeArrowheads="1"/>
            </p:cNvSpPr>
            <p:nvPr/>
          </p:nvSpPr>
          <p:spPr bwMode="auto">
            <a:xfrm>
              <a:off x="3226" y="2842"/>
              <a:ext cx="9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lgn="ctr">
                <a:spcBef>
                  <a:spcPct val="0"/>
                </a:spcBef>
                <a:buClrTx/>
                <a:buFontTx/>
                <a:buNone/>
              </a:pPr>
              <a:r>
                <a:rPr lang="en-US" altLang="zh-TW" sz="2000" b="1">
                  <a:solidFill>
                    <a:srgbClr val="000000"/>
                  </a:solidFill>
                  <a:ea typeface="新細明體" panose="02020500000000000000" pitchFamily="18" charset="-120"/>
                </a:rPr>
                <a:t>=</a:t>
              </a:r>
              <a:endParaRPr lang="en-US" altLang="zh-TW" sz="2000" b="1">
                <a:ea typeface="新細明體" panose="02020500000000000000" pitchFamily="18" charset="-120"/>
              </a:endParaRPr>
            </a:p>
          </p:txBody>
        </p:sp>
        <p:sp>
          <p:nvSpPr>
            <p:cNvPr id="82" name="Rectangle 382"/>
            <p:cNvSpPr>
              <a:spLocks noChangeArrowheads="1"/>
            </p:cNvSpPr>
            <p:nvPr/>
          </p:nvSpPr>
          <p:spPr bwMode="auto">
            <a:xfrm>
              <a:off x="2912" y="3077"/>
              <a:ext cx="31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lgn="ctr">
                <a:spcBef>
                  <a:spcPct val="0"/>
                </a:spcBef>
                <a:buClrTx/>
                <a:buFontTx/>
                <a:buNone/>
              </a:pPr>
              <a:r>
                <a:rPr lang="en-US" altLang="zh-TW" sz="2000" b="1">
                  <a:solidFill>
                    <a:srgbClr val="000000"/>
                  </a:solidFill>
                  <a:ea typeface="新細明體" panose="02020500000000000000" pitchFamily="18" charset="-120"/>
                </a:rPr>
                <a:t>(</a:t>
              </a:r>
              <a:r>
                <a:rPr lang="en-US" altLang="zh-TW" sz="2000" b="1" i="1">
                  <a:solidFill>
                    <a:srgbClr val="000000"/>
                  </a:solidFill>
                  <a:ea typeface="新細明體" panose="02020500000000000000" pitchFamily="18" charset="-120"/>
                </a:rPr>
                <a:t>XY</a:t>
              </a:r>
              <a:r>
                <a:rPr lang="en-US" altLang="zh-TW" sz="2000" b="1">
                  <a:solidFill>
                    <a:srgbClr val="000000"/>
                  </a:solidFill>
                  <a:ea typeface="新細明體" panose="02020500000000000000" pitchFamily="18" charset="-120"/>
                </a:rPr>
                <a:t>)</a:t>
              </a:r>
              <a:endParaRPr lang="en-US" altLang="zh-TW" sz="2000" b="1">
                <a:ea typeface="新細明體" panose="02020500000000000000" pitchFamily="18" charset="-120"/>
              </a:endParaRPr>
            </a:p>
          </p:txBody>
        </p:sp>
        <p:sp>
          <p:nvSpPr>
            <p:cNvPr id="83" name="Rectangle 383"/>
            <p:cNvSpPr>
              <a:spLocks noChangeArrowheads="1"/>
            </p:cNvSpPr>
            <p:nvPr/>
          </p:nvSpPr>
          <p:spPr bwMode="auto">
            <a:xfrm>
              <a:off x="3245" y="3077"/>
              <a:ext cx="9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lgn="ctr">
                <a:spcBef>
                  <a:spcPct val="0"/>
                </a:spcBef>
                <a:buClrTx/>
                <a:buFontTx/>
                <a:buNone/>
              </a:pPr>
              <a:r>
                <a:rPr lang="en-US" altLang="zh-TW" sz="2000" b="1" i="1">
                  <a:solidFill>
                    <a:srgbClr val="000000"/>
                  </a:solidFill>
                  <a:ea typeface="新細明體" panose="02020500000000000000" pitchFamily="18" charset="-120"/>
                </a:rPr>
                <a:t>Z</a:t>
              </a:r>
              <a:endParaRPr lang="en-US" altLang="zh-TW" sz="2000" b="1">
                <a:ea typeface="新細明體" panose="02020500000000000000" pitchFamily="18" charset="-120"/>
              </a:endParaRPr>
            </a:p>
          </p:txBody>
        </p:sp>
        <p:sp>
          <p:nvSpPr>
            <p:cNvPr id="84" name="Rectangle 385"/>
            <p:cNvSpPr>
              <a:spLocks noChangeArrowheads="1"/>
            </p:cNvSpPr>
            <p:nvPr/>
          </p:nvSpPr>
          <p:spPr bwMode="auto">
            <a:xfrm>
              <a:off x="3526" y="3077"/>
              <a:ext cx="25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lgn="ctr">
                <a:spcBef>
                  <a:spcPct val="0"/>
                </a:spcBef>
                <a:buClrTx/>
                <a:buFontTx/>
                <a:buNone/>
              </a:pPr>
              <a:r>
                <a:rPr lang="en-US" altLang="zh-TW" sz="2000" b="1" i="1">
                  <a:solidFill>
                    <a:srgbClr val="000000"/>
                  </a:solidFill>
                  <a:ea typeface="新細明體" panose="02020500000000000000" pitchFamily="18" charset="-120"/>
                </a:rPr>
                <a:t>X</a:t>
              </a:r>
              <a:r>
                <a:rPr lang="en-US" altLang="zh-TW" sz="2000" b="1">
                  <a:solidFill>
                    <a:srgbClr val="000000"/>
                  </a:solidFill>
                  <a:ea typeface="新細明體" panose="02020500000000000000" pitchFamily="18" charset="-120"/>
                </a:rPr>
                <a:t>(</a:t>
              </a:r>
              <a:r>
                <a:rPr lang="en-US" altLang="zh-TW" sz="2000" b="1" i="1">
                  <a:solidFill>
                    <a:srgbClr val="000000"/>
                  </a:solidFill>
                  <a:ea typeface="新細明體" panose="02020500000000000000" pitchFamily="18" charset="-120"/>
                </a:rPr>
                <a:t>Y</a:t>
              </a:r>
              <a:endParaRPr lang="en-US" altLang="zh-TW" sz="2000" b="1">
                <a:ea typeface="新細明體" panose="02020500000000000000" pitchFamily="18" charset="-120"/>
              </a:endParaRPr>
            </a:p>
          </p:txBody>
        </p:sp>
        <p:sp>
          <p:nvSpPr>
            <p:cNvPr id="85" name="Rectangle 387"/>
            <p:cNvSpPr>
              <a:spLocks noChangeArrowheads="1"/>
            </p:cNvSpPr>
            <p:nvPr/>
          </p:nvSpPr>
          <p:spPr bwMode="auto">
            <a:xfrm>
              <a:off x="3799" y="3077"/>
              <a:ext cx="15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lgn="ctr">
                <a:spcBef>
                  <a:spcPct val="0"/>
                </a:spcBef>
                <a:buClrTx/>
                <a:buFontTx/>
                <a:buNone/>
              </a:pPr>
              <a:r>
                <a:rPr lang="en-US" altLang="zh-TW" sz="2000" b="1" i="1">
                  <a:solidFill>
                    <a:srgbClr val="000000"/>
                  </a:solidFill>
                  <a:ea typeface="新細明體" panose="02020500000000000000" pitchFamily="18" charset="-120"/>
                </a:rPr>
                <a:t>Z</a:t>
              </a:r>
              <a:r>
                <a:rPr lang="en-US" altLang="zh-TW" sz="2000" b="1">
                  <a:solidFill>
                    <a:srgbClr val="000000"/>
                  </a:solidFill>
                  <a:ea typeface="新細明體" panose="02020500000000000000" pitchFamily="18" charset="-120"/>
                </a:rPr>
                <a:t>)</a:t>
              </a:r>
              <a:endParaRPr lang="en-US" altLang="zh-TW" sz="2000" b="1">
                <a:ea typeface="新細明體" panose="02020500000000000000" pitchFamily="18" charset="-120"/>
              </a:endParaRPr>
            </a:p>
          </p:txBody>
        </p:sp>
        <p:sp>
          <p:nvSpPr>
            <p:cNvPr id="86" name="Rectangle 388"/>
            <p:cNvSpPr>
              <a:spLocks noChangeArrowheads="1"/>
            </p:cNvSpPr>
            <p:nvPr/>
          </p:nvSpPr>
          <p:spPr bwMode="auto">
            <a:xfrm>
              <a:off x="3407" y="3082"/>
              <a:ext cx="9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lgn="ctr">
                <a:spcBef>
                  <a:spcPct val="0"/>
                </a:spcBef>
                <a:buClrTx/>
                <a:buFontTx/>
                <a:buNone/>
              </a:pPr>
              <a:r>
                <a:rPr lang="en-US" altLang="zh-TW" sz="2000" b="1">
                  <a:solidFill>
                    <a:srgbClr val="000000"/>
                  </a:solidFill>
                  <a:ea typeface="新細明體" panose="02020500000000000000" pitchFamily="18" charset="-120"/>
                </a:rPr>
                <a:t>=</a:t>
              </a:r>
              <a:endParaRPr lang="en-US" altLang="zh-TW" sz="2000" b="1">
                <a:ea typeface="新細明體" panose="02020500000000000000" pitchFamily="18" charset="-120"/>
              </a:endParaRPr>
            </a:p>
          </p:txBody>
        </p:sp>
        <p:sp>
          <p:nvSpPr>
            <p:cNvPr id="87" name="Rectangle 397"/>
            <p:cNvSpPr>
              <a:spLocks noChangeArrowheads="1"/>
            </p:cNvSpPr>
            <p:nvPr/>
          </p:nvSpPr>
          <p:spPr bwMode="auto">
            <a:xfrm>
              <a:off x="2933" y="3327"/>
              <a:ext cx="1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lgn="ctr">
                <a:spcBef>
                  <a:spcPct val="0"/>
                </a:spcBef>
                <a:buClrTx/>
                <a:buFontTx/>
                <a:buNone/>
              </a:pPr>
              <a:r>
                <a:rPr lang="en-US" altLang="zh-TW" sz="2000" b="1" i="1">
                  <a:solidFill>
                    <a:srgbClr val="000000"/>
                  </a:solidFill>
                  <a:ea typeface="新細明體" panose="02020500000000000000" pitchFamily="18" charset="-120"/>
                </a:rPr>
                <a:t>X</a:t>
              </a:r>
              <a:endParaRPr lang="en-US" altLang="zh-TW" sz="2000" b="1">
                <a:ea typeface="新細明體" panose="02020500000000000000" pitchFamily="18" charset="-120"/>
              </a:endParaRPr>
            </a:p>
          </p:txBody>
        </p:sp>
        <p:sp>
          <p:nvSpPr>
            <p:cNvPr id="88" name="Rectangle 398"/>
            <p:cNvSpPr>
              <a:spLocks noChangeArrowheads="1"/>
            </p:cNvSpPr>
            <p:nvPr/>
          </p:nvSpPr>
          <p:spPr bwMode="auto">
            <a:xfrm>
              <a:off x="3090" y="3327"/>
              <a:ext cx="32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lgn="ctr">
                <a:spcBef>
                  <a:spcPct val="0"/>
                </a:spcBef>
                <a:buClrTx/>
                <a:buFontTx/>
                <a:buNone/>
              </a:pPr>
              <a:r>
                <a:rPr lang="en-US" altLang="zh-TW" sz="2000" b="1" i="1">
                  <a:solidFill>
                    <a:srgbClr val="000000"/>
                  </a:solidFill>
                  <a:ea typeface="新細明體" panose="02020500000000000000" pitchFamily="18" charset="-120"/>
                </a:rPr>
                <a:t>+ YZ</a:t>
              </a:r>
              <a:endParaRPr lang="en-US" altLang="zh-TW" sz="2000" b="1">
                <a:ea typeface="新細明體" panose="02020500000000000000" pitchFamily="18" charset="-120"/>
              </a:endParaRPr>
            </a:p>
          </p:txBody>
        </p:sp>
        <p:sp>
          <p:nvSpPr>
            <p:cNvPr id="89" name="Rectangle 400"/>
            <p:cNvSpPr>
              <a:spLocks noChangeArrowheads="1"/>
            </p:cNvSpPr>
            <p:nvPr/>
          </p:nvSpPr>
          <p:spPr bwMode="auto">
            <a:xfrm>
              <a:off x="3610" y="3327"/>
              <a:ext cx="48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lgn="ctr">
                <a:spcBef>
                  <a:spcPct val="0"/>
                </a:spcBef>
                <a:buClrTx/>
                <a:buFontTx/>
                <a:buNone/>
              </a:pPr>
              <a:r>
                <a:rPr lang="en-US" altLang="zh-TW" sz="2000" b="1">
                  <a:solidFill>
                    <a:srgbClr val="000000"/>
                  </a:solidFill>
                  <a:ea typeface="新細明體" panose="02020500000000000000" pitchFamily="18" charset="-120"/>
                </a:rPr>
                <a:t>(</a:t>
              </a:r>
              <a:r>
                <a:rPr lang="en-US" altLang="zh-TW" sz="2000" b="1" i="1">
                  <a:solidFill>
                    <a:srgbClr val="000000"/>
                  </a:solidFill>
                  <a:ea typeface="新細明體" panose="02020500000000000000" pitchFamily="18" charset="-120"/>
                </a:rPr>
                <a:t>X + Y</a:t>
              </a:r>
              <a:r>
                <a:rPr lang="en-US" altLang="zh-TW" sz="2000" b="1">
                  <a:solidFill>
                    <a:srgbClr val="000000"/>
                  </a:solidFill>
                  <a:ea typeface="新細明體" panose="02020500000000000000" pitchFamily="18" charset="-120"/>
                </a:rPr>
                <a:t>)</a:t>
              </a:r>
              <a:endParaRPr lang="en-US" altLang="zh-TW" sz="2000" b="1">
                <a:ea typeface="新細明體" panose="02020500000000000000" pitchFamily="18" charset="-120"/>
              </a:endParaRPr>
            </a:p>
          </p:txBody>
        </p:sp>
        <p:sp>
          <p:nvSpPr>
            <p:cNvPr id="90" name="Rectangle 403"/>
            <p:cNvSpPr>
              <a:spLocks noChangeArrowheads="1"/>
            </p:cNvSpPr>
            <p:nvPr/>
          </p:nvSpPr>
          <p:spPr bwMode="auto">
            <a:xfrm>
              <a:off x="4111" y="3327"/>
              <a:ext cx="48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lgn="ctr">
                <a:spcBef>
                  <a:spcPct val="0"/>
                </a:spcBef>
                <a:buClrTx/>
                <a:buFontTx/>
                <a:buNone/>
              </a:pPr>
              <a:r>
                <a:rPr lang="en-US" altLang="zh-TW" sz="2000" b="1">
                  <a:solidFill>
                    <a:srgbClr val="000000"/>
                  </a:solidFill>
                  <a:ea typeface="新細明體" panose="02020500000000000000" pitchFamily="18" charset="-120"/>
                </a:rPr>
                <a:t>(</a:t>
              </a:r>
              <a:r>
                <a:rPr lang="en-US" altLang="zh-TW" sz="2000" b="1" i="1">
                  <a:solidFill>
                    <a:srgbClr val="000000"/>
                  </a:solidFill>
                  <a:ea typeface="新細明體" panose="02020500000000000000" pitchFamily="18" charset="-120"/>
                </a:rPr>
                <a:t>X + Z</a:t>
              </a:r>
              <a:r>
                <a:rPr lang="en-US" altLang="zh-TW" sz="2000" b="1">
                  <a:solidFill>
                    <a:srgbClr val="000000"/>
                  </a:solidFill>
                  <a:ea typeface="新細明體" panose="02020500000000000000" pitchFamily="18" charset="-120"/>
                </a:rPr>
                <a:t>)</a:t>
              </a:r>
              <a:endParaRPr lang="en-US" altLang="zh-TW" sz="2000" b="1">
                <a:ea typeface="新細明體" panose="02020500000000000000" pitchFamily="18" charset="-120"/>
              </a:endParaRPr>
            </a:p>
          </p:txBody>
        </p:sp>
        <p:sp>
          <p:nvSpPr>
            <p:cNvPr id="91" name="Rectangle 406"/>
            <p:cNvSpPr>
              <a:spLocks noChangeArrowheads="1"/>
            </p:cNvSpPr>
            <p:nvPr/>
          </p:nvSpPr>
          <p:spPr bwMode="auto">
            <a:xfrm>
              <a:off x="3465" y="3327"/>
              <a:ext cx="9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lgn="ctr">
                <a:spcBef>
                  <a:spcPct val="0"/>
                </a:spcBef>
                <a:buClrTx/>
                <a:buFontTx/>
                <a:buNone/>
              </a:pPr>
              <a:r>
                <a:rPr lang="en-US" altLang="zh-TW" sz="2000" b="1">
                  <a:solidFill>
                    <a:srgbClr val="000000"/>
                  </a:solidFill>
                  <a:ea typeface="新細明體" panose="02020500000000000000" pitchFamily="18" charset="-120"/>
                </a:rPr>
                <a:t>=</a:t>
              </a:r>
              <a:endParaRPr lang="en-US" altLang="zh-TW" sz="2000" b="1">
                <a:ea typeface="新細明體" panose="02020500000000000000" pitchFamily="18" charset="-120"/>
              </a:endParaRPr>
            </a:p>
          </p:txBody>
        </p:sp>
        <p:sp>
          <p:nvSpPr>
            <p:cNvPr id="92" name="Rectangle 418"/>
            <p:cNvSpPr>
              <a:spLocks noChangeArrowheads="1"/>
            </p:cNvSpPr>
            <p:nvPr/>
          </p:nvSpPr>
          <p:spPr bwMode="auto">
            <a:xfrm>
              <a:off x="2933" y="3559"/>
              <a:ext cx="29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lgn="ctr">
                <a:spcBef>
                  <a:spcPct val="0"/>
                </a:spcBef>
                <a:buClrTx/>
                <a:buFontTx/>
                <a:buNone/>
              </a:pPr>
              <a:r>
                <a:rPr lang="en-US" altLang="zh-TW" sz="2000" b="1" i="1">
                  <a:solidFill>
                    <a:srgbClr val="000000"/>
                  </a:solidFill>
                  <a:ea typeface="新細明體" panose="02020500000000000000" pitchFamily="18" charset="-120"/>
                </a:rPr>
                <a:t>X </a:t>
              </a:r>
              <a:r>
                <a:rPr lang="en-US" altLang="zh-TW" sz="2000" b="1" baseline="30000">
                  <a:solidFill>
                    <a:srgbClr val="000000"/>
                  </a:solidFill>
                  <a:ea typeface="新細明體" panose="02020500000000000000" pitchFamily="18" charset="-120"/>
                </a:rPr>
                <a:t>. </a:t>
              </a:r>
              <a:r>
                <a:rPr lang="en-US" altLang="zh-TW" sz="2000" b="1" i="1">
                  <a:solidFill>
                    <a:srgbClr val="000000"/>
                  </a:solidFill>
                  <a:ea typeface="新細明體" panose="02020500000000000000" pitchFamily="18" charset="-120"/>
                </a:rPr>
                <a:t>Y</a:t>
              </a:r>
            </a:p>
          </p:txBody>
        </p:sp>
        <p:sp>
          <p:nvSpPr>
            <p:cNvPr id="93" name="Rectangle 420"/>
            <p:cNvSpPr>
              <a:spLocks noChangeArrowheads="1"/>
            </p:cNvSpPr>
            <p:nvPr/>
          </p:nvSpPr>
          <p:spPr bwMode="auto">
            <a:xfrm>
              <a:off x="3403" y="3559"/>
              <a:ext cx="37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lgn="ctr">
                <a:spcBef>
                  <a:spcPct val="0"/>
                </a:spcBef>
                <a:buClrTx/>
                <a:buFontTx/>
                <a:buNone/>
              </a:pPr>
              <a:r>
                <a:rPr lang="en-US" altLang="zh-TW" sz="2000" b="1" i="1">
                  <a:solidFill>
                    <a:srgbClr val="000000"/>
                  </a:solidFill>
                  <a:ea typeface="新細明體" panose="02020500000000000000" pitchFamily="18" charset="-120"/>
                </a:rPr>
                <a:t>X </a:t>
              </a:r>
              <a:r>
                <a:rPr lang="en-US" altLang="zh-TW" sz="2000" b="1">
                  <a:solidFill>
                    <a:srgbClr val="000000"/>
                  </a:solidFill>
                  <a:ea typeface="新細明體" panose="02020500000000000000" pitchFamily="18" charset="-120"/>
                </a:rPr>
                <a:t>+</a:t>
              </a:r>
              <a:r>
                <a:rPr lang="en-US" altLang="zh-TW" sz="2000" b="1" i="1">
                  <a:solidFill>
                    <a:srgbClr val="000000"/>
                  </a:solidFill>
                  <a:ea typeface="新細明體" panose="02020500000000000000" pitchFamily="18" charset="-120"/>
                </a:rPr>
                <a:t> Y</a:t>
              </a:r>
            </a:p>
          </p:txBody>
        </p:sp>
        <p:sp>
          <p:nvSpPr>
            <p:cNvPr id="94" name="Rectangle 422"/>
            <p:cNvSpPr>
              <a:spLocks noChangeArrowheads="1"/>
            </p:cNvSpPr>
            <p:nvPr/>
          </p:nvSpPr>
          <p:spPr bwMode="auto">
            <a:xfrm>
              <a:off x="3282" y="3563"/>
              <a:ext cx="9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lgn="ctr">
                <a:spcBef>
                  <a:spcPct val="0"/>
                </a:spcBef>
                <a:buClrTx/>
                <a:buFontTx/>
                <a:buNone/>
              </a:pPr>
              <a:r>
                <a:rPr lang="en-US" altLang="zh-TW" sz="2000" b="1">
                  <a:solidFill>
                    <a:srgbClr val="000000"/>
                  </a:solidFill>
                  <a:ea typeface="新細明體" panose="02020500000000000000" pitchFamily="18" charset="-120"/>
                </a:rPr>
                <a:t>=</a:t>
              </a:r>
              <a:endParaRPr lang="en-US" altLang="zh-TW" sz="2000" b="1">
                <a:ea typeface="新細明體" panose="02020500000000000000" pitchFamily="18" charset="-120"/>
              </a:endParaRPr>
            </a:p>
          </p:txBody>
        </p:sp>
        <p:sp>
          <p:nvSpPr>
            <p:cNvPr id="95" name="Rectangle 426"/>
            <p:cNvSpPr>
              <a:spLocks noChangeArrowheads="1"/>
            </p:cNvSpPr>
            <p:nvPr/>
          </p:nvSpPr>
          <p:spPr bwMode="auto">
            <a:xfrm>
              <a:off x="3407" y="3553"/>
              <a:ext cx="94" cy="7"/>
            </a:xfrm>
            <a:prstGeom prst="rect">
              <a:avLst/>
            </a:prstGeom>
            <a:solidFill>
              <a:srgbClr val="000000"/>
            </a:solidFill>
            <a:ln w="28575">
              <a:solidFill>
                <a:srgbClr val="000000"/>
              </a:solidFill>
              <a:miter lim="800000"/>
              <a:headEnd/>
              <a:tailEnd/>
            </a:ln>
          </p:spPr>
          <p:txBody>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lgn="ctr">
                <a:spcBef>
                  <a:spcPct val="0"/>
                </a:spcBef>
                <a:buClrTx/>
                <a:buFontTx/>
                <a:buNone/>
              </a:pPr>
              <a:endParaRPr lang="zh-TW" altLang="en-US" sz="2000">
                <a:ea typeface="新細明體" panose="02020500000000000000" pitchFamily="18" charset="-120"/>
              </a:endParaRPr>
            </a:p>
          </p:txBody>
        </p:sp>
        <p:sp>
          <p:nvSpPr>
            <p:cNvPr id="96" name="Rectangle 434"/>
            <p:cNvSpPr>
              <a:spLocks noChangeArrowheads="1"/>
            </p:cNvSpPr>
            <p:nvPr/>
          </p:nvSpPr>
          <p:spPr bwMode="auto">
            <a:xfrm>
              <a:off x="2929" y="3553"/>
              <a:ext cx="320" cy="7"/>
            </a:xfrm>
            <a:prstGeom prst="rect">
              <a:avLst/>
            </a:prstGeom>
            <a:solidFill>
              <a:srgbClr val="000000"/>
            </a:solidFill>
            <a:ln w="28575">
              <a:solidFill>
                <a:srgbClr val="000000"/>
              </a:solidFill>
              <a:miter lim="800000"/>
              <a:headEnd/>
              <a:tailEnd/>
            </a:ln>
          </p:spPr>
          <p:txBody>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lgn="ctr">
                <a:spcBef>
                  <a:spcPct val="0"/>
                </a:spcBef>
                <a:buClrTx/>
                <a:buFontTx/>
                <a:buNone/>
              </a:pPr>
              <a:endParaRPr lang="zh-TW" altLang="en-US" sz="2000">
                <a:ea typeface="新細明體" panose="02020500000000000000" pitchFamily="18" charset="-120"/>
              </a:endParaRPr>
            </a:p>
          </p:txBody>
        </p:sp>
        <p:sp>
          <p:nvSpPr>
            <p:cNvPr id="97" name="Rectangle 438"/>
            <p:cNvSpPr>
              <a:spLocks noChangeArrowheads="1"/>
            </p:cNvSpPr>
            <p:nvPr/>
          </p:nvSpPr>
          <p:spPr bwMode="auto">
            <a:xfrm>
              <a:off x="3703" y="3553"/>
              <a:ext cx="94" cy="7"/>
            </a:xfrm>
            <a:prstGeom prst="rect">
              <a:avLst/>
            </a:prstGeom>
            <a:solidFill>
              <a:srgbClr val="000000"/>
            </a:solidFill>
            <a:ln w="28575">
              <a:solidFill>
                <a:srgbClr val="000000"/>
              </a:solidFill>
              <a:miter lim="800000"/>
              <a:headEnd/>
              <a:tailEnd/>
            </a:ln>
          </p:spPr>
          <p:txBody>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lgn="ctr">
                <a:spcBef>
                  <a:spcPct val="0"/>
                </a:spcBef>
                <a:buClrTx/>
                <a:buFontTx/>
                <a:buNone/>
              </a:pPr>
              <a:endParaRPr lang="zh-TW" altLang="en-US" sz="2000">
                <a:ea typeface="新細明體" panose="02020500000000000000" pitchFamily="18" charset="-120"/>
              </a:endParaRPr>
            </a:p>
          </p:txBody>
        </p:sp>
      </p:grpSp>
      <p:grpSp>
        <p:nvGrpSpPr>
          <p:cNvPr id="98" name="Group 457"/>
          <p:cNvGrpSpPr>
            <a:grpSpLocks/>
          </p:cNvGrpSpPr>
          <p:nvPr/>
        </p:nvGrpSpPr>
        <p:grpSpPr bwMode="auto">
          <a:xfrm>
            <a:off x="862013" y="2517775"/>
            <a:ext cx="1082675" cy="1841500"/>
            <a:chOff x="543" y="1586"/>
            <a:chExt cx="682" cy="1160"/>
          </a:xfrm>
        </p:grpSpPr>
        <p:sp>
          <p:nvSpPr>
            <p:cNvPr id="99" name="Rectangle 321"/>
            <p:cNvSpPr>
              <a:spLocks noChangeArrowheads="1"/>
            </p:cNvSpPr>
            <p:nvPr/>
          </p:nvSpPr>
          <p:spPr bwMode="auto">
            <a:xfrm>
              <a:off x="587" y="1588"/>
              <a:ext cx="139"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lgn="ctr">
                <a:spcBef>
                  <a:spcPct val="0"/>
                </a:spcBef>
                <a:buClrTx/>
                <a:buFontTx/>
                <a:buNone/>
              </a:pPr>
              <a:r>
                <a:rPr lang="en-US" altLang="zh-TW" sz="1900" b="1" i="1">
                  <a:solidFill>
                    <a:srgbClr val="000000"/>
                  </a:solidFill>
                  <a:ea typeface="新細明體" panose="02020500000000000000" pitchFamily="18" charset="-120"/>
                </a:rPr>
                <a:t>X </a:t>
              </a:r>
              <a:endParaRPr lang="en-US" altLang="zh-TW" sz="2400" b="1">
                <a:ea typeface="新細明體" panose="02020500000000000000" pitchFamily="18" charset="-120"/>
              </a:endParaRPr>
            </a:p>
          </p:txBody>
        </p:sp>
        <p:sp>
          <p:nvSpPr>
            <p:cNvPr id="100" name="Rectangle 322"/>
            <p:cNvSpPr>
              <a:spLocks noChangeArrowheads="1"/>
            </p:cNvSpPr>
            <p:nvPr/>
          </p:nvSpPr>
          <p:spPr bwMode="auto">
            <a:xfrm>
              <a:off x="736" y="1586"/>
              <a:ext cx="201"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lgn="ctr">
                <a:spcBef>
                  <a:spcPct val="0"/>
                </a:spcBef>
                <a:buClrTx/>
                <a:buFontTx/>
                <a:buNone/>
              </a:pPr>
              <a:r>
                <a:rPr lang="en-US" altLang="zh-TW" sz="1900" b="1">
                  <a:solidFill>
                    <a:srgbClr val="000000"/>
                  </a:solidFill>
                  <a:ea typeface="新細明體" panose="02020500000000000000" pitchFamily="18" charset="-120"/>
                </a:rPr>
                <a:t>+ 0</a:t>
              </a:r>
              <a:endParaRPr lang="en-US" altLang="zh-TW" sz="2400" b="1">
                <a:ea typeface="新細明體" panose="02020500000000000000" pitchFamily="18" charset="-120"/>
              </a:endParaRPr>
            </a:p>
          </p:txBody>
        </p:sp>
        <p:sp>
          <p:nvSpPr>
            <p:cNvPr id="101" name="Rectangle 324"/>
            <p:cNvSpPr>
              <a:spLocks noChangeArrowheads="1"/>
            </p:cNvSpPr>
            <p:nvPr/>
          </p:nvSpPr>
          <p:spPr bwMode="auto">
            <a:xfrm>
              <a:off x="1124" y="1588"/>
              <a:ext cx="101"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lgn="ctr">
                <a:spcBef>
                  <a:spcPct val="0"/>
                </a:spcBef>
                <a:buClrTx/>
                <a:buFontTx/>
                <a:buNone/>
              </a:pPr>
              <a:r>
                <a:rPr lang="en-US" altLang="zh-TW" sz="1900" b="1" i="1">
                  <a:solidFill>
                    <a:srgbClr val="000000"/>
                  </a:solidFill>
                  <a:ea typeface="新細明體" panose="02020500000000000000" pitchFamily="18" charset="-120"/>
                </a:rPr>
                <a:t>X</a:t>
              </a:r>
              <a:endParaRPr lang="en-US" altLang="zh-TW" sz="2400" b="1">
                <a:ea typeface="新細明體" panose="02020500000000000000" pitchFamily="18" charset="-120"/>
              </a:endParaRPr>
            </a:p>
          </p:txBody>
        </p:sp>
        <p:sp>
          <p:nvSpPr>
            <p:cNvPr id="102" name="Rectangle 325"/>
            <p:cNvSpPr>
              <a:spLocks noChangeArrowheads="1"/>
            </p:cNvSpPr>
            <p:nvPr/>
          </p:nvSpPr>
          <p:spPr bwMode="auto">
            <a:xfrm>
              <a:off x="983" y="1593"/>
              <a:ext cx="87"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lgn="ctr">
                <a:spcBef>
                  <a:spcPct val="0"/>
                </a:spcBef>
                <a:buClrTx/>
                <a:buFontTx/>
                <a:buNone/>
              </a:pPr>
              <a:r>
                <a:rPr lang="en-US" altLang="zh-TW" sz="1900" b="1">
                  <a:solidFill>
                    <a:srgbClr val="000000"/>
                  </a:solidFill>
                  <a:ea typeface="新細明體" panose="02020500000000000000" pitchFamily="18" charset="-120"/>
                </a:rPr>
                <a:t>=</a:t>
              </a:r>
              <a:endParaRPr lang="en-US" altLang="zh-TW" sz="2400" b="1">
                <a:ea typeface="新細明體" panose="02020500000000000000" pitchFamily="18" charset="-120"/>
              </a:endParaRPr>
            </a:p>
          </p:txBody>
        </p:sp>
        <p:sp>
          <p:nvSpPr>
            <p:cNvPr id="103" name="Rectangle 333"/>
            <p:cNvSpPr>
              <a:spLocks noChangeArrowheads="1"/>
            </p:cNvSpPr>
            <p:nvPr/>
          </p:nvSpPr>
          <p:spPr bwMode="auto">
            <a:xfrm>
              <a:off x="724" y="1849"/>
              <a:ext cx="87"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lgn="ctr">
                <a:spcBef>
                  <a:spcPct val="0"/>
                </a:spcBef>
                <a:buClrTx/>
                <a:buFontTx/>
                <a:buNone/>
              </a:pPr>
              <a:r>
                <a:rPr lang="en-US" altLang="zh-TW" sz="1900" b="1">
                  <a:solidFill>
                    <a:srgbClr val="000000"/>
                  </a:solidFill>
                  <a:ea typeface="新細明體" panose="02020500000000000000" pitchFamily="18" charset="-120"/>
                </a:rPr>
                <a:t>+</a:t>
              </a:r>
              <a:endParaRPr lang="en-US" altLang="zh-TW" sz="2400" b="1">
                <a:ea typeface="新細明體" panose="02020500000000000000" pitchFamily="18" charset="-120"/>
              </a:endParaRPr>
            </a:p>
          </p:txBody>
        </p:sp>
        <p:sp>
          <p:nvSpPr>
            <p:cNvPr id="104" name="Rectangle 331"/>
            <p:cNvSpPr>
              <a:spLocks noChangeArrowheads="1"/>
            </p:cNvSpPr>
            <p:nvPr/>
          </p:nvSpPr>
          <p:spPr bwMode="auto">
            <a:xfrm>
              <a:off x="573" y="1845"/>
              <a:ext cx="101"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lgn="ctr">
                <a:spcBef>
                  <a:spcPct val="0"/>
                </a:spcBef>
                <a:buClrTx/>
                <a:buFontTx/>
                <a:buNone/>
              </a:pPr>
              <a:r>
                <a:rPr lang="en-US" altLang="zh-TW" sz="1900" b="1" i="1">
                  <a:solidFill>
                    <a:srgbClr val="000000"/>
                  </a:solidFill>
                  <a:ea typeface="新細明體" panose="02020500000000000000" pitchFamily="18" charset="-120"/>
                </a:rPr>
                <a:t>X</a:t>
              </a:r>
              <a:endParaRPr lang="en-US" altLang="zh-TW" sz="2400" b="1">
                <a:ea typeface="新細明體" panose="02020500000000000000" pitchFamily="18" charset="-120"/>
              </a:endParaRPr>
            </a:p>
          </p:txBody>
        </p:sp>
        <p:sp>
          <p:nvSpPr>
            <p:cNvPr id="105" name="Rectangle 332"/>
            <p:cNvSpPr>
              <a:spLocks noChangeArrowheads="1"/>
            </p:cNvSpPr>
            <p:nvPr/>
          </p:nvSpPr>
          <p:spPr bwMode="auto">
            <a:xfrm>
              <a:off x="740" y="1842"/>
              <a:ext cx="190"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lgn="ctr">
                <a:spcBef>
                  <a:spcPct val="0"/>
                </a:spcBef>
                <a:buClrTx/>
                <a:buFontTx/>
                <a:buNone/>
              </a:pPr>
              <a:r>
                <a:rPr lang="zh-TW" altLang="en-US" sz="1900" b="1">
                  <a:solidFill>
                    <a:srgbClr val="000000"/>
                  </a:solidFill>
                  <a:ea typeface="新細明體" panose="02020500000000000000" pitchFamily="18" charset="-120"/>
                </a:rPr>
                <a:t>   </a:t>
              </a:r>
              <a:r>
                <a:rPr lang="en-US" altLang="zh-TW" sz="1900" b="1">
                  <a:solidFill>
                    <a:srgbClr val="000000"/>
                  </a:solidFill>
                  <a:ea typeface="新細明體" panose="02020500000000000000" pitchFamily="18" charset="-120"/>
                </a:rPr>
                <a:t>1</a:t>
              </a:r>
              <a:endParaRPr lang="en-US" altLang="zh-TW" sz="2400" b="1">
                <a:ea typeface="新細明體" panose="02020500000000000000" pitchFamily="18" charset="-120"/>
              </a:endParaRPr>
            </a:p>
          </p:txBody>
        </p:sp>
        <p:sp>
          <p:nvSpPr>
            <p:cNvPr id="106" name="Rectangle 334"/>
            <p:cNvSpPr>
              <a:spLocks noChangeArrowheads="1"/>
            </p:cNvSpPr>
            <p:nvPr/>
          </p:nvSpPr>
          <p:spPr bwMode="auto">
            <a:xfrm>
              <a:off x="1124" y="1842"/>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lgn="ctr">
                <a:spcBef>
                  <a:spcPct val="0"/>
                </a:spcBef>
                <a:buClrTx/>
                <a:buFontTx/>
                <a:buNone/>
              </a:pPr>
              <a:r>
                <a:rPr lang="en-US" altLang="zh-TW" sz="1900" b="1">
                  <a:solidFill>
                    <a:srgbClr val="000000"/>
                  </a:solidFill>
                  <a:ea typeface="新細明體" panose="02020500000000000000" pitchFamily="18" charset="-120"/>
                </a:rPr>
                <a:t>1</a:t>
              </a:r>
              <a:endParaRPr lang="en-US" altLang="zh-TW" sz="2400" b="1">
                <a:ea typeface="新細明體" panose="02020500000000000000" pitchFamily="18" charset="-120"/>
              </a:endParaRPr>
            </a:p>
          </p:txBody>
        </p:sp>
        <p:sp>
          <p:nvSpPr>
            <p:cNvPr id="107" name="Rectangle 335"/>
            <p:cNvSpPr>
              <a:spLocks noChangeArrowheads="1"/>
            </p:cNvSpPr>
            <p:nvPr/>
          </p:nvSpPr>
          <p:spPr bwMode="auto">
            <a:xfrm>
              <a:off x="990" y="1849"/>
              <a:ext cx="87"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lgn="ctr">
                <a:spcBef>
                  <a:spcPct val="0"/>
                </a:spcBef>
                <a:buClrTx/>
                <a:buFontTx/>
                <a:buNone/>
              </a:pPr>
              <a:r>
                <a:rPr lang="en-US" altLang="zh-TW" sz="1900" b="1">
                  <a:solidFill>
                    <a:srgbClr val="000000"/>
                  </a:solidFill>
                  <a:ea typeface="新細明體" panose="02020500000000000000" pitchFamily="18" charset="-120"/>
                </a:rPr>
                <a:t>=</a:t>
              </a:r>
              <a:endParaRPr lang="en-US" altLang="zh-TW" sz="2400" b="1">
                <a:ea typeface="新細明體" panose="02020500000000000000" pitchFamily="18" charset="-120"/>
              </a:endParaRPr>
            </a:p>
          </p:txBody>
        </p:sp>
        <p:sp>
          <p:nvSpPr>
            <p:cNvPr id="108" name="Rectangle 341"/>
            <p:cNvSpPr>
              <a:spLocks noChangeArrowheads="1"/>
            </p:cNvSpPr>
            <p:nvPr/>
          </p:nvSpPr>
          <p:spPr bwMode="auto">
            <a:xfrm>
              <a:off x="567" y="2085"/>
              <a:ext cx="365"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lgn="ctr">
                <a:spcBef>
                  <a:spcPct val="0"/>
                </a:spcBef>
                <a:buClrTx/>
                <a:buFontTx/>
                <a:buNone/>
              </a:pPr>
              <a:r>
                <a:rPr lang="en-US" altLang="zh-TW" sz="1900" b="1" i="1">
                  <a:solidFill>
                    <a:srgbClr val="000000"/>
                  </a:solidFill>
                  <a:ea typeface="新細明體" panose="02020500000000000000" pitchFamily="18" charset="-120"/>
                </a:rPr>
                <a:t>X + X</a:t>
              </a:r>
              <a:endParaRPr lang="en-US" altLang="zh-TW" sz="2400" b="1">
                <a:ea typeface="新細明體" panose="02020500000000000000" pitchFamily="18" charset="-120"/>
              </a:endParaRPr>
            </a:p>
          </p:txBody>
        </p:sp>
        <p:sp>
          <p:nvSpPr>
            <p:cNvPr id="109" name="Rectangle 343"/>
            <p:cNvSpPr>
              <a:spLocks noChangeArrowheads="1"/>
            </p:cNvSpPr>
            <p:nvPr/>
          </p:nvSpPr>
          <p:spPr bwMode="auto">
            <a:xfrm>
              <a:off x="1121" y="2085"/>
              <a:ext cx="101"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lgn="ctr">
                <a:spcBef>
                  <a:spcPct val="0"/>
                </a:spcBef>
                <a:buClrTx/>
                <a:buFontTx/>
                <a:buNone/>
              </a:pPr>
              <a:r>
                <a:rPr lang="en-US" altLang="zh-TW" sz="1900" b="1" i="1">
                  <a:solidFill>
                    <a:srgbClr val="000000"/>
                  </a:solidFill>
                  <a:ea typeface="新細明體" panose="02020500000000000000" pitchFamily="18" charset="-120"/>
                </a:rPr>
                <a:t>X</a:t>
              </a:r>
              <a:endParaRPr lang="en-US" altLang="zh-TW" sz="2400" b="1">
                <a:ea typeface="新細明體" panose="02020500000000000000" pitchFamily="18" charset="-120"/>
              </a:endParaRPr>
            </a:p>
          </p:txBody>
        </p:sp>
        <p:sp>
          <p:nvSpPr>
            <p:cNvPr id="110" name="Rectangle 344"/>
            <p:cNvSpPr>
              <a:spLocks noChangeArrowheads="1"/>
            </p:cNvSpPr>
            <p:nvPr/>
          </p:nvSpPr>
          <p:spPr bwMode="auto">
            <a:xfrm>
              <a:off x="987" y="2089"/>
              <a:ext cx="8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lgn="ctr">
                <a:spcBef>
                  <a:spcPct val="0"/>
                </a:spcBef>
                <a:buClrTx/>
                <a:buFontTx/>
                <a:buNone/>
              </a:pPr>
              <a:r>
                <a:rPr lang="en-US" altLang="zh-TW" sz="1900" b="1">
                  <a:solidFill>
                    <a:srgbClr val="000000"/>
                  </a:solidFill>
                  <a:ea typeface="新細明體" panose="02020500000000000000" pitchFamily="18" charset="-120"/>
                </a:rPr>
                <a:t>=</a:t>
              </a:r>
              <a:endParaRPr lang="en-US" altLang="zh-TW" sz="2400" b="1">
                <a:ea typeface="新細明體" panose="02020500000000000000" pitchFamily="18" charset="-120"/>
              </a:endParaRPr>
            </a:p>
          </p:txBody>
        </p:sp>
        <p:sp>
          <p:nvSpPr>
            <p:cNvPr id="111" name="Rectangle 351"/>
            <p:cNvSpPr>
              <a:spLocks noChangeArrowheads="1"/>
            </p:cNvSpPr>
            <p:nvPr/>
          </p:nvSpPr>
          <p:spPr bwMode="auto">
            <a:xfrm>
              <a:off x="1109" y="2322"/>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lgn="ctr">
                <a:spcBef>
                  <a:spcPct val="0"/>
                </a:spcBef>
                <a:buClrTx/>
                <a:buFontTx/>
                <a:buNone/>
              </a:pPr>
              <a:r>
                <a:rPr lang="en-US" altLang="zh-TW" sz="1900" b="1">
                  <a:solidFill>
                    <a:srgbClr val="000000"/>
                  </a:solidFill>
                  <a:ea typeface="新細明體" panose="02020500000000000000" pitchFamily="18" charset="-120"/>
                </a:rPr>
                <a:t>1</a:t>
              </a:r>
              <a:endParaRPr lang="en-US" altLang="zh-TW" sz="2400" b="1">
                <a:ea typeface="新細明體" panose="02020500000000000000" pitchFamily="18" charset="-120"/>
              </a:endParaRPr>
            </a:p>
          </p:txBody>
        </p:sp>
        <p:sp>
          <p:nvSpPr>
            <p:cNvPr id="112" name="Rectangle 352"/>
            <p:cNvSpPr>
              <a:spLocks noChangeArrowheads="1"/>
            </p:cNvSpPr>
            <p:nvPr/>
          </p:nvSpPr>
          <p:spPr bwMode="auto">
            <a:xfrm>
              <a:off x="974" y="2329"/>
              <a:ext cx="87"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lgn="ctr">
                <a:spcBef>
                  <a:spcPct val="0"/>
                </a:spcBef>
                <a:buClrTx/>
                <a:buFontTx/>
                <a:buNone/>
              </a:pPr>
              <a:r>
                <a:rPr lang="en-US" altLang="zh-TW" sz="1900" b="1">
                  <a:solidFill>
                    <a:srgbClr val="000000"/>
                  </a:solidFill>
                  <a:ea typeface="新細明體" panose="02020500000000000000" pitchFamily="18" charset="-120"/>
                </a:rPr>
                <a:t>=</a:t>
              </a:r>
              <a:endParaRPr lang="en-US" altLang="zh-TW" sz="2400" b="1">
                <a:ea typeface="新細明體" panose="02020500000000000000" pitchFamily="18" charset="-120"/>
              </a:endParaRPr>
            </a:p>
          </p:txBody>
        </p:sp>
        <p:grpSp>
          <p:nvGrpSpPr>
            <p:cNvPr id="113" name="Group 455"/>
            <p:cNvGrpSpPr>
              <a:grpSpLocks/>
            </p:cNvGrpSpPr>
            <p:nvPr/>
          </p:nvGrpSpPr>
          <p:grpSpPr bwMode="auto">
            <a:xfrm>
              <a:off x="548" y="2324"/>
              <a:ext cx="390" cy="182"/>
              <a:chOff x="548" y="2324"/>
              <a:chExt cx="390" cy="182"/>
            </a:xfrm>
          </p:grpSpPr>
          <p:sp>
            <p:nvSpPr>
              <p:cNvPr id="117" name="Rectangle 349"/>
              <p:cNvSpPr>
                <a:spLocks noChangeArrowheads="1"/>
              </p:cNvSpPr>
              <p:nvPr/>
            </p:nvSpPr>
            <p:spPr bwMode="auto">
              <a:xfrm>
                <a:off x="548" y="2324"/>
                <a:ext cx="365"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lgn="ctr">
                  <a:spcBef>
                    <a:spcPct val="0"/>
                  </a:spcBef>
                  <a:buClrTx/>
                  <a:buFontTx/>
                  <a:buNone/>
                </a:pPr>
                <a:r>
                  <a:rPr lang="en-US" altLang="zh-TW" sz="1900" b="1" i="1">
                    <a:solidFill>
                      <a:srgbClr val="000000"/>
                    </a:solidFill>
                    <a:ea typeface="新細明體" panose="02020500000000000000" pitchFamily="18" charset="-120"/>
                  </a:rPr>
                  <a:t>X + X</a:t>
                </a:r>
                <a:endParaRPr lang="en-US" altLang="zh-TW" sz="2400" b="1">
                  <a:ea typeface="新細明體" panose="02020500000000000000" pitchFamily="18" charset="-120"/>
                </a:endParaRPr>
              </a:p>
            </p:txBody>
          </p:sp>
          <p:sp>
            <p:nvSpPr>
              <p:cNvPr id="118" name="Rectangle 353"/>
              <p:cNvSpPr>
                <a:spLocks noChangeArrowheads="1"/>
              </p:cNvSpPr>
              <p:nvPr/>
            </p:nvSpPr>
            <p:spPr bwMode="auto">
              <a:xfrm>
                <a:off x="840" y="2327"/>
                <a:ext cx="98" cy="7"/>
              </a:xfrm>
              <a:prstGeom prst="rect">
                <a:avLst/>
              </a:prstGeom>
              <a:solidFill>
                <a:srgbClr val="000000"/>
              </a:solidFill>
              <a:ln w="28575">
                <a:solidFill>
                  <a:srgbClr val="000000"/>
                </a:solidFill>
                <a:miter lim="800000"/>
                <a:headEnd/>
                <a:tailEnd/>
              </a:ln>
            </p:spPr>
            <p:txBody>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lgn="ctr">
                  <a:spcBef>
                    <a:spcPct val="0"/>
                  </a:spcBef>
                  <a:buClrTx/>
                  <a:buFontTx/>
                  <a:buNone/>
                </a:pPr>
                <a:endParaRPr lang="zh-TW" altLang="en-US" sz="2000">
                  <a:ea typeface="新細明體" panose="02020500000000000000" pitchFamily="18" charset="-120"/>
                </a:endParaRPr>
              </a:p>
            </p:txBody>
          </p:sp>
        </p:grpSp>
        <p:sp>
          <p:nvSpPr>
            <p:cNvPr id="114" name="Rectangle 359"/>
            <p:cNvSpPr>
              <a:spLocks noChangeArrowheads="1"/>
            </p:cNvSpPr>
            <p:nvPr/>
          </p:nvSpPr>
          <p:spPr bwMode="auto">
            <a:xfrm>
              <a:off x="543" y="2564"/>
              <a:ext cx="395"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lgn="ctr">
                <a:spcBef>
                  <a:spcPct val="0"/>
                </a:spcBef>
                <a:buClrTx/>
                <a:buFontTx/>
                <a:buNone/>
              </a:pPr>
              <a:r>
                <a:rPr lang="en-US" altLang="zh-TW" sz="1900" b="1" i="1">
                  <a:solidFill>
                    <a:srgbClr val="000000"/>
                  </a:solidFill>
                  <a:latin typeface="TimesTen" pitchFamily="18" charset="0"/>
                  <a:ea typeface="新細明體" panose="02020500000000000000" pitchFamily="18" charset="-120"/>
                </a:rPr>
                <a:t>X </a:t>
              </a:r>
              <a:r>
                <a:rPr lang="en-US" altLang="zh-TW" sz="1900" i="1">
                  <a:solidFill>
                    <a:srgbClr val="000000"/>
                  </a:solidFill>
                  <a:latin typeface="TimesTen" pitchFamily="18" charset="0"/>
                  <a:ea typeface="新細明體" panose="02020500000000000000" pitchFamily="18" charset="-120"/>
                </a:rPr>
                <a:t>=</a:t>
              </a:r>
              <a:r>
                <a:rPr lang="en-US" altLang="zh-TW" sz="1900" b="1" i="1">
                  <a:solidFill>
                    <a:srgbClr val="000000"/>
                  </a:solidFill>
                  <a:latin typeface="TimesTen" pitchFamily="18" charset="0"/>
                  <a:ea typeface="新細明體" panose="02020500000000000000" pitchFamily="18" charset="-120"/>
                </a:rPr>
                <a:t> X</a:t>
              </a:r>
              <a:endParaRPr lang="en-US" altLang="zh-TW" sz="2400" b="1">
                <a:ea typeface="新細明體" panose="02020500000000000000" pitchFamily="18" charset="-120"/>
              </a:endParaRPr>
            </a:p>
          </p:txBody>
        </p:sp>
        <p:sp>
          <p:nvSpPr>
            <p:cNvPr id="115" name="Rectangle 361"/>
            <p:cNvSpPr>
              <a:spLocks noChangeArrowheads="1"/>
            </p:cNvSpPr>
            <p:nvPr/>
          </p:nvSpPr>
          <p:spPr bwMode="auto">
            <a:xfrm>
              <a:off x="563" y="2568"/>
              <a:ext cx="98" cy="7"/>
            </a:xfrm>
            <a:prstGeom prst="rect">
              <a:avLst/>
            </a:prstGeom>
            <a:solidFill>
              <a:srgbClr val="000000"/>
            </a:solidFill>
            <a:ln w="19050">
              <a:solidFill>
                <a:srgbClr val="000000"/>
              </a:solidFill>
              <a:miter lim="800000"/>
              <a:headEnd/>
              <a:tailEnd/>
            </a:ln>
          </p:spPr>
          <p:txBody>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lgn="ctr">
                <a:spcBef>
                  <a:spcPct val="0"/>
                </a:spcBef>
                <a:buClrTx/>
                <a:buFontTx/>
                <a:buNone/>
              </a:pPr>
              <a:endParaRPr lang="zh-TW" altLang="en-US" sz="2000">
                <a:ea typeface="新細明體" panose="02020500000000000000" pitchFamily="18" charset="-120"/>
              </a:endParaRPr>
            </a:p>
          </p:txBody>
        </p:sp>
        <p:sp>
          <p:nvSpPr>
            <p:cNvPr id="116" name="Rectangle 444"/>
            <p:cNvSpPr>
              <a:spLocks noChangeArrowheads="1"/>
            </p:cNvSpPr>
            <p:nvPr/>
          </p:nvSpPr>
          <p:spPr bwMode="auto">
            <a:xfrm>
              <a:off x="563" y="2536"/>
              <a:ext cx="98" cy="7"/>
            </a:xfrm>
            <a:prstGeom prst="rect">
              <a:avLst/>
            </a:prstGeom>
            <a:solidFill>
              <a:srgbClr val="000000"/>
            </a:solidFill>
            <a:ln w="19050">
              <a:solidFill>
                <a:srgbClr val="000000"/>
              </a:solidFill>
              <a:miter lim="800000"/>
              <a:headEnd/>
              <a:tailEnd/>
            </a:ln>
          </p:spPr>
          <p:txBody>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lgn="ctr">
                <a:spcBef>
                  <a:spcPct val="0"/>
                </a:spcBef>
                <a:buClrTx/>
                <a:buFontTx/>
                <a:buNone/>
              </a:pPr>
              <a:endParaRPr lang="zh-TW" altLang="en-US" sz="2000">
                <a:ea typeface="新細明體" panose="02020500000000000000" pitchFamily="18" charset="-120"/>
              </a:endParaRPr>
            </a:p>
          </p:txBody>
        </p:sp>
      </p:grpSp>
    </p:spTree>
    <p:extLst>
      <p:ext uri="{BB962C8B-B14F-4D97-AF65-F5344CB8AC3E}">
        <p14:creationId xmlns:p14="http://schemas.microsoft.com/office/powerpoint/2010/main" val="3258269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a:ea typeface="新細明體" panose="02020500000000000000" pitchFamily="18" charset="-120"/>
              </a:rPr>
              <a:t>K-Map</a:t>
            </a:r>
            <a:endParaRPr lang="zh-TW" altLang="en-US"/>
          </a:p>
        </p:txBody>
      </p:sp>
      <p:graphicFrame>
        <p:nvGraphicFramePr>
          <p:cNvPr id="4" name="Object 3"/>
          <p:cNvGraphicFramePr>
            <a:graphicFrameLocks noChangeAspect="1"/>
          </p:cNvGraphicFramePr>
          <p:nvPr>
            <p:extLst>
              <p:ext uri="{D42A27DB-BD31-4B8C-83A1-F6EECF244321}">
                <p14:modId xmlns:p14="http://schemas.microsoft.com/office/powerpoint/2010/main" val="3815540054"/>
              </p:ext>
            </p:extLst>
          </p:nvPr>
        </p:nvGraphicFramePr>
        <p:xfrm>
          <a:off x="812448" y="1318411"/>
          <a:ext cx="1905000" cy="4991100"/>
        </p:xfrm>
        <a:graphic>
          <a:graphicData uri="http://schemas.openxmlformats.org/presentationml/2006/ole">
            <mc:AlternateContent xmlns:mc="http://schemas.openxmlformats.org/markup-compatibility/2006">
              <mc:Choice xmlns:v="urn:schemas-microsoft-com:vml" Requires="v">
                <p:oleObj spid="_x0000_s1032" name="Document" r:id="rId4" imgW="1868536" imgH="4901204" progId="Word.Document.8">
                  <p:embed/>
                </p:oleObj>
              </mc:Choice>
              <mc:Fallback>
                <p:oleObj name="Document" r:id="rId4" imgW="1868536" imgH="4901204" progId="Word.Document.8">
                  <p:embed/>
                  <p:pic>
                    <p:nvPicPr>
                      <p:cNvPr id="4" name="Object 3"/>
                      <p:cNvPicPr>
                        <a:picLocks noChangeAspect="1" noChangeArrowheads="1"/>
                      </p:cNvPicPr>
                      <p:nvPr/>
                    </p:nvPicPr>
                    <p:blipFill>
                      <a:blip r:embed="rId5"/>
                      <a:srcRect/>
                      <a:stretch>
                        <a:fillRect/>
                      </a:stretch>
                    </p:blipFill>
                    <p:spPr bwMode="auto">
                      <a:xfrm>
                        <a:off x="812448" y="1318411"/>
                        <a:ext cx="1905000" cy="499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1" name="矩形 130"/>
          <p:cNvSpPr/>
          <p:nvPr/>
        </p:nvSpPr>
        <p:spPr>
          <a:xfrm>
            <a:off x="722540" y="6031071"/>
            <a:ext cx="5067127" cy="307777"/>
          </a:xfrm>
          <a:prstGeom prst="rect">
            <a:avLst/>
          </a:prstGeom>
        </p:spPr>
        <p:txBody>
          <a:bodyPr wrap="square">
            <a:spAutoFit/>
          </a:bodyPr>
          <a:lstStyle/>
          <a:p>
            <a:r>
              <a:rPr lang="en-US" altLang="zh-TW" sz="1400" b="1"/>
              <a:t>F(A, B, C,</a:t>
            </a:r>
            <a:r>
              <a:rPr lang="zh-TW" altLang="en-US" sz="1400" b="1"/>
              <a:t> </a:t>
            </a:r>
            <a:r>
              <a:rPr lang="en-US" altLang="zh-TW" sz="1400" b="1"/>
              <a:t>D) = ∑(0,1,2,4,5,6,8,9,12,13,14)</a:t>
            </a:r>
            <a:endParaRPr lang="zh-TW" altLang="en-US" sz="1400" b="1"/>
          </a:p>
        </p:txBody>
      </p:sp>
      <p:grpSp>
        <p:nvGrpSpPr>
          <p:cNvPr id="159" name="群組 158"/>
          <p:cNvGrpSpPr/>
          <p:nvPr/>
        </p:nvGrpSpPr>
        <p:grpSpPr>
          <a:xfrm>
            <a:off x="3342247" y="1618645"/>
            <a:ext cx="4291885" cy="3541738"/>
            <a:chOff x="3174607" y="1007762"/>
            <a:chExt cx="4291885" cy="3541738"/>
          </a:xfrm>
        </p:grpSpPr>
        <p:sp>
          <p:nvSpPr>
            <p:cNvPr id="59" name="Line 4"/>
            <p:cNvSpPr>
              <a:spLocks noChangeShapeType="1"/>
            </p:cNvSpPr>
            <p:nvPr/>
          </p:nvSpPr>
          <p:spPr bwMode="auto">
            <a:xfrm>
              <a:off x="6285816" y="1069960"/>
              <a:ext cx="25987" cy="345312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63" name="Text Box 27"/>
            <p:cNvSpPr txBox="1">
              <a:spLocks noChangeArrowheads="1"/>
            </p:cNvSpPr>
            <p:nvPr/>
          </p:nvSpPr>
          <p:spPr bwMode="auto">
            <a:xfrm>
              <a:off x="3195244" y="1360966"/>
              <a:ext cx="55765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TW" sz="2000" b="1">
                  <a:ea typeface="新細明體" panose="02020500000000000000" pitchFamily="18" charset="-120"/>
                </a:rPr>
                <a:t>AB</a:t>
              </a:r>
            </a:p>
          </p:txBody>
        </p:sp>
        <p:sp>
          <p:nvSpPr>
            <p:cNvPr id="64" name="Text Box 28"/>
            <p:cNvSpPr txBox="1">
              <a:spLocks noChangeArrowheads="1"/>
            </p:cNvSpPr>
            <p:nvPr/>
          </p:nvSpPr>
          <p:spPr bwMode="auto">
            <a:xfrm>
              <a:off x="3527468" y="1007762"/>
              <a:ext cx="6508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TW" sz="2000" b="1">
                  <a:ea typeface="新細明體" panose="02020500000000000000" pitchFamily="18" charset="-120"/>
                </a:rPr>
                <a:t>CD</a:t>
              </a:r>
            </a:p>
          </p:txBody>
        </p:sp>
        <p:sp>
          <p:nvSpPr>
            <p:cNvPr id="66" name="Text Box 8"/>
            <p:cNvSpPr txBox="1">
              <a:spLocks noChangeArrowheads="1"/>
            </p:cNvSpPr>
            <p:nvPr/>
          </p:nvSpPr>
          <p:spPr bwMode="auto">
            <a:xfrm>
              <a:off x="4523262" y="4015155"/>
              <a:ext cx="4349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TW" sz="2000" b="1">
                  <a:ea typeface="新細明體" panose="02020500000000000000" pitchFamily="18" charset="-120"/>
                </a:rPr>
                <a:t>8</a:t>
              </a:r>
            </a:p>
          </p:txBody>
        </p:sp>
        <p:sp>
          <p:nvSpPr>
            <p:cNvPr id="67" name="Text Box 9"/>
            <p:cNvSpPr txBox="1">
              <a:spLocks noChangeArrowheads="1"/>
            </p:cNvSpPr>
            <p:nvPr/>
          </p:nvSpPr>
          <p:spPr bwMode="auto">
            <a:xfrm>
              <a:off x="5322642" y="4015542"/>
              <a:ext cx="4349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TW" sz="2000" b="1">
                  <a:ea typeface="新細明體" panose="02020500000000000000" pitchFamily="18" charset="-120"/>
                </a:rPr>
                <a:t>9</a:t>
              </a:r>
            </a:p>
          </p:txBody>
        </p:sp>
        <p:sp>
          <p:nvSpPr>
            <p:cNvPr id="68" name="Text Box 10"/>
            <p:cNvSpPr txBox="1">
              <a:spLocks noChangeArrowheads="1"/>
            </p:cNvSpPr>
            <p:nvPr/>
          </p:nvSpPr>
          <p:spPr bwMode="auto">
            <a:xfrm>
              <a:off x="6638106" y="4015155"/>
              <a:ext cx="666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TW" sz="2000" b="1">
                  <a:ea typeface="新細明體" panose="02020500000000000000" pitchFamily="18" charset="-120"/>
                </a:rPr>
                <a:t>10</a:t>
              </a:r>
            </a:p>
          </p:txBody>
        </p:sp>
        <p:sp>
          <p:nvSpPr>
            <p:cNvPr id="69" name="Text Box 11"/>
            <p:cNvSpPr txBox="1">
              <a:spLocks noChangeArrowheads="1"/>
            </p:cNvSpPr>
            <p:nvPr/>
          </p:nvSpPr>
          <p:spPr bwMode="auto">
            <a:xfrm>
              <a:off x="5930509" y="4003970"/>
              <a:ext cx="666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TW" sz="2000" b="1">
                  <a:ea typeface="新細明體" panose="02020500000000000000" pitchFamily="18" charset="-120"/>
                </a:rPr>
                <a:t>11</a:t>
              </a:r>
            </a:p>
          </p:txBody>
        </p:sp>
        <p:sp>
          <p:nvSpPr>
            <p:cNvPr id="70" name="Text Box 12"/>
            <p:cNvSpPr txBox="1">
              <a:spLocks noChangeArrowheads="1"/>
            </p:cNvSpPr>
            <p:nvPr/>
          </p:nvSpPr>
          <p:spPr bwMode="auto">
            <a:xfrm>
              <a:off x="4420797" y="3213950"/>
              <a:ext cx="666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TW" sz="2000" b="1">
                  <a:ea typeface="新細明體" panose="02020500000000000000" pitchFamily="18" charset="-120"/>
                </a:rPr>
                <a:t>12</a:t>
              </a:r>
            </a:p>
          </p:txBody>
        </p:sp>
        <p:sp>
          <p:nvSpPr>
            <p:cNvPr id="71" name="Text Box 13"/>
            <p:cNvSpPr txBox="1">
              <a:spLocks noChangeArrowheads="1"/>
            </p:cNvSpPr>
            <p:nvPr/>
          </p:nvSpPr>
          <p:spPr bwMode="auto">
            <a:xfrm>
              <a:off x="5181502" y="3199322"/>
              <a:ext cx="666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TW" sz="2000" b="1">
                  <a:ea typeface="新細明體" panose="02020500000000000000" pitchFamily="18" charset="-120"/>
                </a:rPr>
                <a:t>13</a:t>
              </a:r>
            </a:p>
          </p:txBody>
        </p:sp>
        <p:sp>
          <p:nvSpPr>
            <p:cNvPr id="72" name="Text Box 14"/>
            <p:cNvSpPr txBox="1">
              <a:spLocks noChangeArrowheads="1"/>
            </p:cNvSpPr>
            <p:nvPr/>
          </p:nvSpPr>
          <p:spPr bwMode="auto">
            <a:xfrm>
              <a:off x="6612988" y="3195485"/>
              <a:ext cx="666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TW" sz="2000" b="1">
                  <a:ea typeface="新細明體" panose="02020500000000000000" pitchFamily="18" charset="-120"/>
                </a:rPr>
                <a:t>14</a:t>
              </a:r>
            </a:p>
          </p:txBody>
        </p:sp>
        <p:sp>
          <p:nvSpPr>
            <p:cNvPr id="73" name="Text Box 15"/>
            <p:cNvSpPr txBox="1">
              <a:spLocks noChangeArrowheads="1"/>
            </p:cNvSpPr>
            <p:nvPr/>
          </p:nvSpPr>
          <p:spPr bwMode="auto">
            <a:xfrm>
              <a:off x="5896314" y="3203078"/>
              <a:ext cx="666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TW" sz="2000" b="1">
                  <a:ea typeface="新細明體" panose="02020500000000000000" pitchFamily="18" charset="-120"/>
                </a:rPr>
                <a:t>15</a:t>
              </a:r>
            </a:p>
          </p:txBody>
        </p:sp>
        <p:sp>
          <p:nvSpPr>
            <p:cNvPr id="74" name="Text Box 16"/>
            <p:cNvSpPr txBox="1">
              <a:spLocks noChangeArrowheads="1"/>
            </p:cNvSpPr>
            <p:nvPr/>
          </p:nvSpPr>
          <p:spPr bwMode="auto">
            <a:xfrm>
              <a:off x="4504934" y="1730119"/>
              <a:ext cx="434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TW" sz="2400" b="1">
                  <a:ea typeface="新細明體" panose="02020500000000000000" pitchFamily="18" charset="-120"/>
                </a:rPr>
                <a:t>0</a:t>
              </a:r>
            </a:p>
          </p:txBody>
        </p:sp>
        <p:sp>
          <p:nvSpPr>
            <p:cNvPr id="75" name="Text Box 17"/>
            <p:cNvSpPr txBox="1">
              <a:spLocks noChangeArrowheads="1"/>
            </p:cNvSpPr>
            <p:nvPr/>
          </p:nvSpPr>
          <p:spPr bwMode="auto">
            <a:xfrm>
              <a:off x="5297390" y="1730119"/>
              <a:ext cx="4349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TW" sz="2000" b="1">
                  <a:ea typeface="新細明體" panose="02020500000000000000" pitchFamily="18" charset="-120"/>
                </a:rPr>
                <a:t>1</a:t>
              </a:r>
            </a:p>
          </p:txBody>
        </p:sp>
        <p:sp>
          <p:nvSpPr>
            <p:cNvPr id="76" name="Text Box 18"/>
            <p:cNvSpPr txBox="1">
              <a:spLocks noChangeArrowheads="1"/>
            </p:cNvSpPr>
            <p:nvPr/>
          </p:nvSpPr>
          <p:spPr bwMode="auto">
            <a:xfrm>
              <a:off x="5994846" y="1723646"/>
              <a:ext cx="4349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TW" sz="2000" b="1">
                  <a:ea typeface="新細明體" panose="02020500000000000000" pitchFamily="18" charset="-120"/>
                </a:rPr>
                <a:t>3</a:t>
              </a:r>
            </a:p>
          </p:txBody>
        </p:sp>
        <p:sp>
          <p:nvSpPr>
            <p:cNvPr id="77" name="Text Box 19"/>
            <p:cNvSpPr txBox="1">
              <a:spLocks noChangeArrowheads="1"/>
            </p:cNvSpPr>
            <p:nvPr/>
          </p:nvSpPr>
          <p:spPr bwMode="auto">
            <a:xfrm>
              <a:off x="6733136" y="1709241"/>
              <a:ext cx="4349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TW" sz="2000" b="1">
                  <a:ea typeface="新細明體" panose="02020500000000000000" pitchFamily="18" charset="-120"/>
                </a:rPr>
                <a:t>2</a:t>
              </a:r>
            </a:p>
          </p:txBody>
        </p:sp>
        <p:sp>
          <p:nvSpPr>
            <p:cNvPr id="78" name="Text Box 20"/>
            <p:cNvSpPr txBox="1">
              <a:spLocks noChangeArrowheads="1"/>
            </p:cNvSpPr>
            <p:nvPr/>
          </p:nvSpPr>
          <p:spPr bwMode="auto">
            <a:xfrm>
              <a:off x="5303591" y="2441751"/>
              <a:ext cx="4349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TW" sz="2000" b="1">
                  <a:ea typeface="新細明體" panose="02020500000000000000" pitchFamily="18" charset="-120"/>
                </a:rPr>
                <a:t>5</a:t>
              </a:r>
            </a:p>
          </p:txBody>
        </p:sp>
        <p:sp>
          <p:nvSpPr>
            <p:cNvPr id="79" name="Text Box 21"/>
            <p:cNvSpPr txBox="1">
              <a:spLocks noChangeArrowheads="1"/>
            </p:cNvSpPr>
            <p:nvPr/>
          </p:nvSpPr>
          <p:spPr bwMode="auto">
            <a:xfrm>
              <a:off x="6718490" y="2429689"/>
              <a:ext cx="4349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TW" sz="2000" b="1">
                  <a:ea typeface="新細明體" panose="02020500000000000000" pitchFamily="18" charset="-120"/>
                </a:rPr>
                <a:t>6</a:t>
              </a:r>
            </a:p>
          </p:txBody>
        </p:sp>
        <p:sp>
          <p:nvSpPr>
            <p:cNvPr id="80" name="Text Box 22"/>
            <p:cNvSpPr txBox="1">
              <a:spLocks noChangeArrowheads="1"/>
            </p:cNvSpPr>
            <p:nvPr/>
          </p:nvSpPr>
          <p:spPr bwMode="auto">
            <a:xfrm>
              <a:off x="4527305" y="2412745"/>
              <a:ext cx="4349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TW" sz="2000" b="1">
                  <a:ea typeface="新細明體" panose="02020500000000000000" pitchFamily="18" charset="-120"/>
                </a:rPr>
                <a:t>4</a:t>
              </a:r>
            </a:p>
          </p:txBody>
        </p:sp>
        <p:sp>
          <p:nvSpPr>
            <p:cNvPr id="81" name="Text Box 23"/>
            <p:cNvSpPr txBox="1">
              <a:spLocks noChangeArrowheads="1"/>
            </p:cNvSpPr>
            <p:nvPr/>
          </p:nvSpPr>
          <p:spPr bwMode="auto">
            <a:xfrm>
              <a:off x="6012202" y="2422198"/>
              <a:ext cx="4349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TW" sz="2000" b="1">
                  <a:ea typeface="新細明體" panose="02020500000000000000" pitchFamily="18" charset="-120"/>
                </a:rPr>
                <a:t>7</a:t>
              </a:r>
            </a:p>
          </p:txBody>
        </p:sp>
        <p:sp>
          <p:nvSpPr>
            <p:cNvPr id="83" name="Line 25"/>
            <p:cNvSpPr>
              <a:spLocks noChangeShapeType="1"/>
            </p:cNvSpPr>
            <p:nvPr/>
          </p:nvSpPr>
          <p:spPr bwMode="auto">
            <a:xfrm flipV="1">
              <a:off x="3195244" y="3229845"/>
              <a:ext cx="3958221" cy="1606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84" name="Line 29"/>
            <p:cNvSpPr>
              <a:spLocks noChangeShapeType="1"/>
            </p:cNvSpPr>
            <p:nvPr/>
          </p:nvSpPr>
          <p:spPr bwMode="auto">
            <a:xfrm>
              <a:off x="3174607" y="2487691"/>
              <a:ext cx="397885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85" name="Line 30"/>
            <p:cNvSpPr>
              <a:spLocks noChangeShapeType="1"/>
            </p:cNvSpPr>
            <p:nvPr/>
          </p:nvSpPr>
          <p:spPr bwMode="auto">
            <a:xfrm flipV="1">
              <a:off x="3195244" y="4056486"/>
              <a:ext cx="3958221" cy="2799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24" name="Line 4"/>
            <p:cNvSpPr>
              <a:spLocks noChangeShapeType="1"/>
            </p:cNvSpPr>
            <p:nvPr/>
          </p:nvSpPr>
          <p:spPr bwMode="auto">
            <a:xfrm>
              <a:off x="5578084" y="1047254"/>
              <a:ext cx="10075" cy="3475829"/>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25" name="Line 4"/>
            <p:cNvSpPr>
              <a:spLocks noChangeShapeType="1"/>
            </p:cNvSpPr>
            <p:nvPr/>
          </p:nvSpPr>
          <p:spPr bwMode="auto">
            <a:xfrm>
              <a:off x="4817961" y="1030514"/>
              <a:ext cx="15883" cy="349257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26" name="Line 4"/>
            <p:cNvSpPr>
              <a:spLocks noChangeShapeType="1"/>
            </p:cNvSpPr>
            <p:nvPr/>
          </p:nvSpPr>
          <p:spPr bwMode="auto">
            <a:xfrm>
              <a:off x="4038355" y="1067169"/>
              <a:ext cx="12589" cy="34671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27" name="Line 29"/>
            <p:cNvSpPr>
              <a:spLocks noChangeShapeType="1"/>
            </p:cNvSpPr>
            <p:nvPr/>
          </p:nvSpPr>
          <p:spPr bwMode="auto">
            <a:xfrm>
              <a:off x="3174608" y="1778221"/>
              <a:ext cx="3993504" cy="861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28" name="Line 30"/>
            <p:cNvSpPr>
              <a:spLocks noChangeShapeType="1"/>
            </p:cNvSpPr>
            <p:nvPr/>
          </p:nvSpPr>
          <p:spPr bwMode="auto">
            <a:xfrm>
              <a:off x="3236085" y="1077366"/>
              <a:ext cx="816127" cy="70085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29" name="Text Box 16"/>
            <p:cNvSpPr txBox="1">
              <a:spLocks noChangeArrowheads="1"/>
            </p:cNvSpPr>
            <p:nvPr/>
          </p:nvSpPr>
          <p:spPr bwMode="auto">
            <a:xfrm>
              <a:off x="3332805" y="1916342"/>
              <a:ext cx="57431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TW" sz="2400" b="1">
                  <a:ea typeface="新細明體" panose="02020500000000000000" pitchFamily="18" charset="-120"/>
                </a:rPr>
                <a:t>00</a:t>
              </a:r>
            </a:p>
          </p:txBody>
        </p:sp>
        <p:sp>
          <p:nvSpPr>
            <p:cNvPr id="133" name="Text Box 16"/>
            <p:cNvSpPr txBox="1">
              <a:spLocks noChangeArrowheads="1"/>
            </p:cNvSpPr>
            <p:nvPr/>
          </p:nvSpPr>
          <p:spPr bwMode="auto">
            <a:xfrm>
              <a:off x="3332805" y="2627936"/>
              <a:ext cx="57431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TW" sz="2400" b="1">
                  <a:ea typeface="新細明體" panose="02020500000000000000" pitchFamily="18" charset="-120"/>
                </a:rPr>
                <a:t>01</a:t>
              </a:r>
            </a:p>
          </p:txBody>
        </p:sp>
        <p:sp>
          <p:nvSpPr>
            <p:cNvPr id="134" name="Text Box 16"/>
            <p:cNvSpPr txBox="1">
              <a:spLocks noChangeArrowheads="1"/>
            </p:cNvSpPr>
            <p:nvPr/>
          </p:nvSpPr>
          <p:spPr bwMode="auto">
            <a:xfrm>
              <a:off x="3352598" y="3394107"/>
              <a:ext cx="57431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TW" sz="2400" b="1">
                  <a:ea typeface="新細明體" panose="02020500000000000000" pitchFamily="18" charset="-120"/>
                </a:rPr>
                <a:t>11</a:t>
              </a:r>
            </a:p>
          </p:txBody>
        </p:sp>
        <p:sp>
          <p:nvSpPr>
            <p:cNvPr id="135" name="Text Box 16"/>
            <p:cNvSpPr txBox="1">
              <a:spLocks noChangeArrowheads="1"/>
            </p:cNvSpPr>
            <p:nvPr/>
          </p:nvSpPr>
          <p:spPr bwMode="auto">
            <a:xfrm>
              <a:off x="3351874" y="4087835"/>
              <a:ext cx="57431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TW" sz="2400" b="1">
                  <a:ea typeface="新細明體" panose="02020500000000000000" pitchFamily="18" charset="-120"/>
                </a:rPr>
                <a:t>10</a:t>
              </a:r>
            </a:p>
          </p:txBody>
        </p:sp>
        <p:sp>
          <p:nvSpPr>
            <p:cNvPr id="136" name="Text Box 16"/>
            <p:cNvSpPr txBox="1">
              <a:spLocks noChangeArrowheads="1"/>
            </p:cNvSpPr>
            <p:nvPr/>
          </p:nvSpPr>
          <p:spPr bwMode="auto">
            <a:xfrm>
              <a:off x="4181710" y="1202311"/>
              <a:ext cx="57431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TW" sz="2400" b="1">
                  <a:ea typeface="新細明體" panose="02020500000000000000" pitchFamily="18" charset="-120"/>
                </a:rPr>
                <a:t>00</a:t>
              </a:r>
            </a:p>
          </p:txBody>
        </p:sp>
        <p:sp>
          <p:nvSpPr>
            <p:cNvPr id="137" name="Text Box 16"/>
            <p:cNvSpPr txBox="1">
              <a:spLocks noChangeArrowheads="1"/>
            </p:cNvSpPr>
            <p:nvPr/>
          </p:nvSpPr>
          <p:spPr bwMode="auto">
            <a:xfrm>
              <a:off x="4918809" y="1189291"/>
              <a:ext cx="57431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TW" sz="2400" b="1">
                  <a:ea typeface="新細明體" panose="02020500000000000000" pitchFamily="18" charset="-120"/>
                </a:rPr>
                <a:t>01</a:t>
              </a:r>
            </a:p>
          </p:txBody>
        </p:sp>
        <p:sp>
          <p:nvSpPr>
            <p:cNvPr id="138" name="Text Box 16"/>
            <p:cNvSpPr txBox="1">
              <a:spLocks noChangeArrowheads="1"/>
            </p:cNvSpPr>
            <p:nvPr/>
          </p:nvSpPr>
          <p:spPr bwMode="auto">
            <a:xfrm>
              <a:off x="5676291" y="1213599"/>
              <a:ext cx="57431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TW" sz="2400" b="1">
                  <a:ea typeface="新細明體" panose="02020500000000000000" pitchFamily="18" charset="-120"/>
                </a:rPr>
                <a:t>11</a:t>
              </a:r>
            </a:p>
          </p:txBody>
        </p:sp>
        <p:sp>
          <p:nvSpPr>
            <p:cNvPr id="139" name="Text Box 16"/>
            <p:cNvSpPr txBox="1">
              <a:spLocks noChangeArrowheads="1"/>
            </p:cNvSpPr>
            <p:nvPr/>
          </p:nvSpPr>
          <p:spPr bwMode="auto">
            <a:xfrm>
              <a:off x="6401010" y="1173310"/>
              <a:ext cx="57431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TW" sz="2400" b="1">
                  <a:ea typeface="新細明體" panose="02020500000000000000" pitchFamily="18" charset="-120"/>
                </a:rPr>
                <a:t>10</a:t>
              </a:r>
            </a:p>
          </p:txBody>
        </p:sp>
        <p:sp>
          <p:nvSpPr>
            <p:cNvPr id="142" name="Text Box 17"/>
            <p:cNvSpPr txBox="1">
              <a:spLocks noChangeArrowheads="1"/>
            </p:cNvSpPr>
            <p:nvPr/>
          </p:nvSpPr>
          <p:spPr bwMode="auto">
            <a:xfrm>
              <a:off x="4233842" y="1950546"/>
              <a:ext cx="30270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TW" sz="2400" b="1">
                  <a:solidFill>
                    <a:srgbClr val="FF0000"/>
                  </a:solidFill>
                  <a:ea typeface="新細明體" panose="02020500000000000000" pitchFamily="18" charset="-120"/>
                </a:rPr>
                <a:t>1</a:t>
              </a:r>
            </a:p>
          </p:txBody>
        </p:sp>
        <p:sp>
          <p:nvSpPr>
            <p:cNvPr id="143" name="Text Box 17"/>
            <p:cNvSpPr txBox="1">
              <a:spLocks noChangeArrowheads="1"/>
            </p:cNvSpPr>
            <p:nvPr/>
          </p:nvSpPr>
          <p:spPr bwMode="auto">
            <a:xfrm>
              <a:off x="5009490" y="1948063"/>
              <a:ext cx="30270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TW" sz="2400" b="1">
                  <a:solidFill>
                    <a:srgbClr val="FF0000"/>
                  </a:solidFill>
                  <a:ea typeface="新細明體" panose="02020500000000000000" pitchFamily="18" charset="-120"/>
                </a:rPr>
                <a:t>1</a:t>
              </a:r>
            </a:p>
          </p:txBody>
        </p:sp>
        <p:sp>
          <p:nvSpPr>
            <p:cNvPr id="144" name="Text Box 17"/>
            <p:cNvSpPr txBox="1">
              <a:spLocks noChangeArrowheads="1"/>
            </p:cNvSpPr>
            <p:nvPr/>
          </p:nvSpPr>
          <p:spPr bwMode="auto">
            <a:xfrm>
              <a:off x="6489635" y="1947532"/>
              <a:ext cx="30270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TW" sz="2400" b="1">
                  <a:solidFill>
                    <a:srgbClr val="FF0000"/>
                  </a:solidFill>
                  <a:ea typeface="新細明體" panose="02020500000000000000" pitchFamily="18" charset="-120"/>
                </a:rPr>
                <a:t>1</a:t>
              </a:r>
            </a:p>
          </p:txBody>
        </p:sp>
        <p:sp>
          <p:nvSpPr>
            <p:cNvPr id="145" name="Text Box 17"/>
            <p:cNvSpPr txBox="1">
              <a:spLocks noChangeArrowheads="1"/>
            </p:cNvSpPr>
            <p:nvPr/>
          </p:nvSpPr>
          <p:spPr bwMode="auto">
            <a:xfrm>
              <a:off x="5031694" y="2618428"/>
              <a:ext cx="30270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TW" sz="2400" b="1">
                  <a:solidFill>
                    <a:srgbClr val="FF0000"/>
                  </a:solidFill>
                  <a:ea typeface="新細明體" panose="02020500000000000000" pitchFamily="18" charset="-120"/>
                </a:rPr>
                <a:t>1</a:t>
              </a:r>
            </a:p>
          </p:txBody>
        </p:sp>
        <p:sp>
          <p:nvSpPr>
            <p:cNvPr id="146" name="Text Box 17"/>
            <p:cNvSpPr txBox="1">
              <a:spLocks noChangeArrowheads="1"/>
            </p:cNvSpPr>
            <p:nvPr/>
          </p:nvSpPr>
          <p:spPr bwMode="auto">
            <a:xfrm>
              <a:off x="4233842" y="2650306"/>
              <a:ext cx="30270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TW" sz="2400" b="1">
                  <a:solidFill>
                    <a:srgbClr val="FF0000"/>
                  </a:solidFill>
                  <a:ea typeface="新細明體" panose="02020500000000000000" pitchFamily="18" charset="-120"/>
                </a:rPr>
                <a:t>1</a:t>
              </a:r>
            </a:p>
          </p:txBody>
        </p:sp>
        <p:sp>
          <p:nvSpPr>
            <p:cNvPr id="147" name="Text Box 17"/>
            <p:cNvSpPr txBox="1">
              <a:spLocks noChangeArrowheads="1"/>
            </p:cNvSpPr>
            <p:nvPr/>
          </p:nvSpPr>
          <p:spPr bwMode="auto">
            <a:xfrm>
              <a:off x="6495300" y="2612119"/>
              <a:ext cx="30270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TW" sz="2400" b="1">
                  <a:solidFill>
                    <a:srgbClr val="FF0000"/>
                  </a:solidFill>
                  <a:ea typeface="新細明體" panose="02020500000000000000" pitchFamily="18" charset="-120"/>
                </a:rPr>
                <a:t>1</a:t>
              </a:r>
            </a:p>
          </p:txBody>
        </p:sp>
        <p:sp>
          <p:nvSpPr>
            <p:cNvPr id="148" name="Text Box 17"/>
            <p:cNvSpPr txBox="1">
              <a:spLocks noChangeArrowheads="1"/>
            </p:cNvSpPr>
            <p:nvPr/>
          </p:nvSpPr>
          <p:spPr bwMode="auto">
            <a:xfrm>
              <a:off x="4271711" y="4087834"/>
              <a:ext cx="30270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TW" sz="2400" b="1">
                  <a:solidFill>
                    <a:srgbClr val="FF0000"/>
                  </a:solidFill>
                  <a:ea typeface="新細明體" panose="02020500000000000000" pitchFamily="18" charset="-120"/>
                </a:rPr>
                <a:t>1</a:t>
              </a:r>
            </a:p>
          </p:txBody>
        </p:sp>
        <p:sp>
          <p:nvSpPr>
            <p:cNvPr id="149" name="Text Box 17"/>
            <p:cNvSpPr txBox="1">
              <a:spLocks noChangeArrowheads="1"/>
            </p:cNvSpPr>
            <p:nvPr/>
          </p:nvSpPr>
          <p:spPr bwMode="auto">
            <a:xfrm>
              <a:off x="5049885" y="4074665"/>
              <a:ext cx="30270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TW" sz="2400" b="1">
                  <a:solidFill>
                    <a:srgbClr val="FF0000"/>
                  </a:solidFill>
                  <a:ea typeface="新細明體" panose="02020500000000000000" pitchFamily="18" charset="-120"/>
                </a:rPr>
                <a:t>1</a:t>
              </a:r>
            </a:p>
          </p:txBody>
        </p:sp>
        <p:sp>
          <p:nvSpPr>
            <p:cNvPr id="150" name="Text Box 17"/>
            <p:cNvSpPr txBox="1">
              <a:spLocks noChangeArrowheads="1"/>
            </p:cNvSpPr>
            <p:nvPr/>
          </p:nvSpPr>
          <p:spPr bwMode="auto">
            <a:xfrm>
              <a:off x="4233842" y="3446623"/>
              <a:ext cx="30270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TW" sz="2400" b="1">
                  <a:solidFill>
                    <a:srgbClr val="FF0000"/>
                  </a:solidFill>
                  <a:ea typeface="新細明體" panose="02020500000000000000" pitchFamily="18" charset="-120"/>
                </a:rPr>
                <a:t>1</a:t>
              </a:r>
            </a:p>
          </p:txBody>
        </p:sp>
        <p:sp>
          <p:nvSpPr>
            <p:cNvPr id="151" name="Text Box 17"/>
            <p:cNvSpPr txBox="1">
              <a:spLocks noChangeArrowheads="1"/>
            </p:cNvSpPr>
            <p:nvPr/>
          </p:nvSpPr>
          <p:spPr bwMode="auto">
            <a:xfrm>
              <a:off x="5033165" y="3425795"/>
              <a:ext cx="30270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TW" sz="2400" b="1">
                  <a:solidFill>
                    <a:srgbClr val="FF0000"/>
                  </a:solidFill>
                  <a:ea typeface="新細明體" panose="02020500000000000000" pitchFamily="18" charset="-120"/>
                </a:rPr>
                <a:t>1</a:t>
              </a:r>
            </a:p>
          </p:txBody>
        </p:sp>
        <p:sp>
          <p:nvSpPr>
            <p:cNvPr id="152" name="Text Box 17"/>
            <p:cNvSpPr txBox="1">
              <a:spLocks noChangeArrowheads="1"/>
            </p:cNvSpPr>
            <p:nvPr/>
          </p:nvSpPr>
          <p:spPr bwMode="auto">
            <a:xfrm>
              <a:off x="6495300" y="3485857"/>
              <a:ext cx="30270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rgbClr val="009999"/>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009999"/>
                </a:buClr>
                <a:buChar char="•"/>
                <a:defRPr sz="2800">
                  <a:solidFill>
                    <a:schemeClr val="tx1"/>
                  </a:solidFill>
                  <a:latin typeface="Times New Roman" panose="02020603050405020304" pitchFamily="18" charset="0"/>
                </a:defRPr>
              </a:lvl2pPr>
              <a:lvl3pPr marL="1143000" indent="-228600">
                <a:spcBef>
                  <a:spcPct val="20000"/>
                </a:spcBef>
                <a:buClr>
                  <a:srgbClr val="009999"/>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009999"/>
                </a:buClr>
                <a:buChar char="•"/>
                <a:defRPr sz="2000">
                  <a:solidFill>
                    <a:schemeClr val="tx1"/>
                  </a:solidFill>
                  <a:latin typeface="Times New Roman" panose="02020603050405020304" pitchFamily="18" charset="0"/>
                </a:defRPr>
              </a:lvl4pPr>
              <a:lvl5pPr marL="2057400" indent="-228600">
                <a:spcBef>
                  <a:spcPct val="20000"/>
                </a:spcBef>
                <a:buClr>
                  <a:srgbClr val="009999"/>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9999"/>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TW" sz="2400" b="1">
                  <a:solidFill>
                    <a:srgbClr val="FF0000"/>
                  </a:solidFill>
                  <a:ea typeface="新細明體" panose="02020500000000000000" pitchFamily="18" charset="-120"/>
                </a:rPr>
                <a:t>1</a:t>
              </a:r>
            </a:p>
          </p:txBody>
        </p:sp>
        <p:sp>
          <p:nvSpPr>
            <p:cNvPr id="153" name="橢圓 152"/>
            <p:cNvSpPr/>
            <p:nvPr/>
          </p:nvSpPr>
          <p:spPr>
            <a:xfrm>
              <a:off x="4178343" y="1858525"/>
              <a:ext cx="1314776" cy="2690974"/>
            </a:xfrm>
            <a:prstGeom prst="ellipse">
              <a:avLst/>
            </a:prstGeom>
            <a:noFill/>
            <a:ln w="38100">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4" name="弧形 153"/>
            <p:cNvSpPr/>
            <p:nvPr/>
          </p:nvSpPr>
          <p:spPr>
            <a:xfrm rot="5400000">
              <a:off x="3557389" y="1952107"/>
              <a:ext cx="995614" cy="1065922"/>
            </a:xfrm>
            <a:prstGeom prst="arc">
              <a:avLst>
                <a:gd name="adj1" fmla="val 10774839"/>
                <a:gd name="adj2" fmla="val 0"/>
              </a:avLst>
            </a:prstGeom>
            <a:ln w="38100">
              <a:solidFill>
                <a:srgbClr val="00B05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155" name="弧形 154"/>
            <p:cNvSpPr/>
            <p:nvPr/>
          </p:nvSpPr>
          <p:spPr>
            <a:xfrm rot="16200000">
              <a:off x="6435724" y="1952107"/>
              <a:ext cx="995614" cy="1065922"/>
            </a:xfrm>
            <a:prstGeom prst="arc">
              <a:avLst>
                <a:gd name="adj1" fmla="val 10774839"/>
                <a:gd name="adj2" fmla="val 0"/>
              </a:avLst>
            </a:prstGeom>
            <a:ln w="38100">
              <a:solidFill>
                <a:srgbClr val="00B05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156" name="弧形 155"/>
            <p:cNvSpPr/>
            <p:nvPr/>
          </p:nvSpPr>
          <p:spPr>
            <a:xfrm rot="5400000">
              <a:off x="3549863" y="2754123"/>
              <a:ext cx="995614" cy="1065922"/>
            </a:xfrm>
            <a:prstGeom prst="arc">
              <a:avLst>
                <a:gd name="adj1" fmla="val 10774839"/>
                <a:gd name="adj2" fmla="val 0"/>
              </a:avLst>
            </a:prstGeom>
            <a:ln w="38100">
              <a:solidFill>
                <a:srgbClr val="7030A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158" name="弧形 157"/>
            <p:cNvSpPr/>
            <p:nvPr/>
          </p:nvSpPr>
          <p:spPr>
            <a:xfrm rot="16200000">
              <a:off x="6428247" y="2712094"/>
              <a:ext cx="995614" cy="1065922"/>
            </a:xfrm>
            <a:prstGeom prst="arc">
              <a:avLst>
                <a:gd name="adj1" fmla="val 10774839"/>
                <a:gd name="adj2" fmla="val 0"/>
              </a:avLst>
            </a:prstGeom>
            <a:ln w="38100">
              <a:solidFill>
                <a:srgbClr val="7030A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grpSp>
      <p:sp>
        <p:nvSpPr>
          <p:cNvPr id="160" name="矩形 159"/>
          <p:cNvSpPr/>
          <p:nvPr/>
        </p:nvSpPr>
        <p:spPr>
          <a:xfrm>
            <a:off x="722540" y="6397740"/>
            <a:ext cx="7926938" cy="307777"/>
          </a:xfrm>
          <a:prstGeom prst="rect">
            <a:avLst/>
          </a:prstGeom>
        </p:spPr>
        <p:txBody>
          <a:bodyPr wrap="square">
            <a:spAutoFit/>
          </a:bodyPr>
          <a:lstStyle/>
          <a:p>
            <a:r>
              <a:rPr lang="en-US" altLang="zh-TW" sz="1400" b="1"/>
              <a:t>F(A, B, C, D) = A’B’C’D’+A’B’C’D+A’B’CD’+A’BC’D’+A’BC’D+A’BCD’+AB’C’D’+AB’C’D+ABC’D’+ABC’D+ABCD’</a:t>
            </a:r>
            <a:endParaRPr lang="zh-TW" altLang="en-US" sz="1400" b="1">
              <a:solidFill>
                <a:srgbClr val="7030A0"/>
              </a:solidFill>
            </a:endParaRPr>
          </a:p>
        </p:txBody>
      </p:sp>
      <p:sp>
        <p:nvSpPr>
          <p:cNvPr id="164" name="矩形 163"/>
          <p:cNvSpPr/>
          <p:nvPr/>
        </p:nvSpPr>
        <p:spPr>
          <a:xfrm>
            <a:off x="3212160" y="5374761"/>
            <a:ext cx="5670976" cy="646331"/>
          </a:xfrm>
          <a:prstGeom prst="rect">
            <a:avLst/>
          </a:prstGeom>
        </p:spPr>
        <p:txBody>
          <a:bodyPr wrap="square" lIns="91440" tIns="45720" rIns="91440" bIns="45720" anchor="t">
            <a:spAutoFit/>
          </a:bodyPr>
          <a:lstStyle/>
          <a:p>
            <a:r>
              <a:rPr lang="en-US" altLang="zh-TW" sz="3600" b="1" dirty="0">
                <a:effectLst>
                  <a:outerShdw blurRad="38100" dist="38100" dir="2700000" algn="tl">
                    <a:srgbClr val="000000">
                      <a:alpha val="43137"/>
                    </a:srgbClr>
                  </a:outerShdw>
                </a:effectLst>
                <a:ea typeface="新細明體"/>
              </a:rPr>
              <a:t>F</a:t>
            </a:r>
            <a:r>
              <a:rPr lang="en-US" altLang="zh-TW" sz="3600" dirty="0">
                <a:ea typeface="新細明體"/>
              </a:rPr>
              <a:t>(A, B, C, D) = </a:t>
            </a:r>
            <a:r>
              <a:rPr lang="en-US" altLang="zh-TW" sz="3600" b="1" dirty="0">
                <a:solidFill>
                  <a:srgbClr val="0070C0"/>
                </a:solidFill>
                <a:effectLst>
                  <a:outerShdw blurRad="38100" dist="38100" dir="2700000" algn="tl">
                    <a:srgbClr val="000000">
                      <a:alpha val="43137"/>
                    </a:srgbClr>
                  </a:outerShdw>
                </a:effectLst>
                <a:ea typeface="新細明體"/>
              </a:rPr>
              <a:t>C’</a:t>
            </a:r>
            <a:r>
              <a:rPr lang="en-US" altLang="zh-TW" sz="3600" dirty="0">
                <a:ea typeface="新細明體"/>
              </a:rPr>
              <a:t>+</a:t>
            </a:r>
            <a:r>
              <a:rPr lang="en-US" altLang="zh-TW" sz="3600" b="1" dirty="0">
                <a:solidFill>
                  <a:srgbClr val="00B050"/>
                </a:solidFill>
                <a:effectLst>
                  <a:outerShdw blurRad="38100" dist="38100" dir="2700000" algn="tl">
                    <a:srgbClr val="000000">
                      <a:alpha val="43137"/>
                    </a:srgbClr>
                  </a:outerShdw>
                </a:effectLst>
                <a:ea typeface="新細明體"/>
              </a:rPr>
              <a:t>A’D’</a:t>
            </a:r>
            <a:r>
              <a:rPr lang="en-US" altLang="zh-TW" sz="3600" dirty="0">
                <a:ea typeface="新細明體"/>
              </a:rPr>
              <a:t>+</a:t>
            </a:r>
            <a:r>
              <a:rPr lang="en-US" altLang="zh-TW" sz="3600" b="1" dirty="0">
                <a:solidFill>
                  <a:srgbClr val="7030A0"/>
                </a:solidFill>
                <a:effectLst>
                  <a:outerShdw blurRad="38100" dist="38100" dir="2700000" algn="tl">
                    <a:srgbClr val="000000">
                      <a:alpha val="43137"/>
                    </a:srgbClr>
                  </a:outerShdw>
                </a:effectLst>
                <a:ea typeface="新細明體"/>
              </a:rPr>
              <a:t>BD’</a:t>
            </a:r>
            <a:endParaRPr lang="zh-TW" altLang="en-US" sz="3600" b="1" dirty="0">
              <a:solidFill>
                <a:srgbClr val="7030A0"/>
              </a:solidFill>
              <a:effectLst>
                <a:outerShdw blurRad="38100" dist="38100" dir="2700000" algn="tl">
                  <a:srgbClr val="000000">
                    <a:alpha val="43137"/>
                  </a:srgbClr>
                </a:outerShdw>
              </a:effectLst>
              <a:ea typeface="新細明體"/>
            </a:endParaRPr>
          </a:p>
        </p:txBody>
      </p:sp>
    </p:spTree>
    <p:extLst>
      <p:ext uri="{BB962C8B-B14F-4D97-AF65-F5344CB8AC3E}">
        <p14:creationId xmlns:p14="http://schemas.microsoft.com/office/powerpoint/2010/main" val="3246832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chor="ctr" anchorCtr="1">
            <a:normAutofit/>
          </a:bodyPr>
          <a:lstStyle/>
          <a:p>
            <a:pPr marL="0" indent="0" algn="ctr">
              <a:buNone/>
            </a:pPr>
            <a:r>
              <a:rPr lang="zh-TW" altLang="en-US" sz="6000">
                <a:latin typeface="Times New Roman"/>
                <a:ea typeface="標楷體"/>
                <a:cs typeface="Times New Roman"/>
              </a:rPr>
              <a:t>區塊圖形編輯設計</a:t>
            </a:r>
            <a:endParaRPr lang="zh-TW" altLang="en-US" sz="6000">
              <a:latin typeface="Times New Roman" panose="02020603050405020304" pitchFamily="18" charset="0"/>
              <a:cs typeface="Times New Roman" panose="02020603050405020304" pitchFamily="18" charset="0"/>
            </a:endParaRPr>
          </a:p>
          <a:p>
            <a:pPr algn="ctr"/>
            <a:endParaRPr lang="zh-TW" altLang="en-US" sz="6000"/>
          </a:p>
        </p:txBody>
      </p:sp>
    </p:spTree>
    <p:extLst>
      <p:ext uri="{BB962C8B-B14F-4D97-AF65-F5344CB8AC3E}">
        <p14:creationId xmlns:p14="http://schemas.microsoft.com/office/powerpoint/2010/main" val="2396092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5">
            <a:extLst>
              <a:ext uri="{FF2B5EF4-FFF2-40B4-BE49-F238E27FC236}">
                <a16:creationId xmlns:a16="http://schemas.microsoft.com/office/drawing/2014/main" id="{28072BAE-2BE4-77A9-A8ED-72420343AAD0}"/>
              </a:ext>
            </a:extLst>
          </p:cNvPr>
          <p:cNvSpPr txBox="1">
            <a:spLocks/>
          </p:cNvSpPr>
          <p:nvPr/>
        </p:nvSpPr>
        <p:spPr>
          <a:xfrm>
            <a:off x="633566" y="1505911"/>
            <a:ext cx="7653184" cy="4331837"/>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標楷體" panose="03000509000000000000" pitchFamily="65" charset="-120"/>
                <a:ea typeface="標楷體" panose="03000509000000000000" pitchFamily="65"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標楷體" panose="03000509000000000000" pitchFamily="65" charset="-120"/>
                <a:ea typeface="標楷體" panose="03000509000000000000" pitchFamily="65"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標楷體" panose="03000509000000000000" pitchFamily="65" charset="-120"/>
                <a:ea typeface="標楷體" panose="03000509000000000000" pitchFamily="65"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標楷體" panose="03000509000000000000" pitchFamily="65" charset="-120"/>
                <a:ea typeface="標楷體" panose="03000509000000000000" pitchFamily="65"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標楷體" panose="03000509000000000000" pitchFamily="65" charset="-120"/>
                <a:ea typeface="標楷體" panose="03000509000000000000" pitchFamily="65"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atin typeface="+mn-lt"/>
              <a:ea typeface="+mn-lt"/>
              <a:cs typeface="+mn-lt"/>
            </a:endParaRPr>
          </a:p>
          <a:p>
            <a:endParaRPr lang="en-US">
              <a:latin typeface="+mn-lt"/>
              <a:ea typeface="+mn-lt"/>
              <a:cs typeface="+mn-lt"/>
            </a:endParaRPr>
          </a:p>
          <a:p>
            <a:r>
              <a:rPr lang="en-US">
                <a:latin typeface="+mn-lt"/>
                <a:ea typeface="+mn-lt"/>
                <a:cs typeface="+mn-lt"/>
              </a:rPr>
              <a:t>F(A, B) = A̅ + B̅</a:t>
            </a:r>
          </a:p>
        </p:txBody>
      </p:sp>
      <p:sp>
        <p:nvSpPr>
          <p:cNvPr id="6" name="Content Placeholder 5">
            <a:extLst>
              <a:ext uri="{FF2B5EF4-FFF2-40B4-BE49-F238E27FC236}">
                <a16:creationId xmlns:a16="http://schemas.microsoft.com/office/drawing/2014/main" id="{8106BCC6-DF29-7358-E020-BF232E268C9E}"/>
              </a:ext>
            </a:extLst>
          </p:cNvPr>
          <p:cNvSpPr>
            <a:spLocks noGrp="1"/>
          </p:cNvSpPr>
          <p:nvPr>
            <p:ph idx="1"/>
          </p:nvPr>
        </p:nvSpPr>
        <p:spPr>
          <a:xfrm>
            <a:off x="628650" y="1500996"/>
            <a:ext cx="3781733" cy="988871"/>
          </a:xfrm>
        </p:spPr>
        <p:txBody>
          <a:bodyPr vert="horz" lIns="91440" tIns="45720" rIns="91440" bIns="45720" rtlCol="0" anchor="t">
            <a:normAutofit/>
          </a:bodyPr>
          <a:lstStyle/>
          <a:p>
            <a:pPr marL="0" indent="0">
              <a:buNone/>
            </a:pPr>
            <a:endParaRPr lang="en-US">
              <a:latin typeface="+mn-lt"/>
              <a:ea typeface="標楷體"/>
              <a:cs typeface="+mn-lt"/>
            </a:endParaRPr>
          </a:p>
          <a:p>
            <a:r>
              <a:rPr lang="en-US">
                <a:latin typeface="+mn-lt"/>
                <a:ea typeface="+mn-lt"/>
                <a:cs typeface="+mn-lt"/>
              </a:rPr>
              <a:t>F(A, B) = A̅B̅ +A̅B +AB̅</a:t>
            </a:r>
          </a:p>
        </p:txBody>
      </p:sp>
      <p:sp>
        <p:nvSpPr>
          <p:cNvPr id="12" name="Content Placeholder 5">
            <a:extLst>
              <a:ext uri="{FF2B5EF4-FFF2-40B4-BE49-F238E27FC236}">
                <a16:creationId xmlns:a16="http://schemas.microsoft.com/office/drawing/2014/main" id="{4DBC7D14-4F8F-FB1D-3DBC-99A35794E87B}"/>
              </a:ext>
            </a:extLst>
          </p:cNvPr>
          <p:cNvSpPr txBox="1">
            <a:spLocks/>
          </p:cNvSpPr>
          <p:nvPr/>
        </p:nvSpPr>
        <p:spPr>
          <a:xfrm>
            <a:off x="633566" y="1505912"/>
            <a:ext cx="3781733" cy="49725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標楷體" panose="03000509000000000000" pitchFamily="65" charset="-120"/>
                <a:ea typeface="標楷體" panose="03000509000000000000" pitchFamily="65"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標楷體" panose="03000509000000000000" pitchFamily="65" charset="-120"/>
                <a:ea typeface="標楷體" panose="03000509000000000000" pitchFamily="65"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標楷體" panose="03000509000000000000" pitchFamily="65" charset="-120"/>
                <a:ea typeface="標楷體" panose="03000509000000000000" pitchFamily="65"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標楷體" panose="03000509000000000000" pitchFamily="65" charset="-120"/>
                <a:ea typeface="標楷體" panose="03000509000000000000" pitchFamily="65"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標楷體" panose="03000509000000000000" pitchFamily="65" charset="-120"/>
                <a:ea typeface="標楷體" panose="03000509000000000000" pitchFamily="65"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atin typeface="+mn-lt"/>
                <a:ea typeface="+mn-lt"/>
                <a:cs typeface="+mn-lt"/>
              </a:rPr>
              <a:t>F(A, B) = ∑(0,1,2) </a:t>
            </a:r>
          </a:p>
        </p:txBody>
      </p:sp>
      <p:sp>
        <p:nvSpPr>
          <p:cNvPr id="2" name="標題 1"/>
          <p:cNvSpPr>
            <a:spLocks noGrp="1"/>
          </p:cNvSpPr>
          <p:nvPr>
            <p:ph type="title"/>
          </p:nvPr>
        </p:nvSpPr>
        <p:spPr/>
        <p:txBody>
          <a:bodyPr/>
          <a:lstStyle/>
          <a:p>
            <a:r>
              <a:rPr lang="zh-TW" altLang="en-US" b="1">
                <a:latin typeface="微軟正黑體"/>
                <a:ea typeface="微軟正黑體"/>
              </a:rPr>
              <a:t>示範 </a:t>
            </a:r>
            <a:r>
              <a:rPr lang="zh-TW" b="1">
                <a:latin typeface="微軟正黑體"/>
                <a:ea typeface="微軟正黑體"/>
              </a:rPr>
              <a:t>F(A, B) = </a:t>
            </a:r>
            <a:r>
              <a:rPr lang="en-US" altLang="zh-TW" b="1">
                <a:latin typeface="Calibri"/>
                <a:ea typeface="微軟正黑體"/>
                <a:cs typeface="Calibri"/>
              </a:rPr>
              <a:t>∑</a:t>
            </a:r>
            <a:r>
              <a:rPr lang="zh-TW" b="1">
                <a:latin typeface="微軟正黑體"/>
                <a:ea typeface="微軟正黑體"/>
              </a:rPr>
              <a:t>(0,1,2)</a:t>
            </a:r>
            <a:r>
              <a:rPr lang="zh-TW" altLang="en-US" b="1">
                <a:latin typeface="微軟正黑體"/>
                <a:ea typeface="微軟正黑體"/>
              </a:rPr>
              <a:t> </a:t>
            </a:r>
            <a:endParaRPr lang="zh-TW" altLang="en-US" b="1"/>
          </a:p>
        </p:txBody>
      </p:sp>
      <p:sp>
        <p:nvSpPr>
          <p:cNvPr id="4" name="TextBox 3">
            <a:extLst>
              <a:ext uri="{FF2B5EF4-FFF2-40B4-BE49-F238E27FC236}">
                <a16:creationId xmlns:a16="http://schemas.microsoft.com/office/drawing/2014/main" id="{C93AF670-BE1F-F51E-E99E-EBB662C55211}"/>
              </a:ext>
            </a:extLst>
          </p:cNvPr>
          <p:cNvSpPr txBox="1"/>
          <p:nvPr/>
        </p:nvSpPr>
        <p:spPr>
          <a:xfrm>
            <a:off x="1357031" y="5404553"/>
            <a:ext cx="6908672"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TW" altLang="en-US" sz="2800">
                <a:latin typeface="Times New Roman"/>
                <a:ea typeface="新細明體"/>
                <a:cs typeface="Times New Roman"/>
              </a:rPr>
              <a:t>影片：</a:t>
            </a:r>
            <a:r>
              <a:rPr lang="zh-TW" sz="2800" dirty="0">
                <a:ea typeface="+mn-lt"/>
                <a:cs typeface="+mn-lt"/>
                <a:hlinkClick r:id="rId2"/>
              </a:rPr>
              <a:t>https://www.youtube.com/playlist?list=PLuit3g1xQ3gJHvZWxLC8B5TEiIyISK84S</a:t>
            </a:r>
            <a:endParaRPr lang="en-US" sz="2800" dirty="0">
              <a:latin typeface="Times New Roman"/>
              <a:cs typeface="Times New Roman"/>
            </a:endParaRPr>
          </a:p>
        </p:txBody>
      </p:sp>
      <p:pic>
        <p:nvPicPr>
          <p:cNvPr id="7" name="Picture 6">
            <a:extLst>
              <a:ext uri="{FF2B5EF4-FFF2-40B4-BE49-F238E27FC236}">
                <a16:creationId xmlns:a16="http://schemas.microsoft.com/office/drawing/2014/main" id="{6F8B6C66-6829-FD6D-BC0D-B2F77A0D5BDD}"/>
              </a:ext>
            </a:extLst>
          </p:cNvPr>
          <p:cNvPicPr>
            <a:picLocks noChangeAspect="1"/>
          </p:cNvPicPr>
          <p:nvPr/>
        </p:nvPicPr>
        <p:blipFill>
          <a:blip r:embed="rId3"/>
          <a:stretch>
            <a:fillRect/>
          </a:stretch>
        </p:blipFill>
        <p:spPr>
          <a:xfrm>
            <a:off x="6880891" y="3058294"/>
            <a:ext cx="2191058" cy="2105640"/>
          </a:xfrm>
          <a:prstGeom prst="rect">
            <a:avLst/>
          </a:prstGeom>
        </p:spPr>
      </p:pic>
      <p:pic>
        <p:nvPicPr>
          <p:cNvPr id="8" name="Picture 7">
            <a:extLst>
              <a:ext uri="{FF2B5EF4-FFF2-40B4-BE49-F238E27FC236}">
                <a16:creationId xmlns:a16="http://schemas.microsoft.com/office/drawing/2014/main" id="{69953D65-1EDC-EC3D-3DB1-2872400A77A9}"/>
              </a:ext>
            </a:extLst>
          </p:cNvPr>
          <p:cNvPicPr>
            <a:picLocks noChangeAspect="1"/>
          </p:cNvPicPr>
          <p:nvPr/>
        </p:nvPicPr>
        <p:blipFill>
          <a:blip r:embed="rId4"/>
          <a:stretch>
            <a:fillRect/>
          </a:stretch>
        </p:blipFill>
        <p:spPr>
          <a:xfrm>
            <a:off x="4345089" y="2499852"/>
            <a:ext cx="2543175" cy="2743200"/>
          </a:xfrm>
          <a:prstGeom prst="rect">
            <a:avLst/>
          </a:prstGeom>
        </p:spPr>
      </p:pic>
    </p:spTree>
    <p:extLst>
      <p:ext uri="{BB962C8B-B14F-4D97-AF65-F5344CB8AC3E}">
        <p14:creationId xmlns:p14="http://schemas.microsoft.com/office/powerpoint/2010/main" val="599076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6" grpId="0" build="p"/>
      <p:bldP spid="4" grpId="0"/>
    </p:bldLst>
  </p:timing>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15579555-90e4-4a66-8922-7ece08508977">
      <Terms xmlns="http://schemas.microsoft.com/office/infopath/2007/PartnerControls"/>
    </lcf76f155ced4ddcb4097134ff3c332f>
    <TaxCatchAll xmlns="48f93eb0-af80-448e-9c7c-490f1e4d69c4" xsi:nil="true"/>
  </documentManagement>
</p:properties>
</file>

<file path=customXml/item3.xml><?xml version="1.0" encoding="utf-8"?>
<ct:contentTypeSchema xmlns:ct="http://schemas.microsoft.com/office/2006/metadata/contentType" xmlns:ma="http://schemas.microsoft.com/office/2006/metadata/properties/metaAttributes" ct:_="" ma:_="" ma:contentTypeName="文件" ma:contentTypeID="0x0101009DFE472CAEC1FD499237524AA6113DCD" ma:contentTypeVersion="13" ma:contentTypeDescription="建立新的文件。" ma:contentTypeScope="" ma:versionID="afb7d8d8915572675343e1cd55631f67">
  <xsd:schema xmlns:xsd="http://www.w3.org/2001/XMLSchema" xmlns:xs="http://www.w3.org/2001/XMLSchema" xmlns:p="http://schemas.microsoft.com/office/2006/metadata/properties" xmlns:ns2="15579555-90e4-4a66-8922-7ece08508977" xmlns:ns3="48f93eb0-af80-448e-9c7c-490f1e4d69c4" targetNamespace="http://schemas.microsoft.com/office/2006/metadata/properties" ma:root="true" ma:fieldsID="cd21bee825951eec93bd0c3cb51404a8" ns2:_="" ns3:_="">
    <xsd:import namespace="15579555-90e4-4a66-8922-7ece08508977"/>
    <xsd:import namespace="48f93eb0-af80-448e-9c7c-490f1e4d69c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Location" minOccurs="0"/>
                <xsd:element ref="ns2:MediaServiceGenerationTime" minOccurs="0"/>
                <xsd:element ref="ns2:MediaServiceEventHashCode" minOccurs="0"/>
                <xsd:element ref="ns2:MediaLengthInSeconds" minOccurs="0"/>
                <xsd:element ref="ns2:MediaServiceObjectDetectorVersions" minOccurs="0"/>
                <xsd:element ref="ns2:MediaServiceSearchPropertie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79555-90e4-4a66-8922-7ece0850897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ServiceLocation" ma:index="11" nillable="true" ma:displayName="Location" ma:indexed="true" ma:internalName="MediaServiceLocation"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MediaServiceSearchProperties" ma:index="16" nillable="true" ma:displayName="MediaServiceSearchProperties" ma:hidden="true" ma:internalName="MediaServiceSearchProperties" ma:readOnly="true">
      <xsd:simpleType>
        <xsd:restriction base="dms:Note"/>
      </xsd:simpleType>
    </xsd:element>
    <xsd:element name="lcf76f155ced4ddcb4097134ff3c332f" ma:index="18" nillable="true" ma:taxonomy="true" ma:internalName="lcf76f155ced4ddcb4097134ff3c332f" ma:taxonomyFieldName="MediaServiceImageTags" ma:displayName="影像標籤" ma:readOnly="false" ma:fieldId="{5cf76f15-5ced-4ddc-b409-7134ff3c332f}" ma:taxonomyMulti="true" ma:sspId="5d63023d-ffa0-4c14-acc4-83752c74620e" ma:termSetId="09814cd3-568e-fe90-9814-8d621ff8fb84" ma:anchorId="fba54fb3-c3e1-fe81-a776-ca4b69148c4d" ma:open="true" ma:isKeyword="false">
      <xsd:complexType>
        <xsd:sequence>
          <xsd:element ref="pc:Terms" minOccurs="0" maxOccurs="1"/>
        </xsd:sequence>
      </xsd:complexType>
    </xsd:element>
    <xsd:element name="MediaServiceOCR" ma:index="20"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8f93eb0-af80-448e-9c7c-490f1e4d69c4" elementFormDefault="qualified">
    <xsd:import namespace="http://schemas.microsoft.com/office/2006/documentManagement/types"/>
    <xsd:import namespace="http://schemas.microsoft.com/office/infopath/2007/PartnerControls"/>
    <xsd:element name="TaxCatchAll" ma:index="19" nillable="true" ma:displayName="Taxonomy Catch All Column" ma:hidden="true" ma:list="{e74b6aa7-8e73-4f07-ada7-aea206cedbb6}" ma:internalName="TaxCatchAll" ma:showField="CatchAllData" ma:web="48f93eb0-af80-448e-9c7c-490f1e4d69c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內容類型"/>
        <xsd:element ref="dc:title" minOccurs="0" maxOccurs="1" ma:index="4" ma:displayName="標題"/>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B574444-6B31-4FC8-BD89-EE811E3BB7C1}">
  <ds:schemaRefs>
    <ds:schemaRef ds:uri="http://schemas.microsoft.com/sharepoint/v3/contenttype/forms"/>
  </ds:schemaRefs>
</ds:datastoreItem>
</file>

<file path=customXml/itemProps2.xml><?xml version="1.0" encoding="utf-8"?>
<ds:datastoreItem xmlns:ds="http://schemas.openxmlformats.org/officeDocument/2006/customXml" ds:itemID="{B6C39A98-DC10-4388-8F6A-FD31E1E8F809}">
  <ds:schemaRefs>
    <ds:schemaRef ds:uri="15579555-90e4-4a66-8922-7ece08508977"/>
    <ds:schemaRef ds:uri="48f93eb0-af80-448e-9c7c-490f1e4d69c4"/>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F36FB1DB-D08F-4196-90D8-79A6AA13B58B}">
  <ds:schemaRefs>
    <ds:schemaRef ds:uri="15579555-90e4-4a66-8922-7ece08508977"/>
    <ds:schemaRef ds:uri="48f93eb0-af80-448e-9c7c-490f1e4d69c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Office Theme</Template>
  <TotalTime>12</TotalTime>
  <Words>668</Words>
  <Application>Microsoft Office PowerPoint</Application>
  <PresentationFormat>如螢幕大小 (4:3)</PresentationFormat>
  <Paragraphs>216</Paragraphs>
  <Slides>13</Slides>
  <Notes>4</Notes>
  <HiddenSlides>0</HiddenSlides>
  <MMClips>0</MMClips>
  <ScaleCrop>false</ScaleCrop>
  <HeadingPairs>
    <vt:vector size="8" baseType="variant">
      <vt:variant>
        <vt:lpstr>使用字型</vt:lpstr>
      </vt:variant>
      <vt:variant>
        <vt:i4>9</vt:i4>
      </vt:variant>
      <vt:variant>
        <vt:lpstr>佈景主題</vt:lpstr>
      </vt:variant>
      <vt:variant>
        <vt:i4>1</vt:i4>
      </vt:variant>
      <vt:variant>
        <vt:lpstr>內嵌 OLE 伺服程式</vt:lpstr>
      </vt:variant>
      <vt:variant>
        <vt:i4>1</vt:i4>
      </vt:variant>
      <vt:variant>
        <vt:lpstr>投影片標題</vt:lpstr>
      </vt:variant>
      <vt:variant>
        <vt:i4>13</vt:i4>
      </vt:variant>
    </vt:vector>
  </HeadingPairs>
  <TitlesOfParts>
    <vt:vector size="24" baseType="lpstr">
      <vt:lpstr>TimesTen</vt:lpstr>
      <vt:lpstr>微軟正黑體</vt:lpstr>
      <vt:lpstr>標楷體</vt:lpstr>
      <vt:lpstr>Arial</vt:lpstr>
      <vt:lpstr>Calibri</vt:lpstr>
      <vt:lpstr>Calibri Light</vt:lpstr>
      <vt:lpstr>Symbol</vt:lpstr>
      <vt:lpstr>Times New Roman</vt:lpstr>
      <vt:lpstr>Wingdings</vt:lpstr>
      <vt:lpstr>Office 佈景主題</vt:lpstr>
      <vt:lpstr>Document</vt:lpstr>
      <vt:lpstr>區塊圖形編輯設計</vt:lpstr>
      <vt:lpstr>PowerPoint 簡報</vt:lpstr>
      <vt:lpstr>Logic Gate Symbols and Behavior</vt:lpstr>
      <vt:lpstr>Logic Gates</vt:lpstr>
      <vt:lpstr>Expressions of Logic Function</vt:lpstr>
      <vt:lpstr>Boolean Algebra</vt:lpstr>
      <vt:lpstr>K-Map</vt:lpstr>
      <vt:lpstr>PowerPoint 簡報</vt:lpstr>
      <vt:lpstr>示範 F(A, B) = ∑(0,1,2) </vt:lpstr>
      <vt:lpstr>PowerPoint 簡報</vt:lpstr>
      <vt:lpstr>實驗一  : Quartus操作練習</vt:lpstr>
      <vt:lpstr>實驗一  : Quartus操作練習</vt:lpstr>
      <vt:lpstr>實驗一  : Quartus操作練習</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電子元件與儀器操作</dc:title>
  <dc:creator>patrick</dc:creator>
  <cp:lastModifiedBy>user</cp:lastModifiedBy>
  <cp:revision>22</cp:revision>
  <cp:lastPrinted>2020-03-08T08:05:44Z</cp:lastPrinted>
  <dcterms:created xsi:type="dcterms:W3CDTF">2017-01-17T09:07:14Z</dcterms:created>
  <dcterms:modified xsi:type="dcterms:W3CDTF">2024-02-23T04:36:22Z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0x0101009DFE472CAEC1FD499237524AA6113DCD</vt:lpwstr>
  </property>
  <property fmtid="{D5CDD505-2E9C-101B-9397-08002B2CF9AE}" pid="3" name="MediaServiceImageTags">
    <vt:lpwstr/>
  </property>
</Properties>
</file>