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320" r:id="rId6"/>
    <p:sldId id="257" r:id="rId7"/>
    <p:sldId id="262" r:id="rId8"/>
    <p:sldId id="263" r:id="rId9"/>
    <p:sldId id="288" r:id="rId10"/>
    <p:sldId id="289" r:id="rId11"/>
    <p:sldId id="292" r:id="rId12"/>
    <p:sldId id="290" r:id="rId13"/>
    <p:sldId id="293" r:id="rId14"/>
    <p:sldId id="296" r:id="rId15"/>
    <p:sldId id="297" r:id="rId16"/>
    <p:sldId id="294" r:id="rId17"/>
    <p:sldId id="298" r:id="rId18"/>
    <p:sldId id="308" r:id="rId19"/>
    <p:sldId id="321" r:id="rId20"/>
    <p:sldId id="300" r:id="rId21"/>
    <p:sldId id="302" r:id="rId22"/>
    <p:sldId id="318" r:id="rId23"/>
    <p:sldId id="31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2C1"/>
    <a:srgbClr val="EDD1E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69039-1232-3485-0227-C2980F245295}" v="157" dt="2024-03-07T13:18:20.890"/>
    <p1510:client id="{16F56A36-EF13-75C2-4C1C-6D6DA62A63D4}" v="13" dt="2024-03-07T12:47:04.952"/>
    <p1510:client id="{33D05167-188F-5A1B-C6CC-F3ED9799C4EA}" v="219" dt="2024-03-07T12:30:17.324"/>
    <p1510:client id="{36B89438-128C-49EF-AEE8-22E9150EE456}" v="1" dt="2024-03-07T13:26:49.627"/>
    <p1510:client id="{3E761D4E-7F7D-4E7A-B1B3-46A4F28DFB60}" v="3" dt="2024-03-08T01:09:26.140"/>
    <p1510:client id="{8E1EC6D6-88F1-6BE8-8BD8-3884CCAC94A2}" v="116" dt="2024-03-07T16:10:57.649"/>
    <p1510:client id="{CE18E10D-67DD-BCE3-2B11-05F95D4FB1B1}" v="30" dt="2024-03-07T14:12:46.875"/>
    <p1510:client id="{D4A08ED3-BD48-AF2A-3144-54A1CD76C142}" v="19" dt="2024-03-07T13:27:35.485"/>
    <p1510:client id="{E213F058-7F89-E42A-E0D6-0753604EB59A}" v="96" dt="2024-03-07T16:00:32.717"/>
    <p1510:client id="{F2578059-AAFF-3D96-FC05-7984C21FA32A}" v="118" dt="2024-03-07T12:19:55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周育薇" userId="S::s1103802@mail.yzu.edu.tw::40a98e5c-e67d-4e5d-8feb-a6c7cb8e9947" providerId="AD" clId="Web-{16F56A36-EF13-75C2-4C1C-6D6DA62A63D4}"/>
    <pc:docChg chg="modSld">
      <pc:chgData name="周育薇" userId="S::s1103802@mail.yzu.edu.tw::40a98e5c-e67d-4e5d-8feb-a6c7cb8e9947" providerId="AD" clId="Web-{16F56A36-EF13-75C2-4C1C-6D6DA62A63D4}" dt="2024-03-07T12:47:04.952" v="12"/>
      <pc:docMkLst>
        <pc:docMk/>
      </pc:docMkLst>
      <pc:sldChg chg="modSp">
        <pc:chgData name="周育薇" userId="S::s1103802@mail.yzu.edu.tw::40a98e5c-e67d-4e5d-8feb-a6c7cb8e9947" providerId="AD" clId="Web-{16F56A36-EF13-75C2-4C1C-6D6DA62A63D4}" dt="2024-03-07T12:47:04.952" v="12"/>
        <pc:sldMkLst>
          <pc:docMk/>
          <pc:sldMk cId="3368982698" sldId="288"/>
        </pc:sldMkLst>
        <pc:spChg chg="ord">
          <ac:chgData name="周育薇" userId="S::s1103802@mail.yzu.edu.tw::40a98e5c-e67d-4e5d-8feb-a6c7cb8e9947" providerId="AD" clId="Web-{16F56A36-EF13-75C2-4C1C-6D6DA62A63D4}" dt="2024-03-07T12:47:04.952" v="12"/>
          <ac:spMkLst>
            <pc:docMk/>
            <pc:sldMk cId="3368982698" sldId="288"/>
            <ac:spMk id="3" creationId="{00000000-0000-0000-0000-000000000000}"/>
          </ac:spMkLst>
        </pc:spChg>
        <pc:picChg chg="mod">
          <ac:chgData name="周育薇" userId="S::s1103802@mail.yzu.edu.tw::40a98e5c-e67d-4e5d-8feb-a6c7cb8e9947" providerId="AD" clId="Web-{16F56A36-EF13-75C2-4C1C-6D6DA62A63D4}" dt="2024-03-07T12:46:15.248" v="9" actId="14100"/>
          <ac:picMkLst>
            <pc:docMk/>
            <pc:sldMk cId="3368982698" sldId="288"/>
            <ac:picMk id="4" creationId="{00000000-0000-0000-0000-000000000000}"/>
          </ac:picMkLst>
        </pc:picChg>
        <pc:picChg chg="mod">
          <ac:chgData name="周育薇" userId="S::s1103802@mail.yzu.edu.tw::40a98e5c-e67d-4e5d-8feb-a6c7cb8e9947" providerId="AD" clId="Web-{16F56A36-EF13-75C2-4C1C-6D6DA62A63D4}" dt="2024-03-07T12:46:20.435" v="11" actId="1076"/>
          <ac:picMkLst>
            <pc:docMk/>
            <pc:sldMk cId="3368982698" sldId="288"/>
            <ac:picMk id="7" creationId="{00000000-0000-0000-0000-000000000000}"/>
          </ac:picMkLst>
        </pc:picChg>
      </pc:sldChg>
      <pc:sldChg chg="modSp">
        <pc:chgData name="周育薇" userId="S::s1103802@mail.yzu.edu.tw::40a98e5c-e67d-4e5d-8feb-a6c7cb8e9947" providerId="AD" clId="Web-{16F56A36-EF13-75C2-4C1C-6D6DA62A63D4}" dt="2024-03-07T12:45:25.996" v="8" actId="20577"/>
        <pc:sldMkLst>
          <pc:docMk/>
          <pc:sldMk cId="359249725" sldId="298"/>
        </pc:sldMkLst>
        <pc:spChg chg="mod">
          <ac:chgData name="周育薇" userId="S::s1103802@mail.yzu.edu.tw::40a98e5c-e67d-4e5d-8feb-a6c7cb8e9947" providerId="AD" clId="Web-{16F56A36-EF13-75C2-4C1C-6D6DA62A63D4}" dt="2024-03-07T12:45:25.996" v="8" actId="20577"/>
          <ac:spMkLst>
            <pc:docMk/>
            <pc:sldMk cId="359249725" sldId="298"/>
            <ac:spMk id="3" creationId="{00000000-0000-0000-0000-000000000000}"/>
          </ac:spMkLst>
        </pc:spChg>
        <pc:picChg chg="mod">
          <ac:chgData name="周育薇" userId="S::s1103802@mail.yzu.edu.tw::40a98e5c-e67d-4e5d-8feb-a6c7cb8e9947" providerId="AD" clId="Web-{16F56A36-EF13-75C2-4C1C-6D6DA62A63D4}" dt="2024-03-07T12:45:01.479" v="0" actId="1076"/>
          <ac:picMkLst>
            <pc:docMk/>
            <pc:sldMk cId="359249725" sldId="298"/>
            <ac:picMk id="6" creationId="{00000000-0000-0000-0000-000000000000}"/>
          </ac:picMkLst>
        </pc:picChg>
      </pc:sldChg>
    </pc:docChg>
  </pc:docChgLst>
  <pc:docChgLst>
    <pc:chgData name="周育薇" userId="40a98e5c-e67d-4e5d-8feb-a6c7cb8e9947" providerId="ADAL" clId="{BA394E8A-EC8A-4CB4-9079-F909790AA9B1}"/>
    <pc:docChg chg="undo custSel modSld">
      <pc:chgData name="周育薇" userId="40a98e5c-e67d-4e5d-8feb-a6c7cb8e9947" providerId="ADAL" clId="{BA394E8A-EC8A-4CB4-9079-F909790AA9B1}" dt="2024-03-07T12:47:20.457" v="167" actId="164"/>
      <pc:docMkLst>
        <pc:docMk/>
      </pc:docMkLst>
      <pc:sldChg chg="addSp modSp mod modAnim">
        <pc:chgData name="周育薇" userId="40a98e5c-e67d-4e5d-8feb-a6c7cb8e9947" providerId="ADAL" clId="{BA394E8A-EC8A-4CB4-9079-F909790AA9B1}" dt="2024-03-07T12:47:20.457" v="167" actId="164"/>
        <pc:sldMkLst>
          <pc:docMk/>
          <pc:sldMk cId="3368982698" sldId="288"/>
        </pc:sldMkLst>
        <pc:spChg chg="mod ord">
          <ac:chgData name="周育薇" userId="40a98e5c-e67d-4e5d-8feb-a6c7cb8e9947" providerId="ADAL" clId="{BA394E8A-EC8A-4CB4-9079-F909790AA9B1}" dt="2024-03-07T12:47:12.757" v="166" actId="1076"/>
          <ac:spMkLst>
            <pc:docMk/>
            <pc:sldMk cId="3368982698" sldId="288"/>
            <ac:spMk id="3" creationId="{00000000-0000-0000-0000-000000000000}"/>
          </ac:spMkLst>
        </pc:spChg>
        <pc:spChg chg="mod">
          <ac:chgData name="周育薇" userId="40a98e5c-e67d-4e5d-8feb-a6c7cb8e9947" providerId="ADAL" clId="{BA394E8A-EC8A-4CB4-9079-F909790AA9B1}" dt="2024-03-07T12:47:20.457" v="167" actId="164"/>
          <ac:spMkLst>
            <pc:docMk/>
            <pc:sldMk cId="3368982698" sldId="288"/>
            <ac:spMk id="5" creationId="{A6F67811-C3E5-40AE-980B-FB66FAE0B8C1}"/>
          </ac:spMkLst>
        </pc:spChg>
        <pc:grpChg chg="add mod">
          <ac:chgData name="周育薇" userId="40a98e5c-e67d-4e5d-8feb-a6c7cb8e9947" providerId="ADAL" clId="{BA394E8A-EC8A-4CB4-9079-F909790AA9B1}" dt="2024-03-07T12:47:20.457" v="167" actId="164"/>
          <ac:grpSpMkLst>
            <pc:docMk/>
            <pc:sldMk cId="3368982698" sldId="288"/>
            <ac:grpSpMk id="6" creationId="{790FA726-CF06-4ADC-BD05-3E86CD85A025}"/>
          </ac:grpSpMkLst>
        </pc:grpChg>
        <pc:picChg chg="mod">
          <ac:chgData name="周育薇" userId="40a98e5c-e67d-4e5d-8feb-a6c7cb8e9947" providerId="ADAL" clId="{BA394E8A-EC8A-4CB4-9079-F909790AA9B1}" dt="2024-03-07T12:47:20.457" v="167" actId="164"/>
          <ac:picMkLst>
            <pc:docMk/>
            <pc:sldMk cId="3368982698" sldId="288"/>
            <ac:picMk id="8" creationId="{00000000-0000-0000-0000-000000000000}"/>
          </ac:picMkLst>
        </pc:picChg>
      </pc:sldChg>
      <pc:sldChg chg="addSp delSp modSp mod modAnim">
        <pc:chgData name="周育薇" userId="40a98e5c-e67d-4e5d-8feb-a6c7cb8e9947" providerId="ADAL" clId="{BA394E8A-EC8A-4CB4-9079-F909790AA9B1}" dt="2024-03-07T12:40:38.854" v="161" actId="1035"/>
        <pc:sldMkLst>
          <pc:docMk/>
          <pc:sldMk cId="1538407606" sldId="294"/>
        </pc:sldMkLst>
        <pc:spChg chg="mod">
          <ac:chgData name="周育薇" userId="40a98e5c-e67d-4e5d-8feb-a6c7cb8e9947" providerId="ADAL" clId="{BA394E8A-EC8A-4CB4-9079-F909790AA9B1}" dt="2024-03-07T12:34:34.074" v="24" actId="164"/>
          <ac:spMkLst>
            <pc:docMk/>
            <pc:sldMk cId="1538407606" sldId="294"/>
            <ac:spMk id="3" creationId="{2F9DC7FD-8892-4C10-8CEE-A359D75E7E26}"/>
          </ac:spMkLst>
        </pc:spChg>
        <pc:spChg chg="mod">
          <ac:chgData name="周育薇" userId="40a98e5c-e67d-4e5d-8feb-a6c7cb8e9947" providerId="ADAL" clId="{BA394E8A-EC8A-4CB4-9079-F909790AA9B1}" dt="2024-03-07T12:34:34.074" v="24" actId="164"/>
          <ac:spMkLst>
            <pc:docMk/>
            <pc:sldMk cId="1538407606" sldId="294"/>
            <ac:spMk id="7" creationId="{56F4AAAB-2237-42BC-A81D-BE10716FA002}"/>
          </ac:spMkLst>
        </pc:spChg>
        <pc:spChg chg="mod">
          <ac:chgData name="周育薇" userId="40a98e5c-e67d-4e5d-8feb-a6c7cb8e9947" providerId="ADAL" clId="{BA394E8A-EC8A-4CB4-9079-F909790AA9B1}" dt="2024-03-07T12:39:45.943" v="134" actId="207"/>
          <ac:spMkLst>
            <pc:docMk/>
            <pc:sldMk cId="1538407606" sldId="294"/>
            <ac:spMk id="8" creationId="{0FC76978-34DF-42C9-B6FB-428BC7C59F5B}"/>
          </ac:spMkLst>
        </pc:spChg>
        <pc:spChg chg="mod">
          <ac:chgData name="周育薇" userId="40a98e5c-e67d-4e5d-8feb-a6c7cb8e9947" providerId="ADAL" clId="{BA394E8A-EC8A-4CB4-9079-F909790AA9B1}" dt="2024-03-07T12:39:56.581" v="136" actId="114"/>
          <ac:spMkLst>
            <pc:docMk/>
            <pc:sldMk cId="1538407606" sldId="294"/>
            <ac:spMk id="10" creationId="{E541EE34-A0A5-459D-A550-3DA750F0DE59}"/>
          </ac:spMkLst>
        </pc:spChg>
        <pc:spChg chg="add mod">
          <ac:chgData name="周育薇" userId="40a98e5c-e67d-4e5d-8feb-a6c7cb8e9947" providerId="ADAL" clId="{BA394E8A-EC8A-4CB4-9079-F909790AA9B1}" dt="2024-03-07T12:40:13.063" v="137" actId="1076"/>
          <ac:spMkLst>
            <pc:docMk/>
            <pc:sldMk cId="1538407606" sldId="294"/>
            <ac:spMk id="11" creationId="{AD86E09E-AF16-4F1F-815F-29AB7FED01FF}"/>
          </ac:spMkLst>
        </pc:spChg>
        <pc:grpChg chg="add mod">
          <ac:chgData name="周育薇" userId="40a98e5c-e67d-4e5d-8feb-a6c7cb8e9947" providerId="ADAL" clId="{BA394E8A-EC8A-4CB4-9079-F909790AA9B1}" dt="2024-03-07T12:40:38.854" v="161" actId="1035"/>
          <ac:grpSpMkLst>
            <pc:docMk/>
            <pc:sldMk cId="1538407606" sldId="294"/>
            <ac:grpSpMk id="9" creationId="{4ACD489D-74A4-4FE7-842C-1492A5FC952C}"/>
          </ac:grpSpMkLst>
        </pc:grpChg>
        <pc:grpChg chg="add mod">
          <ac:chgData name="周育薇" userId="40a98e5c-e67d-4e5d-8feb-a6c7cb8e9947" providerId="ADAL" clId="{BA394E8A-EC8A-4CB4-9079-F909790AA9B1}" dt="2024-03-07T12:39:07.235" v="132" actId="20577"/>
          <ac:grpSpMkLst>
            <pc:docMk/>
            <pc:sldMk cId="1538407606" sldId="294"/>
            <ac:grpSpMk id="12" creationId="{77A4BBE5-20BE-4425-8DC0-CC5512424E44}"/>
          </ac:grpSpMkLst>
        </pc:grpChg>
        <pc:grpChg chg="add mod">
          <ac:chgData name="周育薇" userId="40a98e5c-e67d-4e5d-8feb-a6c7cb8e9947" providerId="ADAL" clId="{BA394E8A-EC8A-4CB4-9079-F909790AA9B1}" dt="2024-03-07T12:40:38.854" v="161" actId="1035"/>
          <ac:grpSpMkLst>
            <pc:docMk/>
            <pc:sldMk cId="1538407606" sldId="294"/>
            <ac:grpSpMk id="13" creationId="{2316D9D7-3BDD-457C-A450-47669D4B1952}"/>
          </ac:grpSpMkLst>
        </pc:grpChg>
        <pc:picChg chg="mod">
          <ac:chgData name="周育薇" userId="40a98e5c-e67d-4e5d-8feb-a6c7cb8e9947" providerId="ADAL" clId="{BA394E8A-EC8A-4CB4-9079-F909790AA9B1}" dt="2024-03-07T12:40:38.854" v="161" actId="1035"/>
          <ac:picMkLst>
            <pc:docMk/>
            <pc:sldMk cId="1538407606" sldId="294"/>
            <ac:picMk id="4" creationId="{00000000-0000-0000-0000-000000000000}"/>
          </ac:picMkLst>
        </pc:picChg>
        <pc:picChg chg="del mod">
          <ac:chgData name="周育薇" userId="40a98e5c-e67d-4e5d-8feb-a6c7cb8e9947" providerId="ADAL" clId="{BA394E8A-EC8A-4CB4-9079-F909790AA9B1}" dt="2024-03-07T12:40:29.490" v="138" actId="478"/>
          <ac:picMkLst>
            <pc:docMk/>
            <pc:sldMk cId="1538407606" sldId="294"/>
            <ac:picMk id="5" creationId="{00000000-0000-0000-0000-000000000000}"/>
          </ac:picMkLst>
        </pc:picChg>
        <pc:picChg chg="mod">
          <ac:chgData name="周育薇" userId="40a98e5c-e67d-4e5d-8feb-a6c7cb8e9947" providerId="ADAL" clId="{BA394E8A-EC8A-4CB4-9079-F909790AA9B1}" dt="2024-03-07T12:34:34.074" v="24" actId="164"/>
          <ac:picMkLst>
            <pc:docMk/>
            <pc:sldMk cId="1538407606" sldId="294"/>
            <ac:picMk id="6" creationId="{00000000-0000-0000-0000-000000000000}"/>
          </ac:picMkLst>
        </pc:picChg>
      </pc:sldChg>
    </pc:docChg>
  </pc:docChgLst>
  <pc:docChgLst>
    <pc:chgData name="李歐文" userId="S::s1093705@mail.yzu.edu.tw::ac4eb9f9-f1dc-483d-8fd3-1c3931a8f813" providerId="AD" clId="Web-{F2578059-AAFF-3D96-FC05-7984C21FA32A}"/>
    <pc:docChg chg="modSld">
      <pc:chgData name="李歐文" userId="S::s1093705@mail.yzu.edu.tw::ac4eb9f9-f1dc-483d-8fd3-1c3931a8f813" providerId="AD" clId="Web-{F2578059-AAFF-3D96-FC05-7984C21FA32A}" dt="2024-03-07T12:19:54.747" v="69" actId="20577"/>
      <pc:docMkLst>
        <pc:docMk/>
      </pc:docMkLst>
      <pc:sldChg chg="modSp">
        <pc:chgData name="李歐文" userId="S::s1093705@mail.yzu.edu.tw::ac4eb9f9-f1dc-483d-8fd3-1c3931a8f813" providerId="AD" clId="Web-{F2578059-AAFF-3D96-FC05-7984C21FA32A}" dt="2024-03-07T12:19:54.747" v="69" actId="20577"/>
        <pc:sldMkLst>
          <pc:docMk/>
          <pc:sldMk cId="3337628327" sldId="302"/>
        </pc:sldMkLst>
        <pc:spChg chg="mod">
          <ac:chgData name="李歐文" userId="S::s1093705@mail.yzu.edu.tw::ac4eb9f9-f1dc-483d-8fd3-1c3931a8f813" providerId="AD" clId="Web-{F2578059-AAFF-3D96-FC05-7984C21FA32A}" dt="2024-03-07T12:13:09.675" v="18" actId="20577"/>
          <ac:spMkLst>
            <pc:docMk/>
            <pc:sldMk cId="3337628327" sldId="302"/>
            <ac:spMk id="8" creationId="{05D4DC67-66DD-4C96-9654-1EFA18C12131}"/>
          </ac:spMkLst>
        </pc:spChg>
        <pc:spChg chg="mod">
          <ac:chgData name="李歐文" userId="S::s1093705@mail.yzu.edu.tw::ac4eb9f9-f1dc-483d-8fd3-1c3931a8f813" providerId="AD" clId="Web-{F2578059-AAFF-3D96-FC05-7984C21FA32A}" dt="2024-03-07T12:19:54.747" v="69" actId="20577"/>
          <ac:spMkLst>
            <pc:docMk/>
            <pc:sldMk cId="3337628327" sldId="302"/>
            <ac:spMk id="19" creationId="{8A18C40C-38CC-4657-ACA1-C93D71DBF220}"/>
          </ac:spMkLst>
        </pc:spChg>
        <pc:picChg chg="mod">
          <ac:chgData name="李歐文" userId="S::s1093705@mail.yzu.edu.tw::ac4eb9f9-f1dc-483d-8fd3-1c3931a8f813" providerId="AD" clId="Web-{F2578059-AAFF-3D96-FC05-7984C21FA32A}" dt="2024-03-07T12:11:56.017" v="1" actId="1076"/>
          <ac:picMkLst>
            <pc:docMk/>
            <pc:sldMk cId="3337628327" sldId="302"/>
            <ac:picMk id="6" creationId="{93D1E8EB-F4FF-45D3-8C4B-27ED58E1B038}"/>
          </ac:picMkLst>
        </pc:picChg>
      </pc:sldChg>
    </pc:docChg>
  </pc:docChgLst>
  <pc:docChgLst>
    <pc:chgData name="李歐文" userId="S::s1093705@mail.yzu.edu.tw::ac4eb9f9-f1dc-483d-8fd3-1c3931a8f813" providerId="AD" clId="Web-{CE18E10D-67DD-BCE3-2B11-05F95D4FB1B1}"/>
    <pc:docChg chg="addSld delSld modSld">
      <pc:chgData name="李歐文" userId="S::s1093705@mail.yzu.edu.tw::ac4eb9f9-f1dc-483d-8fd3-1c3931a8f813" providerId="AD" clId="Web-{CE18E10D-67DD-BCE3-2B11-05F95D4FB1B1}" dt="2024-03-07T14:12:46.875" v="29" actId="14100"/>
      <pc:docMkLst>
        <pc:docMk/>
      </pc:docMkLst>
      <pc:sldChg chg="addSp delSp modSp">
        <pc:chgData name="李歐文" userId="S::s1093705@mail.yzu.edu.tw::ac4eb9f9-f1dc-483d-8fd3-1c3931a8f813" providerId="AD" clId="Web-{CE18E10D-67DD-BCE3-2B11-05F95D4FB1B1}" dt="2024-03-07T14:12:46.875" v="29" actId="14100"/>
        <pc:sldMkLst>
          <pc:docMk/>
          <pc:sldMk cId="2139586995" sldId="318"/>
        </pc:sldMkLst>
        <pc:spChg chg="mod">
          <ac:chgData name="李歐文" userId="S::s1093705@mail.yzu.edu.tw::ac4eb9f9-f1dc-483d-8fd3-1c3931a8f813" providerId="AD" clId="Web-{CE18E10D-67DD-BCE3-2B11-05F95D4FB1B1}" dt="2024-03-07T12:28:33.081" v="10" actId="20577"/>
          <ac:spMkLst>
            <pc:docMk/>
            <pc:sldMk cId="2139586995" sldId="318"/>
            <ac:spMk id="3" creationId="{00000000-0000-0000-0000-000000000000}"/>
          </ac:spMkLst>
        </pc:spChg>
        <pc:picChg chg="add del mod">
          <ac:chgData name="李歐文" userId="S::s1093705@mail.yzu.edu.tw::ac4eb9f9-f1dc-483d-8fd3-1c3931a8f813" providerId="AD" clId="Web-{CE18E10D-67DD-BCE3-2B11-05F95D4FB1B1}" dt="2024-03-07T14:12:42.203" v="27"/>
          <ac:picMkLst>
            <pc:docMk/>
            <pc:sldMk cId="2139586995" sldId="318"/>
            <ac:picMk id="4" creationId="{CD2BE504-9EF9-C214-ABD8-9B61C0EF644C}"/>
          </ac:picMkLst>
        </pc:picChg>
        <pc:picChg chg="add mod">
          <ac:chgData name="李歐文" userId="S::s1093705@mail.yzu.edu.tw::ac4eb9f9-f1dc-483d-8fd3-1c3931a8f813" providerId="AD" clId="Web-{CE18E10D-67DD-BCE3-2B11-05F95D4FB1B1}" dt="2024-03-07T14:12:46.875" v="29" actId="14100"/>
          <ac:picMkLst>
            <pc:docMk/>
            <pc:sldMk cId="2139586995" sldId="318"/>
            <ac:picMk id="5" creationId="{E122A2CA-9F16-6618-8914-33A36A5B23A2}"/>
          </ac:picMkLst>
        </pc:picChg>
      </pc:sldChg>
      <pc:sldChg chg="modSp">
        <pc:chgData name="李歐文" userId="S::s1093705@mail.yzu.edu.tw::ac4eb9f9-f1dc-483d-8fd3-1c3931a8f813" providerId="AD" clId="Web-{CE18E10D-67DD-BCE3-2B11-05F95D4FB1B1}" dt="2024-03-07T12:28:35.816" v="11" actId="20577"/>
        <pc:sldMkLst>
          <pc:docMk/>
          <pc:sldMk cId="3596108067" sldId="319"/>
        </pc:sldMkLst>
        <pc:spChg chg="mod">
          <ac:chgData name="李歐文" userId="S::s1093705@mail.yzu.edu.tw::ac4eb9f9-f1dc-483d-8fd3-1c3931a8f813" providerId="AD" clId="Web-{CE18E10D-67DD-BCE3-2B11-05F95D4FB1B1}" dt="2024-03-07T12:28:35.816" v="11" actId="20577"/>
          <ac:spMkLst>
            <pc:docMk/>
            <pc:sldMk cId="3596108067" sldId="319"/>
            <ac:spMk id="6" creationId="{6901A2FA-C25C-4984-8E1B-321F937F8E0E}"/>
          </ac:spMkLst>
        </pc:spChg>
      </pc:sldChg>
      <pc:sldChg chg="new del">
        <pc:chgData name="李歐文" userId="S::s1093705@mail.yzu.edu.tw::ac4eb9f9-f1dc-483d-8fd3-1c3931a8f813" providerId="AD" clId="Web-{CE18E10D-67DD-BCE3-2B11-05F95D4FB1B1}" dt="2024-03-07T13:15:21.103" v="24"/>
        <pc:sldMkLst>
          <pc:docMk/>
          <pc:sldMk cId="3587520082" sldId="321"/>
        </pc:sldMkLst>
      </pc:sldChg>
    </pc:docChg>
  </pc:docChgLst>
  <pc:docChgLst>
    <pc:chgData name="李歐文" userId="S::s1093705@mail.yzu.edu.tw::ac4eb9f9-f1dc-483d-8fd3-1c3931a8f813" providerId="AD" clId="Web-{31A44401-DA50-F6DB-CEBC-5487D99823A8}"/>
    <pc:docChg chg="modSld">
      <pc:chgData name="李歐文" userId="S::s1093705@mail.yzu.edu.tw::ac4eb9f9-f1dc-483d-8fd3-1c3931a8f813" providerId="AD" clId="Web-{31A44401-DA50-F6DB-CEBC-5487D99823A8}" dt="2024-03-06T04:35:12.339" v="1" actId="1076"/>
      <pc:docMkLst>
        <pc:docMk/>
      </pc:docMkLst>
      <pc:sldChg chg="modSp">
        <pc:chgData name="李歐文" userId="S::s1093705@mail.yzu.edu.tw::ac4eb9f9-f1dc-483d-8fd3-1c3931a8f813" providerId="AD" clId="Web-{31A44401-DA50-F6DB-CEBC-5487D99823A8}" dt="2024-03-06T04:35:12.339" v="1" actId="1076"/>
        <pc:sldMkLst>
          <pc:docMk/>
          <pc:sldMk cId="2391092916" sldId="292"/>
        </pc:sldMkLst>
        <pc:spChg chg="mod">
          <ac:chgData name="李歐文" userId="S::s1093705@mail.yzu.edu.tw::ac4eb9f9-f1dc-483d-8fd3-1c3931a8f813" providerId="AD" clId="Web-{31A44401-DA50-F6DB-CEBC-5487D99823A8}" dt="2024-03-06T04:35:12.339" v="1" actId="1076"/>
          <ac:spMkLst>
            <pc:docMk/>
            <pc:sldMk cId="2391092916" sldId="292"/>
            <ac:spMk id="3" creationId="{00000000-0000-0000-0000-000000000000}"/>
          </ac:spMkLst>
        </pc:spChg>
      </pc:sldChg>
    </pc:docChg>
  </pc:docChgLst>
  <pc:docChgLst>
    <pc:chgData name="周育薇" userId="S::s1103802@mail.yzu.edu.tw::40a98e5c-e67d-4e5d-8feb-a6c7cb8e9947" providerId="AD" clId="Web-{04F69039-1232-3485-0227-C2980F245295}"/>
    <pc:docChg chg="modSld">
      <pc:chgData name="周育薇" userId="S::s1103802@mail.yzu.edu.tw::40a98e5c-e67d-4e5d-8feb-a6c7cb8e9947" providerId="AD" clId="Web-{04F69039-1232-3485-0227-C2980F245295}" dt="2024-03-07T13:18:20.890" v="125" actId="1076"/>
      <pc:docMkLst>
        <pc:docMk/>
      </pc:docMkLst>
      <pc:sldChg chg="modSp">
        <pc:chgData name="周育薇" userId="S::s1103802@mail.yzu.edu.tw::40a98e5c-e67d-4e5d-8feb-a6c7cb8e9947" providerId="AD" clId="Web-{04F69039-1232-3485-0227-C2980F245295}" dt="2024-03-07T12:48:31.875" v="9" actId="1076"/>
        <pc:sldMkLst>
          <pc:docMk/>
          <pc:sldMk cId="3368982698" sldId="288"/>
        </pc:sldMkLst>
        <pc:spChg chg="mod">
          <ac:chgData name="周育薇" userId="S::s1103802@mail.yzu.edu.tw::40a98e5c-e67d-4e5d-8feb-a6c7cb8e9947" providerId="AD" clId="Web-{04F69039-1232-3485-0227-C2980F245295}" dt="2024-03-07T12:48:31.875" v="9" actId="1076"/>
          <ac:spMkLst>
            <pc:docMk/>
            <pc:sldMk cId="3368982698" sldId="288"/>
            <ac:spMk id="3" creationId="{00000000-0000-0000-0000-000000000000}"/>
          </ac:spMkLst>
        </pc:spChg>
        <pc:spChg chg="mod">
          <ac:chgData name="周育薇" userId="S::s1103802@mail.yzu.edu.tw::40a98e5c-e67d-4e5d-8feb-a6c7cb8e9947" providerId="AD" clId="Web-{04F69039-1232-3485-0227-C2980F245295}" dt="2024-03-07T12:48:31.875" v="7" actId="1076"/>
          <ac:spMkLst>
            <pc:docMk/>
            <pc:sldMk cId="3368982698" sldId="288"/>
            <ac:spMk id="5" creationId="{A6F67811-C3E5-40AE-980B-FB66FAE0B8C1}"/>
          </ac:spMkLst>
        </pc:spChg>
        <pc:picChg chg="mod">
          <ac:chgData name="周育薇" userId="S::s1103802@mail.yzu.edu.tw::40a98e5c-e67d-4e5d-8feb-a6c7cb8e9947" providerId="AD" clId="Web-{04F69039-1232-3485-0227-C2980F245295}" dt="2024-03-07T12:48:31.875" v="8" actId="1076"/>
          <ac:picMkLst>
            <pc:docMk/>
            <pc:sldMk cId="3368982698" sldId="288"/>
            <ac:picMk id="8" creationId="{00000000-0000-0000-0000-000000000000}"/>
          </ac:picMkLst>
        </pc:picChg>
        <pc:picChg chg="mod">
          <ac:chgData name="周育薇" userId="S::s1103802@mail.yzu.edu.tw::40a98e5c-e67d-4e5d-8feb-a6c7cb8e9947" providerId="AD" clId="Web-{04F69039-1232-3485-0227-C2980F245295}" dt="2024-03-07T12:48:31.875" v="6" actId="1076"/>
          <ac:picMkLst>
            <pc:docMk/>
            <pc:sldMk cId="3368982698" sldId="288"/>
            <ac:picMk id="9" creationId="{AB21CF96-DBA0-45CC-BC89-C78CA878565C}"/>
          </ac:picMkLst>
        </pc:picChg>
      </pc:sldChg>
      <pc:sldChg chg="modSp">
        <pc:chgData name="周育薇" userId="S::s1103802@mail.yzu.edu.tw::40a98e5c-e67d-4e5d-8feb-a6c7cb8e9947" providerId="AD" clId="Web-{04F69039-1232-3485-0227-C2980F245295}" dt="2024-03-07T12:51:27.243" v="44" actId="1076"/>
        <pc:sldMkLst>
          <pc:docMk/>
          <pc:sldMk cId="1387980415" sldId="289"/>
        </pc:sldMkLst>
        <pc:spChg chg="mod">
          <ac:chgData name="周育薇" userId="S::s1103802@mail.yzu.edu.tw::40a98e5c-e67d-4e5d-8feb-a6c7cb8e9947" providerId="AD" clId="Web-{04F69039-1232-3485-0227-C2980F245295}" dt="2024-03-07T12:51:27.243" v="44" actId="1076"/>
          <ac:spMkLst>
            <pc:docMk/>
            <pc:sldMk cId="1387980415" sldId="289"/>
            <ac:spMk id="3" creationId="{00000000-0000-0000-0000-000000000000}"/>
          </ac:spMkLst>
        </pc:spChg>
        <pc:picChg chg="mod">
          <ac:chgData name="周育薇" userId="S::s1103802@mail.yzu.edu.tw::40a98e5c-e67d-4e5d-8feb-a6c7cb8e9947" providerId="AD" clId="Web-{04F69039-1232-3485-0227-C2980F245295}" dt="2024-03-07T12:50:07.319" v="35" actId="1076"/>
          <ac:picMkLst>
            <pc:docMk/>
            <pc:sldMk cId="1387980415" sldId="289"/>
            <ac:picMk id="5" creationId="{00000000-0000-0000-0000-000000000000}"/>
          </ac:picMkLst>
        </pc:picChg>
        <pc:picChg chg="mod">
          <ac:chgData name="周育薇" userId="S::s1103802@mail.yzu.edu.tw::40a98e5c-e67d-4e5d-8feb-a6c7cb8e9947" providerId="AD" clId="Web-{04F69039-1232-3485-0227-C2980F245295}" dt="2024-03-07T12:50:00.194" v="32" actId="1076"/>
          <ac:picMkLst>
            <pc:docMk/>
            <pc:sldMk cId="1387980415" sldId="289"/>
            <ac:picMk id="6" creationId="{6AEF1AC5-0BBE-47B4-9A6F-B585629CC000}"/>
          </ac:picMkLst>
        </pc:picChg>
        <pc:picChg chg="mod">
          <ac:chgData name="周育薇" userId="S::s1103802@mail.yzu.edu.tw::40a98e5c-e67d-4e5d-8feb-a6c7cb8e9947" providerId="AD" clId="Web-{04F69039-1232-3485-0227-C2980F245295}" dt="2024-03-07T12:49:54.069" v="29" actId="1076"/>
          <ac:picMkLst>
            <pc:docMk/>
            <pc:sldMk cId="1387980415" sldId="289"/>
            <ac:picMk id="7" creationId="{A7DDF69D-0BE8-4755-B45D-A14A14D31848}"/>
          </ac:picMkLst>
        </pc:picChg>
      </pc:sldChg>
      <pc:sldChg chg="addSp modSp">
        <pc:chgData name="周育薇" userId="S::s1103802@mail.yzu.edu.tw::40a98e5c-e67d-4e5d-8feb-a6c7cb8e9947" providerId="AD" clId="Web-{04F69039-1232-3485-0227-C2980F245295}" dt="2024-03-07T13:00:20.849" v="108" actId="1076"/>
        <pc:sldMkLst>
          <pc:docMk/>
          <pc:sldMk cId="2742155865" sldId="290"/>
        </pc:sldMkLst>
        <pc:spChg chg="mod">
          <ac:chgData name="周育薇" userId="S::s1103802@mail.yzu.edu.tw::40a98e5c-e67d-4e5d-8feb-a6c7cb8e9947" providerId="AD" clId="Web-{04F69039-1232-3485-0227-C2980F245295}" dt="2024-03-07T13:00:20.849" v="108" actId="1076"/>
          <ac:spMkLst>
            <pc:docMk/>
            <pc:sldMk cId="2742155865" sldId="290"/>
            <ac:spMk id="3" creationId="{00000000-0000-0000-0000-000000000000}"/>
          </ac:spMkLst>
        </pc:spChg>
        <pc:spChg chg="add mod">
          <ac:chgData name="周育薇" userId="S::s1103802@mail.yzu.edu.tw::40a98e5c-e67d-4e5d-8feb-a6c7cb8e9947" providerId="AD" clId="Web-{04F69039-1232-3485-0227-C2980F245295}" dt="2024-03-07T12:57:29.377" v="66" actId="1076"/>
          <ac:spMkLst>
            <pc:docMk/>
            <pc:sldMk cId="2742155865" sldId="290"/>
            <ac:spMk id="5" creationId="{A92B6DB4-B1C6-B10E-8B19-4CCD5EDFACCE}"/>
          </ac:spMkLst>
        </pc:spChg>
        <pc:spChg chg="add mod">
          <ac:chgData name="周育薇" userId="S::s1103802@mail.yzu.edu.tw::40a98e5c-e67d-4e5d-8feb-a6c7cb8e9947" providerId="AD" clId="Web-{04F69039-1232-3485-0227-C2980F245295}" dt="2024-03-07T12:58:25.284" v="75" actId="20577"/>
          <ac:spMkLst>
            <pc:docMk/>
            <pc:sldMk cId="2742155865" sldId="290"/>
            <ac:spMk id="6" creationId="{C8416C1C-5ED4-0719-C207-63A6782189DD}"/>
          </ac:spMkLst>
        </pc:spChg>
        <pc:spChg chg="add mod">
          <ac:chgData name="周育薇" userId="S::s1103802@mail.yzu.edu.tw::40a98e5c-e67d-4e5d-8feb-a6c7cb8e9947" providerId="AD" clId="Web-{04F69039-1232-3485-0227-C2980F245295}" dt="2024-03-07T12:58:36.628" v="90" actId="20577"/>
          <ac:spMkLst>
            <pc:docMk/>
            <pc:sldMk cId="2742155865" sldId="290"/>
            <ac:spMk id="7" creationId="{397C5F12-6BA0-EDFE-59AE-C0B94858B6F4}"/>
          </ac:spMkLst>
        </pc:spChg>
        <pc:spChg chg="add mod">
          <ac:chgData name="周育薇" userId="S::s1103802@mail.yzu.edu.tw::40a98e5c-e67d-4e5d-8feb-a6c7cb8e9947" providerId="AD" clId="Web-{04F69039-1232-3485-0227-C2980F245295}" dt="2024-03-07T12:58:40.519" v="92" actId="20577"/>
          <ac:spMkLst>
            <pc:docMk/>
            <pc:sldMk cId="2742155865" sldId="290"/>
            <ac:spMk id="8" creationId="{306EAB85-6A9C-346F-3100-FD0B41096FEE}"/>
          </ac:spMkLst>
        </pc:spChg>
        <pc:picChg chg="mod modCrop">
          <ac:chgData name="周育薇" userId="S::s1103802@mail.yzu.edu.tw::40a98e5c-e67d-4e5d-8feb-a6c7cb8e9947" providerId="AD" clId="Web-{04F69039-1232-3485-0227-C2980F245295}" dt="2024-03-07T12:56:17.016" v="54" actId="1076"/>
          <ac:picMkLst>
            <pc:docMk/>
            <pc:sldMk cId="2742155865" sldId="290"/>
            <ac:picMk id="4" creationId="{00000000-0000-0000-0000-000000000000}"/>
          </ac:picMkLst>
        </pc:picChg>
        <pc:picChg chg="add mod">
          <ac:chgData name="周育薇" userId="S::s1103802@mail.yzu.edu.tw::40a98e5c-e67d-4e5d-8feb-a6c7cb8e9947" providerId="AD" clId="Web-{04F69039-1232-3485-0227-C2980F245295}" dt="2024-03-07T12:59:38.114" v="100" actId="1076"/>
          <ac:picMkLst>
            <pc:docMk/>
            <pc:sldMk cId="2742155865" sldId="290"/>
            <ac:picMk id="9" creationId="{723EABB9-C46A-CF5A-17CA-B04C80C4DA94}"/>
          </ac:picMkLst>
        </pc:picChg>
        <pc:picChg chg="add mod">
          <ac:chgData name="周育薇" userId="S::s1103802@mail.yzu.edu.tw::40a98e5c-e67d-4e5d-8feb-a6c7cb8e9947" providerId="AD" clId="Web-{04F69039-1232-3485-0227-C2980F245295}" dt="2024-03-07T12:59:49.208" v="102" actId="1076"/>
          <ac:picMkLst>
            <pc:docMk/>
            <pc:sldMk cId="2742155865" sldId="290"/>
            <ac:picMk id="10" creationId="{917BC072-E558-F0AB-5123-9CEA1FAEE924}"/>
          </ac:picMkLst>
        </pc:picChg>
        <pc:picChg chg="add mod">
          <ac:chgData name="周育薇" userId="S::s1103802@mail.yzu.edu.tw::40a98e5c-e67d-4e5d-8feb-a6c7cb8e9947" providerId="AD" clId="Web-{04F69039-1232-3485-0227-C2980F245295}" dt="2024-03-07T13:00:00.240" v="104" actId="1076"/>
          <ac:picMkLst>
            <pc:docMk/>
            <pc:sldMk cId="2742155865" sldId="290"/>
            <ac:picMk id="11" creationId="{8655F41A-C8DE-F88C-B3E9-A3305EF6A644}"/>
          </ac:picMkLst>
        </pc:picChg>
        <pc:picChg chg="add mod">
          <ac:chgData name="周育薇" userId="S::s1103802@mail.yzu.edu.tw::40a98e5c-e67d-4e5d-8feb-a6c7cb8e9947" providerId="AD" clId="Web-{04F69039-1232-3485-0227-C2980F245295}" dt="2024-03-07T13:00:07.787" v="106" actId="1076"/>
          <ac:picMkLst>
            <pc:docMk/>
            <pc:sldMk cId="2742155865" sldId="290"/>
            <ac:picMk id="12" creationId="{23F60F8E-FE9B-CFB0-6BD1-B0FFB282F5EB}"/>
          </ac:picMkLst>
        </pc:picChg>
      </pc:sldChg>
      <pc:sldChg chg="modSp">
        <pc:chgData name="周育薇" userId="S::s1103802@mail.yzu.edu.tw::40a98e5c-e67d-4e5d-8feb-a6c7cb8e9947" providerId="AD" clId="Web-{04F69039-1232-3485-0227-C2980F245295}" dt="2024-03-07T12:51:44.150" v="46" actId="1076"/>
        <pc:sldMkLst>
          <pc:docMk/>
          <pc:sldMk cId="2391092916" sldId="292"/>
        </pc:sldMkLst>
        <pc:spChg chg="mod">
          <ac:chgData name="周育薇" userId="S::s1103802@mail.yzu.edu.tw::40a98e5c-e67d-4e5d-8feb-a6c7cb8e9947" providerId="AD" clId="Web-{04F69039-1232-3485-0227-C2980F245295}" dt="2024-03-07T12:51:44.150" v="46" actId="1076"/>
          <ac:spMkLst>
            <pc:docMk/>
            <pc:sldMk cId="2391092916" sldId="292"/>
            <ac:spMk id="7" creationId="{DC668DE0-8E2C-42B1-AAF9-C36A018E6639}"/>
          </ac:spMkLst>
        </pc:spChg>
      </pc:sldChg>
      <pc:sldChg chg="modSp">
        <pc:chgData name="周育薇" userId="S::s1103802@mail.yzu.edu.tw::40a98e5c-e67d-4e5d-8feb-a6c7cb8e9947" providerId="AD" clId="Web-{04F69039-1232-3485-0227-C2980F245295}" dt="2024-03-07T13:00:50.803" v="110" actId="1076"/>
        <pc:sldMkLst>
          <pc:docMk/>
          <pc:sldMk cId="1445681191" sldId="293"/>
        </pc:sldMkLst>
        <pc:picChg chg="mod">
          <ac:chgData name="周育薇" userId="S::s1103802@mail.yzu.edu.tw::40a98e5c-e67d-4e5d-8feb-a6c7cb8e9947" providerId="AD" clId="Web-{04F69039-1232-3485-0227-C2980F245295}" dt="2024-03-07T13:00:50.803" v="110" actId="1076"/>
          <ac:picMkLst>
            <pc:docMk/>
            <pc:sldMk cId="1445681191" sldId="293"/>
            <ac:picMk id="5" creationId="{00000000-0000-0000-0000-000000000000}"/>
          </ac:picMkLst>
        </pc:picChg>
      </pc:sldChg>
      <pc:sldChg chg="modSp">
        <pc:chgData name="周育薇" userId="S::s1103802@mail.yzu.edu.tw::40a98e5c-e67d-4e5d-8feb-a6c7cb8e9947" providerId="AD" clId="Web-{04F69039-1232-3485-0227-C2980F245295}" dt="2024-03-07T13:03:56.776" v="115" actId="20577"/>
        <pc:sldMkLst>
          <pc:docMk/>
          <pc:sldMk cId="40599808" sldId="296"/>
        </pc:sldMkLst>
        <pc:spChg chg="mod">
          <ac:chgData name="周育薇" userId="S::s1103802@mail.yzu.edu.tw::40a98e5c-e67d-4e5d-8feb-a6c7cb8e9947" providerId="AD" clId="Web-{04F69039-1232-3485-0227-C2980F245295}" dt="2024-03-07T13:03:56.776" v="115" actId="20577"/>
          <ac:spMkLst>
            <pc:docMk/>
            <pc:sldMk cId="40599808" sldId="296"/>
            <ac:spMk id="3" creationId="{00000000-0000-0000-0000-000000000000}"/>
          </ac:spMkLst>
        </pc:spChg>
        <pc:picChg chg="mod">
          <ac:chgData name="周育薇" userId="S::s1103802@mail.yzu.edu.tw::40a98e5c-e67d-4e5d-8feb-a6c7cb8e9947" providerId="AD" clId="Web-{04F69039-1232-3485-0227-C2980F245295}" dt="2024-03-07T13:02:26.837" v="111" actId="1076"/>
          <ac:picMkLst>
            <pc:docMk/>
            <pc:sldMk cId="40599808" sldId="296"/>
            <ac:picMk id="5" creationId="{00000000-0000-0000-0000-000000000000}"/>
          </ac:picMkLst>
        </pc:picChg>
      </pc:sldChg>
      <pc:sldChg chg="modSp">
        <pc:chgData name="周育薇" userId="S::s1103802@mail.yzu.edu.tw::40a98e5c-e67d-4e5d-8feb-a6c7cb8e9947" providerId="AD" clId="Web-{04F69039-1232-3485-0227-C2980F245295}" dt="2024-03-07T13:18:20.890" v="125" actId="1076"/>
        <pc:sldMkLst>
          <pc:docMk/>
          <pc:sldMk cId="2677762277" sldId="300"/>
        </pc:sldMkLst>
        <pc:spChg chg="mod">
          <ac:chgData name="周育薇" userId="S::s1103802@mail.yzu.edu.tw::40a98e5c-e67d-4e5d-8feb-a6c7cb8e9947" providerId="AD" clId="Web-{04F69039-1232-3485-0227-C2980F245295}" dt="2024-03-07T13:18:20.890" v="125" actId="1076"/>
          <ac:spMkLst>
            <pc:docMk/>
            <pc:sldMk cId="2677762277" sldId="300"/>
            <ac:spMk id="4" creationId="{00000000-0000-0000-0000-000000000000}"/>
          </ac:spMkLst>
        </pc:spChg>
        <pc:picChg chg="mod">
          <ac:chgData name="周育薇" userId="S::s1103802@mail.yzu.edu.tw::40a98e5c-e67d-4e5d-8feb-a6c7cb8e9947" providerId="AD" clId="Web-{04F69039-1232-3485-0227-C2980F245295}" dt="2024-03-07T13:18:13.921" v="124" actId="1076"/>
          <ac:picMkLst>
            <pc:docMk/>
            <pc:sldMk cId="2677762277" sldId="300"/>
            <ac:picMk id="5" creationId="{00000000-0000-0000-0000-000000000000}"/>
          </ac:picMkLst>
        </pc:picChg>
        <pc:picChg chg="mod">
          <ac:chgData name="周育薇" userId="S::s1103802@mail.yzu.edu.tw::40a98e5c-e67d-4e5d-8feb-a6c7cb8e9947" providerId="AD" clId="Web-{04F69039-1232-3485-0227-C2980F245295}" dt="2024-03-07T13:17:59.530" v="121" actId="1076"/>
          <ac:picMkLst>
            <pc:docMk/>
            <pc:sldMk cId="2677762277" sldId="300"/>
            <ac:picMk id="6" creationId="{65B754EC-6C78-4CA2-883D-972E40D6843E}"/>
          </ac:picMkLst>
        </pc:picChg>
      </pc:sldChg>
    </pc:docChg>
  </pc:docChgLst>
  <pc:docChgLst>
    <pc:chgData name="李歐文" userId="S::s1093705@mail.yzu.edu.tw::ac4eb9f9-f1dc-483d-8fd3-1c3931a8f813" providerId="AD" clId="Web-{8E1EC6D6-88F1-6BE8-8BD8-3884CCAC94A2}"/>
    <pc:docChg chg="modSld">
      <pc:chgData name="李歐文" userId="S::s1093705@mail.yzu.edu.tw::ac4eb9f9-f1dc-483d-8fd3-1c3931a8f813" providerId="AD" clId="Web-{8E1EC6D6-88F1-6BE8-8BD8-3884CCAC94A2}" dt="2024-03-07T16:10:57.649" v="112" actId="20577"/>
      <pc:docMkLst>
        <pc:docMk/>
      </pc:docMkLst>
      <pc:sldChg chg="addSp delSp modSp addAnim delAnim modAnim">
        <pc:chgData name="李歐文" userId="S::s1093705@mail.yzu.edu.tw::ac4eb9f9-f1dc-483d-8fd3-1c3931a8f813" providerId="AD" clId="Web-{8E1EC6D6-88F1-6BE8-8BD8-3884CCAC94A2}" dt="2024-03-07T16:07:10.486" v="36" actId="1076"/>
        <pc:sldMkLst>
          <pc:docMk/>
          <pc:sldMk cId="3337628327" sldId="302"/>
        </pc:sldMkLst>
        <pc:spChg chg="mod">
          <ac:chgData name="李歐文" userId="S::s1093705@mail.yzu.edu.tw::ac4eb9f9-f1dc-483d-8fd3-1c3931a8f813" providerId="AD" clId="Web-{8E1EC6D6-88F1-6BE8-8BD8-3884CCAC94A2}" dt="2024-03-07T16:06:23.156" v="31"/>
          <ac:spMkLst>
            <pc:docMk/>
            <pc:sldMk cId="3337628327" sldId="302"/>
            <ac:spMk id="5" creationId="{0EF6D496-F730-D1FD-F2F8-6DF2714019EE}"/>
          </ac:spMkLst>
        </pc:spChg>
        <pc:spChg chg="mod">
          <ac:chgData name="李歐文" userId="S::s1093705@mail.yzu.edu.tw::ac4eb9f9-f1dc-483d-8fd3-1c3931a8f813" providerId="AD" clId="Web-{8E1EC6D6-88F1-6BE8-8BD8-3884CCAC94A2}" dt="2024-03-07T16:02:03.882" v="4" actId="1076"/>
          <ac:spMkLst>
            <pc:docMk/>
            <pc:sldMk cId="3337628327" sldId="302"/>
            <ac:spMk id="8" creationId="{05D4DC67-66DD-4C96-9654-1EFA18C12131}"/>
          </ac:spMkLst>
        </pc:spChg>
        <pc:spChg chg="mod">
          <ac:chgData name="李歐文" userId="S::s1093705@mail.yzu.edu.tw::ac4eb9f9-f1dc-483d-8fd3-1c3931a8f813" providerId="AD" clId="Web-{8E1EC6D6-88F1-6BE8-8BD8-3884CCAC94A2}" dt="2024-03-07T16:06:55.485" v="35"/>
          <ac:spMkLst>
            <pc:docMk/>
            <pc:sldMk cId="3337628327" sldId="302"/>
            <ac:spMk id="9" creationId="{81161BFF-699E-4061-912C-CE1F60E9C5FD}"/>
          </ac:spMkLst>
        </pc:spChg>
        <pc:spChg chg="add del">
          <ac:chgData name="李歐文" userId="S::s1093705@mail.yzu.edu.tw::ac4eb9f9-f1dc-483d-8fd3-1c3931a8f813" providerId="AD" clId="Web-{8E1EC6D6-88F1-6BE8-8BD8-3884CCAC94A2}" dt="2024-03-07T16:02:29.492" v="9"/>
          <ac:spMkLst>
            <pc:docMk/>
            <pc:sldMk cId="3337628327" sldId="302"/>
            <ac:spMk id="10" creationId="{C661CA20-DA0D-7A1A-8EE1-CC164A603D93}"/>
          </ac:spMkLst>
        </pc:spChg>
        <pc:spChg chg="add mod">
          <ac:chgData name="李歐文" userId="S::s1093705@mail.yzu.edu.tw::ac4eb9f9-f1dc-483d-8fd3-1c3931a8f813" providerId="AD" clId="Web-{8E1EC6D6-88F1-6BE8-8BD8-3884CCAC94A2}" dt="2024-03-07T16:03:51.729" v="19"/>
          <ac:spMkLst>
            <pc:docMk/>
            <pc:sldMk cId="3337628327" sldId="302"/>
            <ac:spMk id="11" creationId="{50756437-1E5D-2306-BB44-E6BC05395E1F}"/>
          </ac:spMkLst>
        </pc:spChg>
        <pc:spChg chg="del mod">
          <ac:chgData name="李歐文" userId="S::s1093705@mail.yzu.edu.tw::ac4eb9f9-f1dc-483d-8fd3-1c3931a8f813" providerId="AD" clId="Web-{8E1EC6D6-88F1-6BE8-8BD8-3884CCAC94A2}" dt="2024-03-07T16:02:12.351" v="7"/>
          <ac:spMkLst>
            <pc:docMk/>
            <pc:sldMk cId="3337628327" sldId="302"/>
            <ac:spMk id="15" creationId="{43654D3C-BA99-493D-A0D6-3EB0F2650B07}"/>
          </ac:spMkLst>
        </pc:spChg>
        <pc:spChg chg="mod">
          <ac:chgData name="李歐文" userId="S::s1093705@mail.yzu.edu.tw::ac4eb9f9-f1dc-483d-8fd3-1c3931a8f813" providerId="AD" clId="Web-{8E1EC6D6-88F1-6BE8-8BD8-3884CCAC94A2}" dt="2024-03-07T16:06:32.547" v="32"/>
          <ac:spMkLst>
            <pc:docMk/>
            <pc:sldMk cId="3337628327" sldId="302"/>
            <ac:spMk id="16" creationId="{64258C03-2745-48CA-92F2-8151EA1E4843}"/>
          </ac:spMkLst>
        </pc:spChg>
        <pc:spChg chg="mod">
          <ac:chgData name="李歐文" userId="S::s1093705@mail.yzu.edu.tw::ac4eb9f9-f1dc-483d-8fd3-1c3931a8f813" providerId="AD" clId="Web-{8E1EC6D6-88F1-6BE8-8BD8-3884CCAC94A2}" dt="2024-03-07T16:06:41.078" v="33"/>
          <ac:spMkLst>
            <pc:docMk/>
            <pc:sldMk cId="3337628327" sldId="302"/>
            <ac:spMk id="17" creationId="{7FAF951C-F8D1-469F-ABA5-D001A1C17866}"/>
          </ac:spMkLst>
        </pc:spChg>
        <pc:spChg chg="mod">
          <ac:chgData name="李歐文" userId="S::s1093705@mail.yzu.edu.tw::ac4eb9f9-f1dc-483d-8fd3-1c3931a8f813" providerId="AD" clId="Web-{8E1EC6D6-88F1-6BE8-8BD8-3884CCAC94A2}" dt="2024-03-07T16:06:47.204" v="34"/>
          <ac:spMkLst>
            <pc:docMk/>
            <pc:sldMk cId="3337628327" sldId="302"/>
            <ac:spMk id="18" creationId="{E5D91835-A077-4C1D-A079-AF74A31B110D}"/>
          </ac:spMkLst>
        </pc:spChg>
        <pc:spChg chg="mod">
          <ac:chgData name="李歐文" userId="S::s1093705@mail.yzu.edu.tw::ac4eb9f9-f1dc-483d-8fd3-1c3931a8f813" providerId="AD" clId="Web-{8E1EC6D6-88F1-6BE8-8BD8-3884CCAC94A2}" dt="2024-03-07T16:07:10.486" v="36" actId="1076"/>
          <ac:spMkLst>
            <pc:docMk/>
            <pc:sldMk cId="3337628327" sldId="302"/>
            <ac:spMk id="19" creationId="{8A18C40C-38CC-4657-ACA1-C93D71DBF220}"/>
          </ac:spMkLst>
        </pc:spChg>
        <pc:picChg chg="mod">
          <ac:chgData name="李歐文" userId="S::s1093705@mail.yzu.edu.tw::ac4eb9f9-f1dc-483d-8fd3-1c3931a8f813" providerId="AD" clId="Web-{8E1EC6D6-88F1-6BE8-8BD8-3884CCAC94A2}" dt="2024-03-07T16:03:03.353" v="15" actId="1076"/>
          <ac:picMkLst>
            <pc:docMk/>
            <pc:sldMk cId="3337628327" sldId="302"/>
            <ac:picMk id="6" creationId="{93D1E8EB-F4FF-45D3-8C4B-27ED58E1B038}"/>
          </ac:picMkLst>
        </pc:picChg>
      </pc:sldChg>
      <pc:sldChg chg="modSp">
        <pc:chgData name="李歐文" userId="S::s1093705@mail.yzu.edu.tw::ac4eb9f9-f1dc-483d-8fd3-1c3931a8f813" providerId="AD" clId="Web-{8E1EC6D6-88F1-6BE8-8BD8-3884CCAC94A2}" dt="2024-03-07T16:09:38.100" v="74" actId="14100"/>
        <pc:sldMkLst>
          <pc:docMk/>
          <pc:sldMk cId="2139586995" sldId="318"/>
        </pc:sldMkLst>
        <pc:picChg chg="mod">
          <ac:chgData name="李歐文" userId="S::s1093705@mail.yzu.edu.tw::ac4eb9f9-f1dc-483d-8fd3-1c3931a8f813" providerId="AD" clId="Web-{8E1EC6D6-88F1-6BE8-8BD8-3884CCAC94A2}" dt="2024-03-07T16:09:38.100" v="74" actId="14100"/>
          <ac:picMkLst>
            <pc:docMk/>
            <pc:sldMk cId="2139586995" sldId="318"/>
            <ac:picMk id="5" creationId="{E122A2CA-9F16-6618-8914-33A36A5B23A2}"/>
          </ac:picMkLst>
        </pc:picChg>
      </pc:sldChg>
      <pc:sldChg chg="modSp">
        <pc:chgData name="李歐文" userId="S::s1093705@mail.yzu.edu.tw::ac4eb9f9-f1dc-483d-8fd3-1c3931a8f813" providerId="AD" clId="Web-{8E1EC6D6-88F1-6BE8-8BD8-3884CCAC94A2}" dt="2024-03-07T16:10:57.649" v="112" actId="20577"/>
        <pc:sldMkLst>
          <pc:docMk/>
          <pc:sldMk cId="3596108067" sldId="319"/>
        </pc:sldMkLst>
        <pc:spChg chg="mod">
          <ac:chgData name="李歐文" userId="S::s1093705@mail.yzu.edu.tw::ac4eb9f9-f1dc-483d-8fd3-1c3931a8f813" providerId="AD" clId="Web-{8E1EC6D6-88F1-6BE8-8BD8-3884CCAC94A2}" dt="2024-03-07T16:10:57.649" v="112" actId="20577"/>
          <ac:spMkLst>
            <pc:docMk/>
            <pc:sldMk cId="3596108067" sldId="319"/>
            <ac:spMk id="6" creationId="{6901A2FA-C25C-4984-8E1B-321F937F8E0E}"/>
          </ac:spMkLst>
        </pc:spChg>
      </pc:sldChg>
    </pc:docChg>
  </pc:docChgLst>
  <pc:docChgLst>
    <pc:chgData name="周育薇" userId="S::s1103802@mail.yzu.edu.tw::40a98e5c-e67d-4e5d-8feb-a6c7cb8e9947" providerId="AD" clId="Web-{33D05167-188F-5A1B-C6CC-F3ED9799C4EA}"/>
    <pc:docChg chg="modSld">
      <pc:chgData name="周育薇" userId="S::s1103802@mail.yzu.edu.tw::40a98e5c-e67d-4e5d-8feb-a6c7cb8e9947" providerId="AD" clId="Web-{33D05167-188F-5A1B-C6CC-F3ED9799C4EA}" dt="2024-03-07T12:30:17.324" v="206" actId="20577"/>
      <pc:docMkLst>
        <pc:docMk/>
      </pc:docMkLst>
      <pc:sldChg chg="modSp">
        <pc:chgData name="周育薇" userId="S::s1103802@mail.yzu.edu.tw::40a98e5c-e67d-4e5d-8feb-a6c7cb8e9947" providerId="AD" clId="Web-{33D05167-188F-5A1B-C6CC-F3ED9799C4EA}" dt="2024-03-07T11:46:59.996" v="8" actId="20577"/>
        <pc:sldMkLst>
          <pc:docMk/>
          <pc:sldMk cId="4271161016" sldId="257"/>
        </pc:sldMkLst>
        <pc:spChg chg="mod">
          <ac:chgData name="周育薇" userId="S::s1103802@mail.yzu.edu.tw::40a98e5c-e67d-4e5d-8feb-a6c7cb8e9947" providerId="AD" clId="Web-{33D05167-188F-5A1B-C6CC-F3ED9799C4EA}" dt="2024-03-07T11:46:59.996" v="8" actId="20577"/>
          <ac:spMkLst>
            <pc:docMk/>
            <pc:sldMk cId="4271161016" sldId="257"/>
            <ac:spMk id="3" creationId="{00000000-0000-0000-0000-000000000000}"/>
          </ac:spMkLst>
        </pc:spChg>
      </pc:sldChg>
      <pc:sldChg chg="delSp modSp">
        <pc:chgData name="周育薇" userId="S::s1103802@mail.yzu.edu.tw::40a98e5c-e67d-4e5d-8feb-a6c7cb8e9947" providerId="AD" clId="Web-{33D05167-188F-5A1B-C6CC-F3ED9799C4EA}" dt="2024-03-07T11:46:37.855" v="1" actId="1076"/>
        <pc:sldMkLst>
          <pc:docMk/>
          <pc:sldMk cId="1952071969" sldId="262"/>
        </pc:sldMkLst>
        <pc:spChg chg="del">
          <ac:chgData name="周育薇" userId="S::s1103802@mail.yzu.edu.tw::40a98e5c-e67d-4e5d-8feb-a6c7cb8e9947" providerId="AD" clId="Web-{33D05167-188F-5A1B-C6CC-F3ED9799C4EA}" dt="2024-03-07T11:46:31.214" v="0"/>
          <ac:spMkLst>
            <pc:docMk/>
            <pc:sldMk cId="1952071969" sldId="262"/>
            <ac:spMk id="2" creationId="{00000000-0000-0000-0000-000000000000}"/>
          </ac:spMkLst>
        </pc:spChg>
        <pc:spChg chg="mod">
          <ac:chgData name="周育薇" userId="S::s1103802@mail.yzu.edu.tw::40a98e5c-e67d-4e5d-8feb-a6c7cb8e9947" providerId="AD" clId="Web-{33D05167-188F-5A1B-C6CC-F3ED9799C4EA}" dt="2024-03-07T11:46:37.855" v="1" actId="1076"/>
          <ac:spMkLst>
            <pc:docMk/>
            <pc:sldMk cId="1952071969" sldId="262"/>
            <ac:spMk id="3" creationId="{00000000-0000-0000-0000-000000000000}"/>
          </ac:spMkLst>
        </pc:spChg>
      </pc:sldChg>
      <pc:sldChg chg="modSp">
        <pc:chgData name="周育薇" userId="S::s1103802@mail.yzu.edu.tw::40a98e5c-e67d-4e5d-8feb-a6c7cb8e9947" providerId="AD" clId="Web-{33D05167-188F-5A1B-C6CC-F3ED9799C4EA}" dt="2024-03-07T12:30:17.324" v="206" actId="20577"/>
        <pc:sldMkLst>
          <pc:docMk/>
          <pc:sldMk cId="2663155494" sldId="263"/>
        </pc:sldMkLst>
        <pc:spChg chg="mod">
          <ac:chgData name="周育薇" userId="S::s1103802@mail.yzu.edu.tw::40a98e5c-e67d-4e5d-8feb-a6c7cb8e9947" providerId="AD" clId="Web-{33D05167-188F-5A1B-C6CC-F3ED9799C4EA}" dt="2024-03-07T12:30:17.324" v="206" actId="20577"/>
          <ac:spMkLst>
            <pc:docMk/>
            <pc:sldMk cId="2663155494" sldId="263"/>
            <ac:spMk id="2" creationId="{00000000-0000-0000-0000-000000000000}"/>
          </ac:spMkLst>
        </pc:spChg>
        <pc:spChg chg="mod">
          <ac:chgData name="周育薇" userId="S::s1103802@mail.yzu.edu.tw::40a98e5c-e67d-4e5d-8feb-a6c7cb8e9947" providerId="AD" clId="Web-{33D05167-188F-5A1B-C6CC-F3ED9799C4EA}" dt="2024-03-07T11:48:27.545" v="29" actId="20577"/>
          <ac:spMkLst>
            <pc:docMk/>
            <pc:sldMk cId="2663155494" sldId="263"/>
            <ac:spMk id="3" creationId="{00000000-0000-0000-0000-000000000000}"/>
          </ac:spMkLst>
        </pc:spChg>
      </pc:sldChg>
      <pc:sldChg chg="modSp">
        <pc:chgData name="周育薇" userId="S::s1103802@mail.yzu.edu.tw::40a98e5c-e67d-4e5d-8feb-a6c7cb8e9947" providerId="AD" clId="Web-{33D05167-188F-5A1B-C6CC-F3ED9799C4EA}" dt="2024-03-07T11:49:15.687" v="40" actId="20577"/>
        <pc:sldMkLst>
          <pc:docMk/>
          <pc:sldMk cId="3368982698" sldId="288"/>
        </pc:sldMkLst>
        <pc:spChg chg="mod">
          <ac:chgData name="周育薇" userId="S::s1103802@mail.yzu.edu.tw::40a98e5c-e67d-4e5d-8feb-a6c7cb8e9947" providerId="AD" clId="Web-{33D05167-188F-5A1B-C6CC-F3ED9799C4EA}" dt="2024-03-07T11:49:15.687" v="40" actId="20577"/>
          <ac:spMkLst>
            <pc:docMk/>
            <pc:sldMk cId="3368982698" sldId="288"/>
            <ac:spMk id="3" creationId="{00000000-0000-0000-0000-000000000000}"/>
          </ac:spMkLst>
        </pc:spChg>
      </pc:sldChg>
      <pc:sldChg chg="modSp">
        <pc:chgData name="周育薇" userId="S::s1103802@mail.yzu.edu.tw::40a98e5c-e67d-4e5d-8feb-a6c7cb8e9947" providerId="AD" clId="Web-{33D05167-188F-5A1B-C6CC-F3ED9799C4EA}" dt="2024-03-07T11:51:12.002" v="60" actId="1076"/>
        <pc:sldMkLst>
          <pc:docMk/>
          <pc:sldMk cId="1387980415" sldId="289"/>
        </pc:sldMkLst>
        <pc:spChg chg="mod">
          <ac:chgData name="周育薇" userId="S::s1103802@mail.yzu.edu.tw::40a98e5c-e67d-4e5d-8feb-a6c7cb8e9947" providerId="AD" clId="Web-{33D05167-188F-5A1B-C6CC-F3ED9799C4EA}" dt="2024-03-07T11:49:34.859" v="43" actId="20577"/>
          <ac:spMkLst>
            <pc:docMk/>
            <pc:sldMk cId="1387980415" sldId="289"/>
            <ac:spMk id="2" creationId="{00000000-0000-0000-0000-000000000000}"/>
          </ac:spMkLst>
        </pc:spChg>
        <pc:spChg chg="mod">
          <ac:chgData name="周育薇" userId="S::s1103802@mail.yzu.edu.tw::40a98e5c-e67d-4e5d-8feb-a6c7cb8e9947" providerId="AD" clId="Web-{33D05167-188F-5A1B-C6CC-F3ED9799C4EA}" dt="2024-03-07T11:50:43.470" v="57" actId="20577"/>
          <ac:spMkLst>
            <pc:docMk/>
            <pc:sldMk cId="1387980415" sldId="289"/>
            <ac:spMk id="3" creationId="{00000000-0000-0000-0000-000000000000}"/>
          </ac:spMkLst>
        </pc:spChg>
        <pc:picChg chg="mod">
          <ac:chgData name="周育薇" userId="S::s1103802@mail.yzu.edu.tw::40a98e5c-e67d-4e5d-8feb-a6c7cb8e9947" providerId="AD" clId="Web-{33D05167-188F-5A1B-C6CC-F3ED9799C4EA}" dt="2024-03-07T11:51:05.064" v="58" actId="1076"/>
          <ac:picMkLst>
            <pc:docMk/>
            <pc:sldMk cId="1387980415" sldId="289"/>
            <ac:picMk id="5" creationId="{00000000-0000-0000-0000-000000000000}"/>
          </ac:picMkLst>
        </pc:picChg>
        <pc:picChg chg="mod">
          <ac:chgData name="周育薇" userId="S::s1103802@mail.yzu.edu.tw::40a98e5c-e67d-4e5d-8feb-a6c7cb8e9947" providerId="AD" clId="Web-{33D05167-188F-5A1B-C6CC-F3ED9799C4EA}" dt="2024-03-07T11:51:12.002" v="60" actId="1076"/>
          <ac:picMkLst>
            <pc:docMk/>
            <pc:sldMk cId="1387980415" sldId="289"/>
            <ac:picMk id="6" creationId="{6AEF1AC5-0BBE-47B4-9A6F-B585629CC000}"/>
          </ac:picMkLst>
        </pc:picChg>
      </pc:sldChg>
      <pc:sldChg chg="modSp">
        <pc:chgData name="周育薇" userId="S::s1103802@mail.yzu.edu.tw::40a98e5c-e67d-4e5d-8feb-a6c7cb8e9947" providerId="AD" clId="Web-{33D05167-188F-5A1B-C6CC-F3ED9799C4EA}" dt="2024-03-07T12:13:49.191" v="153" actId="20577"/>
        <pc:sldMkLst>
          <pc:docMk/>
          <pc:sldMk cId="2742155865" sldId="290"/>
        </pc:sldMkLst>
        <pc:spChg chg="mod">
          <ac:chgData name="周育薇" userId="S::s1103802@mail.yzu.edu.tw::40a98e5c-e67d-4e5d-8feb-a6c7cb8e9947" providerId="AD" clId="Web-{33D05167-188F-5A1B-C6CC-F3ED9799C4EA}" dt="2024-03-07T11:55:42.352" v="67" actId="20577"/>
          <ac:spMkLst>
            <pc:docMk/>
            <pc:sldMk cId="2742155865" sldId="290"/>
            <ac:spMk id="2" creationId="{00000000-0000-0000-0000-000000000000}"/>
          </ac:spMkLst>
        </pc:spChg>
        <pc:spChg chg="mod">
          <ac:chgData name="周育薇" userId="S::s1103802@mail.yzu.edu.tw::40a98e5c-e67d-4e5d-8feb-a6c7cb8e9947" providerId="AD" clId="Web-{33D05167-188F-5A1B-C6CC-F3ED9799C4EA}" dt="2024-03-07T12:13:49.191" v="153" actId="20577"/>
          <ac:spMkLst>
            <pc:docMk/>
            <pc:sldMk cId="2742155865" sldId="290"/>
            <ac:spMk id="3" creationId="{00000000-0000-0000-0000-000000000000}"/>
          </ac:spMkLst>
        </pc:spChg>
        <pc:picChg chg="mod">
          <ac:chgData name="周育薇" userId="S::s1103802@mail.yzu.edu.tw::40a98e5c-e67d-4e5d-8feb-a6c7cb8e9947" providerId="AD" clId="Web-{33D05167-188F-5A1B-C6CC-F3ED9799C4EA}" dt="2024-03-07T11:55:54.509" v="71" actId="1076"/>
          <ac:picMkLst>
            <pc:docMk/>
            <pc:sldMk cId="2742155865" sldId="290"/>
            <ac:picMk id="4" creationId="{00000000-0000-0000-0000-000000000000}"/>
          </ac:picMkLst>
        </pc:picChg>
      </pc:sldChg>
      <pc:sldChg chg="modSp">
        <pc:chgData name="周育薇" userId="S::s1103802@mail.yzu.edu.tw::40a98e5c-e67d-4e5d-8feb-a6c7cb8e9947" providerId="AD" clId="Web-{33D05167-188F-5A1B-C6CC-F3ED9799C4EA}" dt="2024-03-07T12:13:41.613" v="129" actId="1076"/>
        <pc:sldMkLst>
          <pc:docMk/>
          <pc:sldMk cId="2391092916" sldId="292"/>
        </pc:sldMkLst>
        <pc:spChg chg="mod">
          <ac:chgData name="周育薇" userId="S::s1103802@mail.yzu.edu.tw::40a98e5c-e67d-4e5d-8feb-a6c7cb8e9947" providerId="AD" clId="Web-{33D05167-188F-5A1B-C6CC-F3ED9799C4EA}" dt="2024-03-07T11:55:36.212" v="65" actId="20577"/>
          <ac:spMkLst>
            <pc:docMk/>
            <pc:sldMk cId="2391092916" sldId="292"/>
            <ac:spMk id="2" creationId="{00000000-0000-0000-0000-000000000000}"/>
          </ac:spMkLst>
        </pc:spChg>
        <pc:spChg chg="mod">
          <ac:chgData name="周育薇" userId="S::s1103802@mail.yzu.edu.tw::40a98e5c-e67d-4e5d-8feb-a6c7cb8e9947" providerId="AD" clId="Web-{33D05167-188F-5A1B-C6CC-F3ED9799C4EA}" dt="2024-03-07T12:13:40.628" v="128" actId="1076"/>
          <ac:spMkLst>
            <pc:docMk/>
            <pc:sldMk cId="2391092916" sldId="292"/>
            <ac:spMk id="7" creationId="{DC668DE0-8E2C-42B1-AAF9-C36A018E6639}"/>
          </ac:spMkLst>
        </pc:spChg>
        <pc:picChg chg="mod">
          <ac:chgData name="周育薇" userId="S::s1103802@mail.yzu.edu.tw::40a98e5c-e67d-4e5d-8feb-a6c7cb8e9947" providerId="AD" clId="Web-{33D05167-188F-5A1B-C6CC-F3ED9799C4EA}" dt="2024-03-07T12:13:41.613" v="129" actId="1076"/>
          <ac:picMkLst>
            <pc:docMk/>
            <pc:sldMk cId="2391092916" sldId="292"/>
            <ac:picMk id="4" creationId="{00000000-0000-0000-0000-000000000000}"/>
          </ac:picMkLst>
        </pc:picChg>
      </pc:sldChg>
      <pc:sldChg chg="modSp">
        <pc:chgData name="周育薇" userId="S::s1103802@mail.yzu.edu.tw::40a98e5c-e67d-4e5d-8feb-a6c7cb8e9947" providerId="AD" clId="Web-{33D05167-188F-5A1B-C6CC-F3ED9799C4EA}" dt="2024-03-07T12:14:06.441" v="159" actId="20577"/>
        <pc:sldMkLst>
          <pc:docMk/>
          <pc:sldMk cId="1445681191" sldId="293"/>
        </pc:sldMkLst>
        <pc:spChg chg="mod">
          <ac:chgData name="周育薇" userId="S::s1103802@mail.yzu.edu.tw::40a98e5c-e67d-4e5d-8feb-a6c7cb8e9947" providerId="AD" clId="Web-{33D05167-188F-5A1B-C6CC-F3ED9799C4EA}" dt="2024-03-07T12:14:01.941" v="157" actId="20577"/>
          <ac:spMkLst>
            <pc:docMk/>
            <pc:sldMk cId="1445681191" sldId="293"/>
            <ac:spMk id="2" creationId="{00000000-0000-0000-0000-000000000000}"/>
          </ac:spMkLst>
        </pc:spChg>
        <pc:spChg chg="mod">
          <ac:chgData name="周育薇" userId="S::s1103802@mail.yzu.edu.tw::40a98e5c-e67d-4e5d-8feb-a6c7cb8e9947" providerId="AD" clId="Web-{33D05167-188F-5A1B-C6CC-F3ED9799C4EA}" dt="2024-03-07T12:14:06.441" v="159" actId="20577"/>
          <ac:spMkLst>
            <pc:docMk/>
            <pc:sldMk cId="1445681191" sldId="293"/>
            <ac:spMk id="3" creationId="{00000000-0000-0000-0000-000000000000}"/>
          </ac:spMkLst>
        </pc:spChg>
      </pc:sldChg>
      <pc:sldChg chg="modSp">
        <pc:chgData name="周育薇" userId="S::s1103802@mail.yzu.edu.tw::40a98e5c-e67d-4e5d-8feb-a6c7cb8e9947" providerId="AD" clId="Web-{33D05167-188F-5A1B-C6CC-F3ED9799C4EA}" dt="2024-03-07T12:16:01.850" v="187" actId="1076"/>
        <pc:sldMkLst>
          <pc:docMk/>
          <pc:sldMk cId="1538407606" sldId="294"/>
        </pc:sldMkLst>
        <pc:spChg chg="mod">
          <ac:chgData name="周育薇" userId="S::s1103802@mail.yzu.edu.tw::40a98e5c-e67d-4e5d-8feb-a6c7cb8e9947" providerId="AD" clId="Web-{33D05167-188F-5A1B-C6CC-F3ED9799C4EA}" dt="2024-03-07T12:15:48.147" v="185" actId="1076"/>
          <ac:spMkLst>
            <pc:docMk/>
            <pc:sldMk cId="1538407606" sldId="294"/>
            <ac:spMk id="3" creationId="{2F9DC7FD-8892-4C10-8CEE-A359D75E7E26}"/>
          </ac:spMkLst>
        </pc:spChg>
        <pc:spChg chg="mod">
          <ac:chgData name="周育薇" userId="S::s1103802@mail.yzu.edu.tw::40a98e5c-e67d-4e5d-8feb-a6c7cb8e9947" providerId="AD" clId="Web-{33D05167-188F-5A1B-C6CC-F3ED9799C4EA}" dt="2024-03-07T12:15:48.147" v="184" actId="1076"/>
          <ac:spMkLst>
            <pc:docMk/>
            <pc:sldMk cId="1538407606" sldId="294"/>
            <ac:spMk id="7" creationId="{56F4AAAB-2237-42BC-A81D-BE10716FA002}"/>
          </ac:spMkLst>
        </pc:spChg>
        <pc:picChg chg="mod">
          <ac:chgData name="周育薇" userId="S::s1103802@mail.yzu.edu.tw::40a98e5c-e67d-4e5d-8feb-a6c7cb8e9947" providerId="AD" clId="Web-{33D05167-188F-5A1B-C6CC-F3ED9799C4EA}" dt="2024-03-07T12:15:55.741" v="186" actId="1076"/>
          <ac:picMkLst>
            <pc:docMk/>
            <pc:sldMk cId="1538407606" sldId="294"/>
            <ac:picMk id="4" creationId="{00000000-0000-0000-0000-000000000000}"/>
          </ac:picMkLst>
        </pc:picChg>
        <pc:picChg chg="mod">
          <ac:chgData name="周育薇" userId="S::s1103802@mail.yzu.edu.tw::40a98e5c-e67d-4e5d-8feb-a6c7cb8e9947" providerId="AD" clId="Web-{33D05167-188F-5A1B-C6CC-F3ED9799C4EA}" dt="2024-03-07T12:16:01.850" v="187" actId="1076"/>
          <ac:picMkLst>
            <pc:docMk/>
            <pc:sldMk cId="1538407606" sldId="294"/>
            <ac:picMk id="5" creationId="{00000000-0000-0000-0000-000000000000}"/>
          </ac:picMkLst>
        </pc:picChg>
        <pc:picChg chg="mod">
          <ac:chgData name="周育薇" userId="S::s1103802@mail.yzu.edu.tw::40a98e5c-e67d-4e5d-8feb-a6c7cb8e9947" providerId="AD" clId="Web-{33D05167-188F-5A1B-C6CC-F3ED9799C4EA}" dt="2024-03-07T12:15:48.147" v="183" actId="1076"/>
          <ac:picMkLst>
            <pc:docMk/>
            <pc:sldMk cId="1538407606" sldId="294"/>
            <ac:picMk id="6" creationId="{00000000-0000-0000-0000-000000000000}"/>
          </ac:picMkLst>
        </pc:picChg>
      </pc:sldChg>
      <pc:sldChg chg="modSp">
        <pc:chgData name="周育薇" userId="S::s1103802@mail.yzu.edu.tw::40a98e5c-e67d-4e5d-8feb-a6c7cb8e9947" providerId="AD" clId="Web-{33D05167-188F-5A1B-C6CC-F3ED9799C4EA}" dt="2024-03-07T12:14:53.677" v="179" actId="20577"/>
        <pc:sldMkLst>
          <pc:docMk/>
          <pc:sldMk cId="40599808" sldId="296"/>
        </pc:sldMkLst>
        <pc:spChg chg="mod">
          <ac:chgData name="周育薇" userId="S::s1103802@mail.yzu.edu.tw::40a98e5c-e67d-4e5d-8feb-a6c7cb8e9947" providerId="AD" clId="Web-{33D05167-188F-5A1B-C6CC-F3ED9799C4EA}" dt="2024-03-07T12:14:28.692" v="167" actId="20577"/>
          <ac:spMkLst>
            <pc:docMk/>
            <pc:sldMk cId="40599808" sldId="296"/>
            <ac:spMk id="2" creationId="{00000000-0000-0000-0000-000000000000}"/>
          </ac:spMkLst>
        </pc:spChg>
        <pc:spChg chg="mod">
          <ac:chgData name="周育薇" userId="S::s1103802@mail.yzu.edu.tw::40a98e5c-e67d-4e5d-8feb-a6c7cb8e9947" providerId="AD" clId="Web-{33D05167-188F-5A1B-C6CC-F3ED9799C4EA}" dt="2024-03-07T12:14:53.677" v="179" actId="20577"/>
          <ac:spMkLst>
            <pc:docMk/>
            <pc:sldMk cId="40599808" sldId="296"/>
            <ac:spMk id="3" creationId="{00000000-0000-0000-0000-000000000000}"/>
          </ac:spMkLst>
        </pc:spChg>
      </pc:sldChg>
      <pc:sldChg chg="delSp modSp">
        <pc:chgData name="周育薇" userId="S::s1103802@mail.yzu.edu.tw::40a98e5c-e67d-4e5d-8feb-a6c7cb8e9947" providerId="AD" clId="Web-{33D05167-188F-5A1B-C6CC-F3ED9799C4EA}" dt="2024-03-07T12:15:09.787" v="181" actId="1076"/>
        <pc:sldMkLst>
          <pc:docMk/>
          <pc:sldMk cId="803818493" sldId="297"/>
        </pc:sldMkLst>
        <pc:spChg chg="del">
          <ac:chgData name="周育薇" userId="S::s1103802@mail.yzu.edu.tw::40a98e5c-e67d-4e5d-8feb-a6c7cb8e9947" providerId="AD" clId="Web-{33D05167-188F-5A1B-C6CC-F3ED9799C4EA}" dt="2024-03-07T12:14:58.583" v="180"/>
          <ac:spMkLst>
            <pc:docMk/>
            <pc:sldMk cId="803818493" sldId="297"/>
            <ac:spMk id="2" creationId="{00000000-0000-0000-0000-000000000000}"/>
          </ac:spMkLst>
        </pc:spChg>
        <pc:spChg chg="mod">
          <ac:chgData name="周育薇" userId="S::s1103802@mail.yzu.edu.tw::40a98e5c-e67d-4e5d-8feb-a6c7cb8e9947" providerId="AD" clId="Web-{33D05167-188F-5A1B-C6CC-F3ED9799C4EA}" dt="2024-03-07T12:15:09.787" v="181" actId="1076"/>
          <ac:spMkLst>
            <pc:docMk/>
            <pc:sldMk cId="803818493" sldId="297"/>
            <ac:spMk id="3" creationId="{00000000-0000-0000-0000-000000000000}"/>
          </ac:spMkLst>
        </pc:spChg>
      </pc:sldChg>
      <pc:sldChg chg="modSp">
        <pc:chgData name="周育薇" userId="S::s1103802@mail.yzu.edu.tw::40a98e5c-e67d-4e5d-8feb-a6c7cb8e9947" providerId="AD" clId="Web-{33D05167-188F-5A1B-C6CC-F3ED9799C4EA}" dt="2024-03-07T12:20:14.857" v="205" actId="1076"/>
        <pc:sldMkLst>
          <pc:docMk/>
          <pc:sldMk cId="2677762277" sldId="300"/>
        </pc:sldMkLst>
        <pc:spChg chg="mod">
          <ac:chgData name="周育薇" userId="S::s1103802@mail.yzu.edu.tw::40a98e5c-e67d-4e5d-8feb-a6c7cb8e9947" providerId="AD" clId="Web-{33D05167-188F-5A1B-C6CC-F3ED9799C4EA}" dt="2024-03-07T12:19:26.340" v="197" actId="20577"/>
          <ac:spMkLst>
            <pc:docMk/>
            <pc:sldMk cId="2677762277" sldId="300"/>
            <ac:spMk id="2" creationId="{00000000-0000-0000-0000-000000000000}"/>
          </ac:spMkLst>
        </pc:spChg>
        <pc:spChg chg="mod">
          <ac:chgData name="周育薇" userId="S::s1103802@mail.yzu.edu.tw::40a98e5c-e67d-4e5d-8feb-a6c7cb8e9947" providerId="AD" clId="Web-{33D05167-188F-5A1B-C6CC-F3ED9799C4EA}" dt="2024-03-07T12:20:02.684" v="203" actId="1076"/>
          <ac:spMkLst>
            <pc:docMk/>
            <pc:sldMk cId="2677762277" sldId="300"/>
            <ac:spMk id="4" creationId="{00000000-0000-0000-0000-000000000000}"/>
          </ac:spMkLst>
        </pc:spChg>
        <pc:picChg chg="mod">
          <ac:chgData name="周育薇" userId="S::s1103802@mail.yzu.edu.tw::40a98e5c-e67d-4e5d-8feb-a6c7cb8e9947" providerId="AD" clId="Web-{33D05167-188F-5A1B-C6CC-F3ED9799C4EA}" dt="2024-03-07T12:20:14.857" v="205" actId="1076"/>
          <ac:picMkLst>
            <pc:docMk/>
            <pc:sldMk cId="2677762277" sldId="300"/>
            <ac:picMk id="5" creationId="{00000000-0000-0000-0000-000000000000}"/>
          </ac:picMkLst>
        </pc:picChg>
        <pc:picChg chg="mod">
          <ac:chgData name="周育薇" userId="S::s1103802@mail.yzu.edu.tw::40a98e5c-e67d-4e5d-8feb-a6c7cb8e9947" providerId="AD" clId="Web-{33D05167-188F-5A1B-C6CC-F3ED9799C4EA}" dt="2024-03-07T12:20:04.856" v="204" actId="1076"/>
          <ac:picMkLst>
            <pc:docMk/>
            <pc:sldMk cId="2677762277" sldId="300"/>
            <ac:picMk id="6" creationId="{65B754EC-6C78-4CA2-883D-972E40D6843E}"/>
          </ac:picMkLst>
        </pc:picChg>
      </pc:sldChg>
      <pc:sldChg chg="modSp">
        <pc:chgData name="周育薇" userId="S::s1103802@mail.yzu.edu.tw::40a98e5c-e67d-4e5d-8feb-a6c7cb8e9947" providerId="AD" clId="Web-{33D05167-188F-5A1B-C6CC-F3ED9799C4EA}" dt="2024-03-07T12:19:38.996" v="202" actId="20577"/>
        <pc:sldMkLst>
          <pc:docMk/>
          <pc:sldMk cId="3337628327" sldId="302"/>
        </pc:sldMkLst>
        <pc:spChg chg="mod">
          <ac:chgData name="周育薇" userId="S::s1103802@mail.yzu.edu.tw::40a98e5c-e67d-4e5d-8feb-a6c7cb8e9947" providerId="AD" clId="Web-{33D05167-188F-5A1B-C6CC-F3ED9799C4EA}" dt="2024-03-07T12:19:32.809" v="200" actId="20577"/>
          <ac:spMkLst>
            <pc:docMk/>
            <pc:sldMk cId="3337628327" sldId="302"/>
            <ac:spMk id="2" creationId="{00000000-0000-0000-0000-000000000000}"/>
          </ac:spMkLst>
        </pc:spChg>
        <pc:spChg chg="mod">
          <ac:chgData name="周育薇" userId="S::s1103802@mail.yzu.edu.tw::40a98e5c-e67d-4e5d-8feb-a6c7cb8e9947" providerId="AD" clId="Web-{33D05167-188F-5A1B-C6CC-F3ED9799C4EA}" dt="2024-03-07T12:19:38.996" v="202" actId="20577"/>
          <ac:spMkLst>
            <pc:docMk/>
            <pc:sldMk cId="3337628327" sldId="302"/>
            <ac:spMk id="3" creationId="{00000000-0000-0000-0000-000000000000}"/>
          </ac:spMkLst>
        </pc:spChg>
        <pc:spChg chg="mod">
          <ac:chgData name="周育薇" userId="S::s1103802@mail.yzu.edu.tw::40a98e5c-e67d-4e5d-8feb-a6c7cb8e9947" providerId="AD" clId="Web-{33D05167-188F-5A1B-C6CC-F3ED9799C4EA}" dt="2024-03-07T12:01:28.251" v="113" actId="1076"/>
          <ac:spMkLst>
            <pc:docMk/>
            <pc:sldMk cId="3337628327" sldId="302"/>
            <ac:spMk id="19" creationId="{8A18C40C-38CC-4657-ACA1-C93D71DBF220}"/>
          </ac:spMkLst>
        </pc:spChg>
      </pc:sldChg>
      <pc:sldChg chg="delSp modSp">
        <pc:chgData name="周育薇" userId="S::s1103802@mail.yzu.edu.tw::40a98e5c-e67d-4e5d-8feb-a6c7cb8e9947" providerId="AD" clId="Web-{33D05167-188F-5A1B-C6CC-F3ED9799C4EA}" dt="2024-03-07T12:19:10.418" v="194" actId="20577"/>
        <pc:sldMkLst>
          <pc:docMk/>
          <pc:sldMk cId="268902878" sldId="308"/>
        </pc:sldMkLst>
        <pc:spChg chg="del">
          <ac:chgData name="周育薇" userId="S::s1103802@mail.yzu.edu.tw::40a98e5c-e67d-4e5d-8feb-a6c7cb8e9947" providerId="AD" clId="Web-{33D05167-188F-5A1B-C6CC-F3ED9799C4EA}" dt="2024-03-07T12:18:29.088" v="188"/>
          <ac:spMkLst>
            <pc:docMk/>
            <pc:sldMk cId="268902878" sldId="308"/>
            <ac:spMk id="2" creationId="{00000000-0000-0000-0000-000000000000}"/>
          </ac:spMkLst>
        </pc:spChg>
        <pc:spChg chg="mod">
          <ac:chgData name="周育薇" userId="S::s1103802@mail.yzu.edu.tw::40a98e5c-e67d-4e5d-8feb-a6c7cb8e9947" providerId="AD" clId="Web-{33D05167-188F-5A1B-C6CC-F3ED9799C4EA}" dt="2024-03-07T12:19:10.418" v="194" actId="20577"/>
          <ac:spMkLst>
            <pc:docMk/>
            <pc:sldMk cId="268902878" sldId="308"/>
            <ac:spMk id="3" creationId="{00000000-0000-0000-0000-000000000000}"/>
          </ac:spMkLst>
        </pc:spChg>
      </pc:sldChg>
      <pc:sldChg chg="modSp">
        <pc:chgData name="周育薇" userId="S::s1103802@mail.yzu.edu.tw::40a98e5c-e67d-4e5d-8feb-a6c7cb8e9947" providerId="AD" clId="Web-{33D05167-188F-5A1B-C6CC-F3ED9799C4EA}" dt="2024-03-07T12:01:07.235" v="112" actId="20577"/>
        <pc:sldMkLst>
          <pc:docMk/>
          <pc:sldMk cId="2139586995" sldId="318"/>
        </pc:sldMkLst>
        <pc:spChg chg="mod">
          <ac:chgData name="周育薇" userId="S::s1103802@mail.yzu.edu.tw::40a98e5c-e67d-4e5d-8feb-a6c7cb8e9947" providerId="AD" clId="Web-{33D05167-188F-5A1B-C6CC-F3ED9799C4EA}" dt="2024-03-07T12:01:07.235" v="112" actId="20577"/>
          <ac:spMkLst>
            <pc:docMk/>
            <pc:sldMk cId="2139586995" sldId="318"/>
            <ac:spMk id="3" creationId="{00000000-0000-0000-0000-000000000000}"/>
          </ac:spMkLst>
        </pc:spChg>
      </pc:sldChg>
      <pc:sldChg chg="modSp">
        <pc:chgData name="周育薇" userId="S::s1103802@mail.yzu.edu.tw::40a98e5c-e67d-4e5d-8feb-a6c7cb8e9947" providerId="AD" clId="Web-{33D05167-188F-5A1B-C6CC-F3ED9799C4EA}" dt="2024-03-07T12:00:47.875" v="100" actId="20577"/>
        <pc:sldMkLst>
          <pc:docMk/>
          <pc:sldMk cId="3596108067" sldId="319"/>
        </pc:sldMkLst>
        <pc:spChg chg="mod">
          <ac:chgData name="周育薇" userId="S::s1103802@mail.yzu.edu.tw::40a98e5c-e67d-4e5d-8feb-a6c7cb8e9947" providerId="AD" clId="Web-{33D05167-188F-5A1B-C6CC-F3ED9799C4EA}" dt="2024-03-07T12:00:47.875" v="100" actId="20577"/>
          <ac:spMkLst>
            <pc:docMk/>
            <pc:sldMk cId="3596108067" sldId="319"/>
            <ac:spMk id="6" creationId="{6901A2FA-C25C-4984-8E1B-321F937F8E0E}"/>
          </ac:spMkLst>
        </pc:spChg>
      </pc:sldChg>
    </pc:docChg>
  </pc:docChgLst>
  <pc:docChgLst>
    <pc:chgData name="林唐如" userId="S::s1103328@mail.yzu.edu.tw::b258f0a2-581a-40eb-ad98-bdd1a878b0ca" providerId="AD" clId="Web-{36B89438-128C-49EF-AEE8-22E9150EE456}"/>
    <pc:docChg chg="modSld">
      <pc:chgData name="林唐如" userId="S::s1103328@mail.yzu.edu.tw::b258f0a2-581a-40eb-ad98-bdd1a878b0ca" providerId="AD" clId="Web-{36B89438-128C-49EF-AEE8-22E9150EE456}" dt="2024-03-07T13:26:49.627" v="0" actId="1076"/>
      <pc:docMkLst>
        <pc:docMk/>
      </pc:docMkLst>
      <pc:sldChg chg="modSp">
        <pc:chgData name="林唐如" userId="S::s1103328@mail.yzu.edu.tw::b258f0a2-581a-40eb-ad98-bdd1a878b0ca" providerId="AD" clId="Web-{36B89438-128C-49EF-AEE8-22E9150EE456}" dt="2024-03-07T13:26:49.627" v="0" actId="1076"/>
        <pc:sldMkLst>
          <pc:docMk/>
          <pc:sldMk cId="2139586995" sldId="318"/>
        </pc:sldMkLst>
        <pc:spChg chg="mod">
          <ac:chgData name="林唐如" userId="S::s1103328@mail.yzu.edu.tw::b258f0a2-581a-40eb-ad98-bdd1a878b0ca" providerId="AD" clId="Web-{36B89438-128C-49EF-AEE8-22E9150EE456}" dt="2024-03-07T13:26:49.627" v="0" actId="1076"/>
          <ac:spMkLst>
            <pc:docMk/>
            <pc:sldMk cId="2139586995" sldId="318"/>
            <ac:spMk id="2" creationId="{00000000-0000-0000-0000-000000000000}"/>
          </ac:spMkLst>
        </pc:spChg>
      </pc:sldChg>
    </pc:docChg>
  </pc:docChgLst>
  <pc:docChgLst>
    <pc:chgData name="周育薇" userId="S::s1103802@mail.yzu.edu.tw::40a98e5c-e67d-4e5d-8feb-a6c7cb8e9947" providerId="AD" clId="Web-{D4A08ED3-BD48-AF2A-3144-54A1CD76C142}"/>
    <pc:docChg chg="modSld">
      <pc:chgData name="周育薇" userId="S::s1103802@mail.yzu.edu.tw::40a98e5c-e67d-4e5d-8feb-a6c7cb8e9947" providerId="AD" clId="Web-{D4A08ED3-BD48-AF2A-3144-54A1CD76C142}" dt="2024-03-07T13:27:35.485" v="17" actId="1076"/>
      <pc:docMkLst>
        <pc:docMk/>
      </pc:docMkLst>
      <pc:sldChg chg="modSp">
        <pc:chgData name="周育薇" userId="S::s1103802@mail.yzu.edu.tw::40a98e5c-e67d-4e5d-8feb-a6c7cb8e9947" providerId="AD" clId="Web-{D4A08ED3-BD48-AF2A-3144-54A1CD76C142}" dt="2024-03-07T13:27:35.485" v="17" actId="1076"/>
        <pc:sldMkLst>
          <pc:docMk/>
          <pc:sldMk cId="2139586995" sldId="318"/>
        </pc:sldMkLst>
        <pc:spChg chg="mod">
          <ac:chgData name="周育薇" userId="S::s1103802@mail.yzu.edu.tw::40a98e5c-e67d-4e5d-8feb-a6c7cb8e9947" providerId="AD" clId="Web-{D4A08ED3-BD48-AF2A-3144-54A1CD76C142}" dt="2024-03-07T13:27:19.719" v="12" actId="20577"/>
          <ac:spMkLst>
            <pc:docMk/>
            <pc:sldMk cId="2139586995" sldId="318"/>
            <ac:spMk id="3" creationId="{00000000-0000-0000-0000-000000000000}"/>
          </ac:spMkLst>
        </pc:spChg>
        <pc:picChg chg="mod">
          <ac:chgData name="周育薇" userId="S::s1103802@mail.yzu.edu.tw::40a98e5c-e67d-4e5d-8feb-a6c7cb8e9947" providerId="AD" clId="Web-{D4A08ED3-BD48-AF2A-3144-54A1CD76C142}" dt="2024-03-07T13:27:35.485" v="17" actId="1076"/>
          <ac:picMkLst>
            <pc:docMk/>
            <pc:sldMk cId="2139586995" sldId="318"/>
            <ac:picMk id="4" creationId="{CD2BE504-9EF9-C214-ABD8-9B61C0EF644C}"/>
          </ac:picMkLst>
        </pc:picChg>
      </pc:sldChg>
    </pc:docChg>
  </pc:docChgLst>
  <pc:docChgLst>
    <pc:chgData name="李歐文" userId="S::s1093705@mail.yzu.edu.tw::ac4eb9f9-f1dc-483d-8fd3-1c3931a8f813" providerId="AD" clId="Web-{3E761D4E-7F7D-4E7A-B1B3-46A4F28DFB60}"/>
    <pc:docChg chg="modSld">
      <pc:chgData name="李歐文" userId="S::s1093705@mail.yzu.edu.tw::ac4eb9f9-f1dc-483d-8fd3-1c3931a8f813" providerId="AD" clId="Web-{3E761D4E-7F7D-4E7A-B1B3-46A4F28DFB60}" dt="2024-03-08T01:09:26.140" v="2" actId="20577"/>
      <pc:docMkLst>
        <pc:docMk/>
      </pc:docMkLst>
      <pc:sldChg chg="modSp">
        <pc:chgData name="李歐文" userId="S::s1093705@mail.yzu.edu.tw::ac4eb9f9-f1dc-483d-8fd3-1c3931a8f813" providerId="AD" clId="Web-{3E761D4E-7F7D-4E7A-B1B3-46A4F28DFB60}" dt="2024-03-08T01:09:26.140" v="2" actId="20577"/>
        <pc:sldMkLst>
          <pc:docMk/>
          <pc:sldMk cId="3596108067" sldId="319"/>
        </pc:sldMkLst>
        <pc:spChg chg="mod">
          <ac:chgData name="李歐文" userId="S::s1093705@mail.yzu.edu.tw::ac4eb9f9-f1dc-483d-8fd3-1c3931a8f813" providerId="AD" clId="Web-{3E761D4E-7F7D-4E7A-B1B3-46A4F28DFB60}" dt="2024-03-08T01:09:26.140" v="2" actId="20577"/>
          <ac:spMkLst>
            <pc:docMk/>
            <pc:sldMk cId="3596108067" sldId="319"/>
            <ac:spMk id="6" creationId="{6901A2FA-C25C-4984-8E1B-321F937F8E0E}"/>
          </ac:spMkLst>
        </pc:spChg>
        <pc:picChg chg="mod">
          <ac:chgData name="李歐文" userId="S::s1093705@mail.yzu.edu.tw::ac4eb9f9-f1dc-483d-8fd3-1c3931a8f813" providerId="AD" clId="Web-{3E761D4E-7F7D-4E7A-B1B3-46A4F28DFB60}" dt="2024-03-08T01:09:15.296" v="1" actId="1076"/>
          <ac:picMkLst>
            <pc:docMk/>
            <pc:sldMk cId="3596108067" sldId="319"/>
            <ac:picMk id="4" creationId="{6575BB96-2EF3-BFFE-9E19-422B5644EB2F}"/>
          </ac:picMkLst>
        </pc:picChg>
      </pc:sldChg>
    </pc:docChg>
  </pc:docChgLst>
  <pc:docChgLst>
    <pc:chgData name="李歐文" userId="S::s1093705@mail.yzu.edu.tw::ac4eb9f9-f1dc-483d-8fd3-1c3931a8f813" providerId="AD" clId="Web-{E213F058-7F89-E42A-E0D6-0753604EB59A}"/>
    <pc:docChg chg="addSld modSld sldOrd">
      <pc:chgData name="李歐文" userId="S::s1093705@mail.yzu.edu.tw::ac4eb9f9-f1dc-483d-8fd3-1c3931a8f813" providerId="AD" clId="Web-{E213F058-7F89-E42A-E0D6-0753604EB59A}" dt="2024-03-07T16:00:32.717" v="82" actId="1076"/>
      <pc:docMkLst>
        <pc:docMk/>
      </pc:docMkLst>
      <pc:sldChg chg="delSp">
        <pc:chgData name="李歐文" userId="S::s1093705@mail.yzu.edu.tw::ac4eb9f9-f1dc-483d-8fd3-1c3931a8f813" providerId="AD" clId="Web-{E213F058-7F89-E42A-E0D6-0753604EB59A}" dt="2024-03-07T15:39:29.921" v="1"/>
        <pc:sldMkLst>
          <pc:docMk/>
          <pc:sldMk cId="1538407606" sldId="294"/>
        </pc:sldMkLst>
        <pc:spChg chg="del topLvl">
          <ac:chgData name="李歐文" userId="S::s1093705@mail.yzu.edu.tw::ac4eb9f9-f1dc-483d-8fd3-1c3931a8f813" providerId="AD" clId="Web-{E213F058-7F89-E42A-E0D6-0753604EB59A}" dt="2024-03-07T15:39:29.921" v="1"/>
          <ac:spMkLst>
            <pc:docMk/>
            <pc:sldMk cId="1538407606" sldId="294"/>
            <ac:spMk id="3" creationId="{2F9DC7FD-8892-4C10-8CEE-A359D75E7E26}"/>
          </ac:spMkLst>
        </pc:spChg>
        <pc:spChg chg="del">
          <ac:chgData name="李歐文" userId="S::s1093705@mail.yzu.edu.tw::ac4eb9f9-f1dc-483d-8fd3-1c3931a8f813" providerId="AD" clId="Web-{E213F058-7F89-E42A-E0D6-0753604EB59A}" dt="2024-03-07T15:39:27.936" v="0"/>
          <ac:spMkLst>
            <pc:docMk/>
            <pc:sldMk cId="1538407606" sldId="294"/>
            <ac:spMk id="7" creationId="{56F4AAAB-2237-42BC-A81D-BE10716FA002}"/>
          </ac:spMkLst>
        </pc:spChg>
        <pc:grpChg chg="del">
          <ac:chgData name="李歐文" userId="S::s1093705@mail.yzu.edu.tw::ac4eb9f9-f1dc-483d-8fd3-1c3931a8f813" providerId="AD" clId="Web-{E213F058-7F89-E42A-E0D6-0753604EB59A}" dt="2024-03-07T15:39:29.921" v="1"/>
          <ac:grpSpMkLst>
            <pc:docMk/>
            <pc:sldMk cId="1538407606" sldId="294"/>
            <ac:grpSpMk id="9" creationId="{4ACD489D-74A4-4FE7-842C-1492A5FC952C}"/>
          </ac:grpSpMkLst>
        </pc:grpChg>
        <pc:picChg chg="topLvl">
          <ac:chgData name="李歐文" userId="S::s1093705@mail.yzu.edu.tw::ac4eb9f9-f1dc-483d-8fd3-1c3931a8f813" providerId="AD" clId="Web-{E213F058-7F89-E42A-E0D6-0753604EB59A}" dt="2024-03-07T15:39:29.921" v="1"/>
          <ac:picMkLst>
            <pc:docMk/>
            <pc:sldMk cId="1538407606" sldId="294"/>
            <ac:picMk id="6" creationId="{00000000-0000-0000-0000-000000000000}"/>
          </ac:picMkLst>
        </pc:picChg>
      </pc:sldChg>
      <pc:sldChg chg="modSp ord">
        <pc:chgData name="李歐文" userId="S::s1093705@mail.yzu.edu.tw::ac4eb9f9-f1dc-483d-8fd3-1c3931a8f813" providerId="AD" clId="Web-{E213F058-7F89-E42A-E0D6-0753604EB59A}" dt="2024-03-07T15:50:39.937" v="60" actId="1076"/>
        <pc:sldMkLst>
          <pc:docMk/>
          <pc:sldMk cId="2677762277" sldId="300"/>
        </pc:sldMkLst>
        <pc:spChg chg="mod">
          <ac:chgData name="李歐文" userId="S::s1093705@mail.yzu.edu.tw::ac4eb9f9-f1dc-483d-8fd3-1c3931a8f813" providerId="AD" clId="Web-{E213F058-7F89-E42A-E0D6-0753604EB59A}" dt="2024-03-07T15:48:46.356" v="48" actId="20577"/>
          <ac:spMkLst>
            <pc:docMk/>
            <pc:sldMk cId="2677762277" sldId="300"/>
            <ac:spMk id="2" creationId="{00000000-0000-0000-0000-000000000000}"/>
          </ac:spMkLst>
        </pc:spChg>
        <pc:picChg chg="mod">
          <ac:chgData name="李歐文" userId="S::s1093705@mail.yzu.edu.tw::ac4eb9f9-f1dc-483d-8fd3-1c3931a8f813" providerId="AD" clId="Web-{E213F058-7F89-E42A-E0D6-0753604EB59A}" dt="2024-03-07T15:50:39.937" v="60" actId="1076"/>
          <ac:picMkLst>
            <pc:docMk/>
            <pc:sldMk cId="2677762277" sldId="300"/>
            <ac:picMk id="6" creationId="{65B754EC-6C78-4CA2-883D-972E40D6843E}"/>
          </ac:picMkLst>
        </pc:picChg>
      </pc:sldChg>
      <pc:sldChg chg="addSp modSp addAnim delAnim">
        <pc:chgData name="李歐文" userId="S::s1093705@mail.yzu.edu.tw::ac4eb9f9-f1dc-483d-8fd3-1c3931a8f813" providerId="AD" clId="Web-{E213F058-7F89-E42A-E0D6-0753604EB59A}" dt="2024-03-07T16:00:32.717" v="82" actId="1076"/>
        <pc:sldMkLst>
          <pc:docMk/>
          <pc:sldMk cId="3337628327" sldId="302"/>
        </pc:sldMkLst>
        <pc:spChg chg="mod">
          <ac:chgData name="李歐文" userId="S::s1093705@mail.yzu.edu.tw::ac4eb9f9-f1dc-483d-8fd3-1c3931a8f813" providerId="AD" clId="Web-{E213F058-7F89-E42A-E0D6-0753604EB59A}" dt="2024-03-07T15:48:50.090" v="49" actId="20577"/>
          <ac:spMkLst>
            <pc:docMk/>
            <pc:sldMk cId="3337628327" sldId="302"/>
            <ac:spMk id="2" creationId="{00000000-0000-0000-0000-000000000000}"/>
          </ac:spMkLst>
        </pc:spChg>
        <pc:spChg chg="add mod">
          <ac:chgData name="李歐文" userId="S::s1093705@mail.yzu.edu.tw::ac4eb9f9-f1dc-483d-8fd3-1c3931a8f813" providerId="AD" clId="Web-{E213F058-7F89-E42A-E0D6-0753604EB59A}" dt="2024-03-07T15:55:55.929" v="67"/>
          <ac:spMkLst>
            <pc:docMk/>
            <pc:sldMk cId="3337628327" sldId="302"/>
            <ac:spMk id="5" creationId="{0EF6D496-F730-D1FD-F2F8-6DF2714019EE}"/>
          </ac:spMkLst>
        </pc:spChg>
        <pc:spChg chg="mod">
          <ac:chgData name="李歐文" userId="S::s1093705@mail.yzu.edu.tw::ac4eb9f9-f1dc-483d-8fd3-1c3931a8f813" providerId="AD" clId="Web-{E213F058-7F89-E42A-E0D6-0753604EB59A}" dt="2024-03-07T16:00:32.717" v="82" actId="1076"/>
          <ac:spMkLst>
            <pc:docMk/>
            <pc:sldMk cId="3337628327" sldId="302"/>
            <ac:spMk id="8" creationId="{05D4DC67-66DD-4C96-9654-1EFA18C12131}"/>
          </ac:spMkLst>
        </pc:spChg>
        <pc:spChg chg="add mod">
          <ac:chgData name="李歐文" userId="S::s1093705@mail.yzu.edu.tw::ac4eb9f9-f1dc-483d-8fd3-1c3931a8f813" providerId="AD" clId="Web-{E213F058-7F89-E42A-E0D6-0753604EB59A}" dt="2024-03-07T15:58:04.745" v="78" actId="14100"/>
          <ac:spMkLst>
            <pc:docMk/>
            <pc:sldMk cId="3337628327" sldId="302"/>
            <ac:spMk id="9" creationId="{81161BFF-699E-4061-912C-CE1F60E9C5FD}"/>
          </ac:spMkLst>
        </pc:spChg>
        <pc:spChg chg="mod">
          <ac:chgData name="李歐文" userId="S::s1093705@mail.yzu.edu.tw::ac4eb9f9-f1dc-483d-8fd3-1c3931a8f813" providerId="AD" clId="Web-{E213F058-7F89-E42A-E0D6-0753604EB59A}" dt="2024-03-07T15:54:44.271" v="61" actId="1076"/>
          <ac:spMkLst>
            <pc:docMk/>
            <pc:sldMk cId="3337628327" sldId="302"/>
            <ac:spMk id="19" creationId="{8A18C40C-38CC-4657-ACA1-C93D71DBF220}"/>
          </ac:spMkLst>
        </pc:spChg>
      </pc:sldChg>
      <pc:sldChg chg="addSp delSp modSp add replId delAnim">
        <pc:chgData name="李歐文" userId="S::s1093705@mail.yzu.edu.tw::ac4eb9f9-f1dc-483d-8fd3-1c3931a8f813" providerId="AD" clId="Web-{E213F058-7F89-E42A-E0D6-0753604EB59A}" dt="2024-03-07T15:48:29.074" v="44" actId="20577"/>
        <pc:sldMkLst>
          <pc:docMk/>
          <pc:sldMk cId="1904607750" sldId="321"/>
        </pc:sldMkLst>
        <pc:spChg chg="mod">
          <ac:chgData name="李歐文" userId="S::s1093705@mail.yzu.edu.tw::ac4eb9f9-f1dc-483d-8fd3-1c3931a8f813" providerId="AD" clId="Web-{E213F058-7F89-E42A-E0D6-0753604EB59A}" dt="2024-03-07T15:48:29.074" v="44" actId="20577"/>
          <ac:spMkLst>
            <pc:docMk/>
            <pc:sldMk cId="1904607750" sldId="321"/>
            <ac:spMk id="2" creationId="{00000000-0000-0000-0000-000000000000}"/>
          </ac:spMkLst>
        </pc:spChg>
        <pc:spChg chg="del">
          <ac:chgData name="李歐文" userId="S::s1093705@mail.yzu.edu.tw::ac4eb9f9-f1dc-483d-8fd3-1c3931a8f813" providerId="AD" clId="Web-{E213F058-7F89-E42A-E0D6-0753604EB59A}" dt="2024-03-07T15:45:36.617" v="17"/>
          <ac:spMkLst>
            <pc:docMk/>
            <pc:sldMk cId="1904607750" sldId="321"/>
            <ac:spMk id="4" creationId="{00000000-0000-0000-0000-000000000000}"/>
          </ac:spMkLst>
        </pc:spChg>
        <pc:spChg chg="add mod">
          <ac:chgData name="李歐文" userId="S::s1093705@mail.yzu.edu.tw::ac4eb9f9-f1dc-483d-8fd3-1c3931a8f813" providerId="AD" clId="Web-{E213F058-7F89-E42A-E0D6-0753604EB59A}" dt="2024-03-07T15:46:10.118" v="21"/>
          <ac:spMkLst>
            <pc:docMk/>
            <pc:sldMk cId="1904607750" sldId="321"/>
            <ac:spMk id="7" creationId="{AD41A7E3-664A-CF7D-CA20-8B40ADF68391}"/>
          </ac:spMkLst>
        </pc:spChg>
        <pc:spChg chg="add mod">
          <ac:chgData name="李歐文" userId="S::s1093705@mail.yzu.edu.tw::ac4eb9f9-f1dc-483d-8fd3-1c3931a8f813" providerId="AD" clId="Web-{E213F058-7F89-E42A-E0D6-0753604EB59A}" dt="2024-03-07T15:47:38.995" v="35" actId="1076"/>
          <ac:spMkLst>
            <pc:docMk/>
            <pc:sldMk cId="1904607750" sldId="321"/>
            <ac:spMk id="9" creationId="{443FBB30-67DD-E7A6-5F35-1FF4BF6802B3}"/>
          </ac:spMkLst>
        </pc:spChg>
        <pc:spChg chg="add mod">
          <ac:chgData name="李歐文" userId="S::s1093705@mail.yzu.edu.tw::ac4eb9f9-f1dc-483d-8fd3-1c3931a8f813" providerId="AD" clId="Web-{E213F058-7F89-E42A-E0D6-0753604EB59A}" dt="2024-03-07T15:48:10.980" v="42" actId="1076"/>
          <ac:spMkLst>
            <pc:docMk/>
            <pc:sldMk cId="1904607750" sldId="321"/>
            <ac:spMk id="11" creationId="{EE42BE63-2FBD-26D7-3E1F-EDC8CDCA73FD}"/>
          </ac:spMkLst>
        </pc:spChg>
        <pc:picChg chg="del">
          <ac:chgData name="李歐文" userId="S::s1093705@mail.yzu.edu.tw::ac4eb9f9-f1dc-483d-8fd3-1c3931a8f813" providerId="AD" clId="Web-{E213F058-7F89-E42A-E0D6-0753604EB59A}" dt="2024-03-07T15:42:05.518" v="4"/>
          <ac:picMkLst>
            <pc:docMk/>
            <pc:sldMk cId="1904607750" sldId="321"/>
            <ac:picMk id="5" creationId="{00000000-0000-0000-0000-000000000000}"/>
          </ac:picMkLst>
        </pc:picChg>
        <pc:picChg chg="del">
          <ac:chgData name="李歐文" userId="S::s1093705@mail.yzu.edu.tw::ac4eb9f9-f1dc-483d-8fd3-1c3931a8f813" providerId="AD" clId="Web-{E213F058-7F89-E42A-E0D6-0753604EB59A}" dt="2024-03-07T15:42:05.487" v="3"/>
          <ac:picMkLst>
            <pc:docMk/>
            <pc:sldMk cId="1904607750" sldId="321"/>
            <ac:picMk id="6" creationId="{65B754EC-6C78-4CA2-883D-972E40D6843E}"/>
          </ac:picMkLst>
        </pc:picChg>
        <pc:picChg chg="add mod">
          <ac:chgData name="李歐文" userId="S::s1093705@mail.yzu.edu.tw::ac4eb9f9-f1dc-483d-8fd3-1c3931a8f813" providerId="AD" clId="Web-{E213F058-7F89-E42A-E0D6-0753604EB59A}" dt="2024-03-07T15:48:22.308" v="43" actId="1076"/>
          <ac:picMkLst>
            <pc:docMk/>
            <pc:sldMk cId="1904607750" sldId="321"/>
            <ac:picMk id="8" creationId="{4C11425C-ABD9-00DA-3393-A33DEA054B8A}"/>
          </ac:picMkLst>
        </pc:picChg>
        <pc:picChg chg="add del mod">
          <ac:chgData name="李歐文" userId="S::s1093705@mail.yzu.edu.tw::ac4eb9f9-f1dc-483d-8fd3-1c3931a8f813" providerId="AD" clId="Web-{E213F058-7F89-E42A-E0D6-0753604EB59A}" dt="2024-03-07T15:47:20.479" v="33"/>
          <ac:picMkLst>
            <pc:docMk/>
            <pc:sldMk cId="1904607750" sldId="321"/>
            <ac:picMk id="10" creationId="{D39DDAF2-E1F1-DAF2-4D9A-DCC564EFE1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06BE4-D145-4BE7-AF91-BAEED90EAC7E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9CDC-7C4F-4D52-803A-C6DC5FEA5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62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6D0E0-8CF6-4B67-BE45-F22B1BC258EB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1E8F7-C7CD-4202-AC5D-AEA5172E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71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0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37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17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274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0996"/>
            <a:ext cx="7886700" cy="4675967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93890" y="6356351"/>
            <a:ext cx="2057400" cy="365125"/>
          </a:xfrm>
        </p:spPr>
        <p:txBody>
          <a:bodyPr/>
          <a:lstStyle/>
          <a:p>
            <a:fld id="{ED36DB70-BF5C-494E-86CD-574899C0BE79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algn="l">
              <a:defRPr/>
            </a:lvl1pPr>
          </a:lstStyle>
          <a:p>
            <a:fld id="{D7EDEBDC-C98A-445C-9654-17841EB11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90" y="5313439"/>
            <a:ext cx="1621410" cy="15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9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5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42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21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02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48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6DB70-BF5C-494E-86CD-574899C0BE79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25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edium.com/@sharonpeng881003/%E7%B5%84%E5%90%88%E8%AA%9E%E8%A8%80%E7%AD%86%E8%A8%98-week-1-%E8%A3%9C%E6%95%B8-61275a370e9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82" y="156404"/>
            <a:ext cx="3115818" cy="28872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64435" y="2715242"/>
            <a:ext cx="8139065" cy="1112418"/>
          </a:xfrm>
        </p:spPr>
        <p:txBody>
          <a:bodyPr>
            <a:norm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算術邏輯電路設計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8870" cy="12646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326" y="5400298"/>
            <a:ext cx="2007674" cy="13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8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並列加法器（</a:t>
            </a:r>
            <a:r>
              <a:rPr lang="en-US" altLang="zh-TW">
                <a:latin typeface="微軟正黑體"/>
                <a:ea typeface="微軟正黑體"/>
              </a:rPr>
              <a:t>2/3）</a:t>
            </a:r>
            <a:endParaRPr lang="zh-TW" altLang="en-US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>
                <a:latin typeface="微軟正黑體"/>
                <a:ea typeface="微軟正黑體"/>
                <a:cs typeface="Times New Roman"/>
              </a:rPr>
              <a:t>只要將全加器下圖般並列串接起來，就可進行兩個多位元二進位數的加法運算了。這種可以同時將 </a:t>
            </a:r>
            <a:r>
              <a:rPr lang="en-US" altLang="zh-TW" sz="2400">
                <a:latin typeface="微軟正黑體"/>
                <a:ea typeface="微軟正黑體"/>
                <a:cs typeface="Times New Roman"/>
              </a:rPr>
              <a:t>2 </a:t>
            </a:r>
            <a:r>
              <a:rPr lang="zh-TW" altLang="en-US" sz="2400">
                <a:latin typeface="微軟正黑體"/>
                <a:ea typeface="微軟正黑體"/>
                <a:cs typeface="Times New Roman"/>
              </a:rPr>
              <a:t>個多位元二進位數直接相加的加法器，稱為並列加法器（</a:t>
            </a:r>
            <a:r>
              <a:rPr lang="en-US" altLang="zh-TW" sz="2400">
                <a:latin typeface="微軟正黑體"/>
                <a:ea typeface="微軟正黑體"/>
                <a:cs typeface="Times New Roman"/>
              </a:rPr>
              <a:t>parallel binary adder</a:t>
            </a:r>
            <a:r>
              <a:rPr lang="zh-TW" altLang="en-US" sz="2400">
                <a:latin typeface="微軟正黑體"/>
                <a:ea typeface="微軟正黑體"/>
                <a:cs typeface="Times New Roman"/>
              </a:rPr>
              <a:t>）。</a:t>
            </a:r>
          </a:p>
          <a:p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5" y="3224181"/>
            <a:ext cx="7715200" cy="20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並列加法器（</a:t>
            </a:r>
            <a:r>
              <a:rPr lang="en-US" altLang="zh-TW">
                <a:latin typeface="微軟正黑體"/>
                <a:ea typeface="微軟正黑體"/>
              </a:rPr>
              <a:t>3/3）</a:t>
            </a:r>
            <a:endParaRPr lang="zh-TW" altLang="en-US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>
                <a:latin typeface="微軟正黑體"/>
                <a:ea typeface="微軟正黑體"/>
              </a:rPr>
              <a:t>假設有 </a:t>
            </a:r>
            <a:r>
              <a:rPr lang="en-US" altLang="zh-TW" sz="2400">
                <a:latin typeface="微軟正黑體"/>
                <a:ea typeface="微軟正黑體"/>
              </a:rPr>
              <a:t>2 </a:t>
            </a:r>
            <a:r>
              <a:rPr lang="zh-TW" altLang="en-US" sz="2400">
                <a:latin typeface="微軟正黑體"/>
                <a:ea typeface="微軟正黑體"/>
              </a:rPr>
              <a:t>個十進位數 </a:t>
            </a:r>
            <a:r>
              <a:rPr lang="en-US" altLang="zh-TW" sz="2400">
                <a:latin typeface="微軟正黑體"/>
                <a:ea typeface="微軟正黑體"/>
              </a:rPr>
              <a:t>11 </a:t>
            </a:r>
            <a:r>
              <a:rPr lang="zh-TW" altLang="en-US" sz="2400">
                <a:latin typeface="微軟正黑體"/>
                <a:ea typeface="微軟正黑體"/>
              </a:rPr>
              <a:t>和 </a:t>
            </a:r>
            <a:r>
              <a:rPr lang="en-US" altLang="zh-TW" sz="2400">
                <a:latin typeface="微軟正黑體"/>
                <a:ea typeface="微軟正黑體"/>
              </a:rPr>
              <a:t>7 </a:t>
            </a:r>
            <a:r>
              <a:rPr lang="zh-TW" altLang="en-US" sz="2400">
                <a:latin typeface="微軟正黑體"/>
                <a:ea typeface="微軟正黑體"/>
              </a:rPr>
              <a:t>要相加，由於 </a:t>
            </a:r>
            <a:r>
              <a:rPr lang="en-US" altLang="zh-TW" sz="2400">
                <a:latin typeface="微軟正黑體"/>
                <a:ea typeface="微軟正黑體"/>
              </a:rPr>
              <a:t>11 </a:t>
            </a:r>
            <a:r>
              <a:rPr lang="zh-TW" altLang="en-US" sz="2400">
                <a:latin typeface="微軟正黑體"/>
                <a:ea typeface="微軟正黑體"/>
              </a:rPr>
              <a:t>之二進位數為 </a:t>
            </a:r>
            <a:r>
              <a:rPr lang="en-US" altLang="zh-TW" sz="2400">
                <a:latin typeface="微軟正黑體"/>
                <a:ea typeface="微軟正黑體"/>
              </a:rPr>
              <a:t>1011</a:t>
            </a:r>
            <a:r>
              <a:rPr lang="zh-TW" altLang="en-US" sz="2400">
                <a:latin typeface="微軟正黑體"/>
                <a:ea typeface="微軟正黑體"/>
              </a:rPr>
              <a:t>，而 </a:t>
            </a:r>
            <a:r>
              <a:rPr lang="en-US" altLang="zh-TW" sz="2400">
                <a:latin typeface="微軟正黑體"/>
                <a:ea typeface="微軟正黑體"/>
              </a:rPr>
              <a:t>7 </a:t>
            </a:r>
            <a:r>
              <a:rPr lang="zh-TW" altLang="en-US" sz="2400">
                <a:latin typeface="微軟正黑體"/>
                <a:ea typeface="微軟正黑體"/>
              </a:rPr>
              <a:t>之二進位數為 </a:t>
            </a:r>
            <a:r>
              <a:rPr lang="en-US" altLang="zh-TW" sz="2400">
                <a:latin typeface="微軟正黑體"/>
                <a:ea typeface="微軟正黑體"/>
              </a:rPr>
              <a:t>0111</a:t>
            </a:r>
            <a:r>
              <a:rPr lang="zh-TW" altLang="en-US" sz="2400">
                <a:latin typeface="微軟正黑體"/>
                <a:ea typeface="微軟正黑體"/>
              </a:rPr>
              <a:t>，故最後結果為 </a:t>
            </a:r>
            <a:r>
              <a:rPr lang="en-US" altLang="zh-TW" sz="2400">
                <a:latin typeface="微軟正黑體"/>
                <a:ea typeface="微軟正黑體"/>
              </a:rPr>
              <a:t>10010 </a:t>
            </a:r>
            <a:r>
              <a:rPr lang="zh-TW" altLang="en-US" sz="2400">
                <a:latin typeface="微軟正黑體"/>
                <a:ea typeface="微軟正黑體"/>
              </a:rPr>
              <a:t>即十進制的 </a:t>
            </a:r>
            <a:r>
              <a:rPr lang="en-US" altLang="zh-TW" sz="2400">
                <a:latin typeface="微軟正黑體"/>
                <a:ea typeface="微軟正黑體"/>
              </a:rPr>
              <a:t>18</a:t>
            </a:r>
            <a:r>
              <a:rPr lang="zh-TW" altLang="en-US" sz="2400">
                <a:latin typeface="微軟正黑體"/>
                <a:ea typeface="微軟正黑體"/>
              </a:rPr>
              <a:t>，如下圖所示：</a:t>
            </a:r>
          </a:p>
          <a:p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90" y="3007179"/>
            <a:ext cx="6562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95996"/>
            <a:ext cx="7886700" cy="4675967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zh-TW" altLang="en-US" sz="6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減法器</a:t>
            </a:r>
          </a:p>
        </p:txBody>
      </p:sp>
    </p:spTree>
    <p:extLst>
      <p:ext uri="{BB962C8B-B14F-4D97-AF65-F5344CB8AC3E}">
        <p14:creationId xmlns:p14="http://schemas.microsoft.com/office/powerpoint/2010/main" val="80381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半減器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252" y="1932104"/>
            <a:ext cx="3125837" cy="17535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03" y="1969441"/>
            <a:ext cx="4181701" cy="161966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2316D9D7-3BDD-457C-A450-47669D4B1952}"/>
              </a:ext>
            </a:extLst>
          </p:cNvPr>
          <p:cNvGrpSpPr/>
          <p:nvPr/>
        </p:nvGrpSpPr>
        <p:grpSpPr>
          <a:xfrm>
            <a:off x="824252" y="4355258"/>
            <a:ext cx="4848443" cy="1107996"/>
            <a:chOff x="921408" y="4556816"/>
            <a:chExt cx="4848443" cy="1107996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77A4BBE5-20BE-4425-8DC0-CC5512424E44}"/>
                </a:ext>
              </a:extLst>
            </p:cNvPr>
            <p:cNvGrpSpPr/>
            <p:nvPr/>
          </p:nvGrpSpPr>
          <p:grpSpPr>
            <a:xfrm>
              <a:off x="1824219" y="4587594"/>
              <a:ext cx="3945632" cy="1077218"/>
              <a:chOff x="1395855" y="4593284"/>
              <a:chExt cx="3945632" cy="10772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0FC76978-34DF-42C9-B6FB-428BC7C59F5B}"/>
                      </a:ext>
                    </a:extLst>
                  </p:cNvPr>
                  <p:cNvSpPr txBox="1"/>
                  <p:nvPr/>
                </p:nvSpPr>
                <p:spPr>
                  <a:xfrm>
                    <a:off x="1395855" y="4593284"/>
                    <a:ext cx="3945632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3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TW" altLang="en-US" sz="3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zh-TW" alt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TW" alt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zh-TW" alt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zh-TW" altLang="en-US" sz="3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/>
                            </m:mr>
                          </m:m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 xmlns="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0FC76978-34DF-42C9-B6FB-428BC7C59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5855" y="4593284"/>
                    <a:ext cx="3945632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E541EE34-A0A5-459D-A550-3DA750F0DE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95855" y="5178059"/>
                    <a:ext cx="1272209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TW" alt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zh-TW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TW" alt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3200" i="1"/>
                  </a:p>
                </p:txBody>
              </p:sp>
            </mc:Choice>
            <mc:Fallback xmlns="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E541EE34-A0A5-459D-A550-3DA750F0DE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5855" y="5178059"/>
                    <a:ext cx="1272209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D86E09E-AF16-4F1F-815F-29AB7FED01FF}"/>
                </a:ext>
              </a:extLst>
            </p:cNvPr>
            <p:cNvSpPr txBox="1"/>
            <p:nvPr/>
          </p:nvSpPr>
          <p:spPr>
            <a:xfrm>
              <a:off x="921408" y="4556816"/>
              <a:ext cx="9028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差</a:t>
              </a:r>
              <a:endPara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0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借位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40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全減器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微軟正黑體"/>
                <a:ea typeface="微軟正黑體"/>
              </a:rPr>
              <a:t>它跟全加器與半加器關係相同，可由兩個半減器和一個或閘來組成。</a:t>
            </a:r>
          </a:p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2457450"/>
            <a:ext cx="3686175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2364581"/>
            <a:ext cx="4171950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97" y="4613288"/>
            <a:ext cx="65055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95996"/>
            <a:ext cx="7886700" cy="4675967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sz="4400" b="1">
                <a:latin typeface="Microsoft JhengHei"/>
                <a:ea typeface="Microsoft JhengHei"/>
                <a:cs typeface="Times New Roman"/>
              </a:rPr>
              <a:t>2’s</a:t>
            </a:r>
            <a:r>
              <a:rPr lang="zh-TW" sz="4400" b="1">
                <a:latin typeface="Microsoft JhengHei"/>
                <a:ea typeface="Microsoft JhengHei"/>
              </a:rPr>
              <a:t>補數減法電路</a:t>
            </a:r>
          </a:p>
        </p:txBody>
      </p:sp>
    </p:spTree>
    <p:extLst>
      <p:ext uri="{BB962C8B-B14F-4D97-AF65-F5344CB8AC3E}">
        <p14:creationId xmlns:p14="http://schemas.microsoft.com/office/powerpoint/2010/main" val="26890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/>
                <a:ea typeface="微軟正黑體"/>
                <a:cs typeface="Times New Roman"/>
              </a:rPr>
              <a:t>2’s</a:t>
            </a:r>
            <a:r>
              <a:rPr lang="zh-TW" altLang="en-US">
                <a:latin typeface="微軟正黑體"/>
                <a:ea typeface="微軟正黑體"/>
              </a:rPr>
              <a:t>補數減法電路</a:t>
            </a:r>
            <a:r>
              <a:rPr lang="en-US" altLang="zh-TW" dirty="0">
                <a:latin typeface="微軟正黑體"/>
                <a:ea typeface="微軟正黑體"/>
              </a:rPr>
              <a:t>（1/3）</a:t>
            </a:r>
            <a:endParaRPr lang="zh-TW" altLang="en-US" dirty="0">
              <a:latin typeface="微軟正黑體"/>
              <a:ea typeface="微軟正黑體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41A7E3-664A-CF7D-CA20-8B40ADF6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微軟正黑體"/>
                <a:ea typeface="微軟正黑體"/>
              </a:rPr>
              <a:t>計算二進制數字的二補數時，會將數字進行</a:t>
            </a:r>
            <a:r>
              <a:rPr lang="ja-JP" altLang="en-US" b="1">
                <a:solidFill>
                  <a:srgbClr val="003399"/>
                </a:solidFill>
                <a:latin typeface="微軟正黑體"/>
                <a:ea typeface="微軟正黑體"/>
              </a:rPr>
              <a:t>位元反相運算</a:t>
            </a:r>
            <a:r>
              <a:rPr lang="ja-JP" altLang="en-US">
                <a:latin typeface="微軟正黑體"/>
                <a:ea typeface="微軟正黑體"/>
              </a:rPr>
              <a:t>，</a:t>
            </a:r>
            <a:r>
              <a:rPr lang="ja-JP" altLang="en-US" b="1">
                <a:solidFill>
                  <a:srgbClr val="003399"/>
                </a:solidFill>
                <a:latin typeface="微軟正黑體"/>
                <a:ea typeface="微軟正黑體"/>
              </a:rPr>
              <a:t>再將結果加</a:t>
            </a:r>
            <a:r>
              <a:rPr lang="en-US" b="1" dirty="0">
                <a:solidFill>
                  <a:srgbClr val="003399"/>
                </a:solidFill>
                <a:latin typeface="微軟正黑體"/>
                <a:ea typeface="微軟正黑體"/>
              </a:rPr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1425C-ABD9-00DA-3393-A33DEA05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19" y="3022910"/>
            <a:ext cx="3859162" cy="2876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FBB30-67DD-E7A6-5F35-1FF4BF6802B3}"/>
              </a:ext>
            </a:extLst>
          </p:cNvPr>
          <p:cNvSpPr txBox="1"/>
          <p:nvPr/>
        </p:nvSpPr>
        <p:spPr>
          <a:xfrm>
            <a:off x="1827921" y="5375051"/>
            <a:ext cx="6625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003399"/>
                </a:solidFill>
                <a:latin typeface="微軟正黑體"/>
                <a:ea typeface="微軟正黑體"/>
              </a:rPr>
              <a:t>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2BE63-2FBD-26D7-3E1F-EDC8CDCA73FD}"/>
              </a:ext>
            </a:extLst>
          </p:cNvPr>
          <p:cNvSpPr txBox="1"/>
          <p:nvPr/>
        </p:nvSpPr>
        <p:spPr>
          <a:xfrm>
            <a:off x="1750469" y="2996786"/>
            <a:ext cx="10132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003399"/>
                </a:solidFill>
                <a:latin typeface="微軟正黑體"/>
                <a:ea typeface="微軟正黑體"/>
              </a:rPr>
              <a:t>-14</a:t>
            </a:r>
          </a:p>
        </p:txBody>
      </p:sp>
    </p:spTree>
    <p:extLst>
      <p:ext uri="{BB962C8B-B14F-4D97-AF65-F5344CB8AC3E}">
        <p14:creationId xmlns:p14="http://schemas.microsoft.com/office/powerpoint/2010/main" val="190460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/>
                <a:ea typeface="微軟正黑體"/>
                <a:cs typeface="Times New Roman"/>
              </a:rPr>
              <a:t>2’s</a:t>
            </a:r>
            <a:r>
              <a:rPr lang="zh-TW" altLang="en-US">
                <a:latin typeface="微軟正黑體"/>
                <a:ea typeface="微軟正黑體"/>
              </a:rPr>
              <a:t>補數減法電路</a:t>
            </a:r>
            <a:r>
              <a:rPr lang="en-US" altLang="zh-TW" dirty="0">
                <a:latin typeface="微軟正黑體"/>
                <a:ea typeface="微軟正黑體"/>
              </a:rPr>
              <a:t>（2/3）</a:t>
            </a:r>
            <a:endParaRPr lang="zh-TW" altLang="en-US" dirty="0">
              <a:latin typeface="微軟正黑體"/>
              <a:ea typeface="微軟正黑體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000" y="6302422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>
                <a:hlinkClick r:id="rId2"/>
              </a:rPr>
              <a:t>https://medium.com/@sharonpeng881003/%E7%B5%84%E5%90%88%E8%AA%9E%E8%A8%80%E7%AD%86%E8%A8%98-week-1-%E8%A3%9C%E6%95%B8-61275a370e9f</a:t>
            </a:r>
            <a:endParaRPr lang="zh-TW" altLang="en-US" sz="80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3050"/>
          <a:stretch/>
        </p:blipFill>
        <p:spPr>
          <a:xfrm>
            <a:off x="628650" y="4904610"/>
            <a:ext cx="6975075" cy="1236090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65B754EC-6C78-4CA2-883D-972E40D6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50"/>
          <a:stretch/>
        </p:blipFill>
        <p:spPr>
          <a:xfrm>
            <a:off x="948198" y="1417992"/>
            <a:ext cx="7245075" cy="34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6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/>
                <a:ea typeface="微軟正黑體"/>
                <a:cs typeface="Times New Roman"/>
              </a:rPr>
              <a:t>2’s</a:t>
            </a:r>
            <a:r>
              <a:rPr lang="zh-TW" altLang="en-US">
                <a:latin typeface="微軟正黑體"/>
                <a:ea typeface="微軟正黑體"/>
              </a:rPr>
              <a:t>補數加減法電路</a:t>
            </a:r>
            <a:r>
              <a:rPr lang="en-US" altLang="zh-TW" dirty="0">
                <a:latin typeface="微軟正黑體"/>
                <a:ea typeface="微軟正黑體"/>
              </a:rPr>
              <a:t>（3/3）</a:t>
            </a:r>
            <a:endParaRPr lang="zh-TW" altLang="en-US" dirty="0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b="1">
                <a:solidFill>
                  <a:srgbClr val="003399"/>
                </a:solidFill>
                <a:latin typeface="微軟正黑體"/>
                <a:ea typeface="微軟正黑體"/>
              </a:rPr>
              <a:t>在微電腦系統中，整數的有號數都是用</a:t>
            </a:r>
            <a:r>
              <a:rPr lang="en-US" altLang="zh-TW" b="1">
                <a:solidFill>
                  <a:srgbClr val="003399"/>
                </a:solidFill>
                <a:latin typeface="微軟正黑體"/>
                <a:ea typeface="微軟正黑體"/>
                <a:cs typeface="Times New Roman"/>
              </a:rPr>
              <a:t>2’s</a:t>
            </a:r>
            <a:r>
              <a:rPr lang="en-US" altLang="zh-TW" b="1">
                <a:solidFill>
                  <a:srgbClr val="003399"/>
                </a:solidFill>
                <a:latin typeface="微軟正黑體"/>
                <a:ea typeface="微軟正黑體"/>
              </a:rPr>
              <a:t> </a:t>
            </a:r>
            <a:r>
              <a:rPr lang="zh-TW" altLang="en-US" b="1">
                <a:solidFill>
                  <a:srgbClr val="003399"/>
                </a:solidFill>
                <a:latin typeface="微軟正黑體"/>
                <a:ea typeface="微軟正黑體"/>
              </a:rPr>
              <a:t>補數來表示的</a:t>
            </a:r>
            <a:r>
              <a:rPr lang="zh-TW" altLang="en-US">
                <a:latin typeface="微軟正黑體"/>
                <a:ea typeface="微軟正黑體"/>
              </a:rPr>
              <a:t>；</a:t>
            </a:r>
            <a:r>
              <a:rPr lang="en-US" altLang="zh-TW">
                <a:latin typeface="微軟正黑體"/>
                <a:ea typeface="微軟正黑體"/>
                <a:cs typeface="Times New Roman"/>
              </a:rPr>
              <a:t>2’s</a:t>
            </a:r>
            <a:r>
              <a:rPr lang="en-US" altLang="zh-TW">
                <a:latin typeface="微軟正黑體"/>
                <a:ea typeface="微軟正黑體"/>
              </a:rPr>
              <a:t> </a:t>
            </a:r>
            <a:r>
              <a:rPr lang="zh-TW" altLang="en-US">
                <a:latin typeface="微軟正黑體"/>
                <a:ea typeface="微軟正黑體"/>
              </a:rPr>
              <a:t>補數表示法是先把二進位數字變成 </a:t>
            </a:r>
            <a:r>
              <a:rPr lang="en-US" altLang="zh-TW">
                <a:latin typeface="微軟正黑體"/>
                <a:ea typeface="微軟正黑體"/>
              </a:rPr>
              <a:t>1 </a:t>
            </a:r>
            <a:r>
              <a:rPr lang="zh-TW" altLang="en-US">
                <a:latin typeface="微軟正黑體"/>
                <a:ea typeface="微軟正黑體"/>
              </a:rPr>
              <a:t>的補數，然後再加 </a:t>
            </a:r>
            <a:r>
              <a:rPr lang="en-US" altLang="zh-TW">
                <a:latin typeface="微軟正黑體"/>
                <a:ea typeface="微軟正黑體"/>
              </a:rPr>
              <a:t>1。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8" y="3393948"/>
            <a:ext cx="6918198" cy="25635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3D1E8EB-F4FF-45D3-8C4B-27ED58E1B0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" t="19814" r="4943" b="13674"/>
          <a:stretch/>
        </p:blipFill>
        <p:spPr>
          <a:xfrm>
            <a:off x="683215" y="3051874"/>
            <a:ext cx="6973361" cy="352760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809C3EE-F443-482A-ABD2-B15EE9A4B3FA}"/>
              </a:ext>
            </a:extLst>
          </p:cNvPr>
          <p:cNvSpPr txBox="1"/>
          <p:nvPr/>
        </p:nvSpPr>
        <p:spPr>
          <a:xfrm>
            <a:off x="7711141" y="3515813"/>
            <a:ext cx="131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M=0: 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加法</a:t>
            </a:r>
            <a:endParaRPr lang="en-US" altLang="zh-TW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M=1: 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減法</a:t>
            </a:r>
            <a:endParaRPr lang="en-US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D4DC67-66DD-4C96-9654-1EFA18C12131}"/>
              </a:ext>
            </a:extLst>
          </p:cNvPr>
          <p:cNvSpPr txBox="1"/>
          <p:nvPr/>
        </p:nvSpPr>
        <p:spPr>
          <a:xfrm>
            <a:off x="7559178" y="4174212"/>
            <a:ext cx="231267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微軟正黑體"/>
                <a:ea typeface="微軟正黑體"/>
              </a:rPr>
              <a:t>M=0: B</a:t>
            </a:r>
            <a:r>
              <a:rPr lang="zh-TW" altLang="en-US" b="1">
                <a:solidFill>
                  <a:srgbClr val="00B050"/>
                </a:solidFill>
                <a:latin typeface="微軟正黑體"/>
                <a:ea typeface="微軟正黑體"/>
              </a:rPr>
              <a:t>⊕</a:t>
            </a:r>
            <a:r>
              <a:rPr lang="en-US" altLang="zh-TW" b="1" dirty="0">
                <a:solidFill>
                  <a:srgbClr val="00B050"/>
                </a:solidFill>
                <a:latin typeface="微軟正黑體"/>
                <a:ea typeface="微軟正黑體"/>
              </a:rPr>
              <a:t>0=B</a:t>
            </a:r>
          </a:p>
          <a:p>
            <a:r>
              <a:rPr lang="en-US" b="1" dirty="0">
                <a:solidFill>
                  <a:srgbClr val="00B050"/>
                </a:solidFill>
                <a:latin typeface="Microsoft JhengHei"/>
                <a:ea typeface="Microsoft JhengHei"/>
              </a:rPr>
              <a:t>M=1: </a:t>
            </a:r>
            <a:r>
              <a:rPr lang="en-US" altLang="zh-TW" b="1" dirty="0">
                <a:solidFill>
                  <a:srgbClr val="00B050"/>
                </a:solidFill>
                <a:latin typeface="微軟正黑體"/>
                <a:ea typeface="微軟正黑體"/>
              </a:rPr>
              <a:t>B</a:t>
            </a:r>
            <a:r>
              <a:rPr lang="zh-TW" altLang="en-US" b="1">
                <a:solidFill>
                  <a:srgbClr val="00B050"/>
                </a:solidFill>
                <a:latin typeface="微軟正黑體"/>
                <a:ea typeface="微軟正黑體"/>
              </a:rPr>
              <a:t>⊕</a:t>
            </a:r>
            <a:r>
              <a:rPr lang="en-US" altLang="zh-TW" b="1" dirty="0">
                <a:solidFill>
                  <a:srgbClr val="00B050"/>
                </a:solidFill>
                <a:latin typeface="微軟正黑體"/>
                <a:ea typeface="微軟正黑體"/>
              </a:rPr>
              <a:t>1=B’</a:t>
            </a:r>
            <a:endParaRPr lang="en-US" b="1" dirty="0">
              <a:solidFill>
                <a:srgbClr val="00B050"/>
              </a:solidFill>
              <a:latin typeface="微軟正黑體"/>
              <a:ea typeface="微軟正黑體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4258C03-2745-48CA-92F2-8151EA1E4843}"/>
              </a:ext>
            </a:extLst>
          </p:cNvPr>
          <p:cNvSpPr/>
          <p:nvPr/>
        </p:nvSpPr>
        <p:spPr>
          <a:xfrm>
            <a:off x="7397875" y="3666067"/>
            <a:ext cx="313266" cy="321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FAF951C-F8D1-469F-ABA5-D001A1C17866}"/>
              </a:ext>
            </a:extLst>
          </p:cNvPr>
          <p:cNvSpPr/>
          <p:nvPr/>
        </p:nvSpPr>
        <p:spPr>
          <a:xfrm>
            <a:off x="785407" y="5162269"/>
            <a:ext cx="313266" cy="321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5D91835-A077-4C1D-A079-AF74A31B110D}"/>
              </a:ext>
            </a:extLst>
          </p:cNvPr>
          <p:cNvSpPr/>
          <p:nvPr/>
        </p:nvSpPr>
        <p:spPr>
          <a:xfrm>
            <a:off x="785407" y="6113925"/>
            <a:ext cx="313266" cy="321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A18C40C-38CC-4657-ACA1-C93D71DBF220}"/>
              </a:ext>
            </a:extLst>
          </p:cNvPr>
          <p:cNvSpPr txBox="1"/>
          <p:nvPr/>
        </p:nvSpPr>
        <p:spPr>
          <a:xfrm>
            <a:off x="204461" y="3154045"/>
            <a:ext cx="229268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TW" altLang="en-US" sz="12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加法：</a:t>
            </a:r>
            <a:endParaRPr lang="en-US" altLang="zh-TW" sz="12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2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為進位，</a:t>
            </a:r>
            <a:r>
              <a:rPr lang="en-US" altLang="zh-TW" sz="12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</a:t>
            </a:r>
            <a:r>
              <a:rPr lang="en-US" altLang="zh-TW" sz="1200" b="1" baseline="-250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2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1200" b="1" baseline="-250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2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1200" b="1" baseline="-250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2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1200" b="1" baseline="-250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2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1200" b="1" baseline="-250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2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為答案</a:t>
            </a:r>
            <a:endParaRPr lang="en-US" altLang="zh-TW" sz="12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>
                <a:solidFill>
                  <a:srgbClr val="FF0000"/>
                </a:solidFill>
                <a:latin typeface="微軟正黑體"/>
                <a:ea typeface="微軟正黑體"/>
              </a:rPr>
              <a:t>減法：</a:t>
            </a:r>
            <a:br>
              <a:rPr lang="zh-TW" altLang="en-US" sz="1200" b="1">
                <a:solidFill>
                  <a:srgbClr val="FF0000"/>
                </a:solidFill>
                <a:latin typeface="微軟正黑體"/>
                <a:ea typeface="微軟正黑體"/>
              </a:rPr>
            </a:br>
            <a:r>
              <a:rPr lang="zh-CN" altLang="en-US" sz="1200" b="1">
                <a:solidFill>
                  <a:srgbClr val="FF0000"/>
                </a:solidFill>
                <a:latin typeface="Microsoft JhengHei"/>
                <a:ea typeface="+mn-lt"/>
              </a:rPr>
              <a:t>不用理會C</a:t>
            </a:r>
            <a:r>
              <a:rPr lang="zh-TW" altLang="en-US" sz="1200" b="1">
                <a:solidFill>
                  <a:srgbClr val="FF0000"/>
                </a:solidFill>
                <a:latin typeface="Microsoft JhengHei"/>
                <a:ea typeface="Microsoft JhengHei"/>
              </a:rPr>
              <a:t>，</a:t>
            </a:r>
            <a:r>
              <a:rPr lang="en-US" sz="1200" b="1">
                <a:solidFill>
                  <a:srgbClr val="FF0000"/>
                </a:solidFill>
                <a:latin typeface="Microsoft JhengHei"/>
                <a:ea typeface="+mn-lt"/>
              </a:rPr>
              <a:t>S</a:t>
            </a:r>
            <a:r>
              <a:rPr lang="en-US" altLang="zh-TW" sz="800" b="1" baseline="-25000">
                <a:solidFill>
                  <a:srgbClr val="FF0000"/>
                </a:solidFill>
                <a:latin typeface="Microsoft JhengHei"/>
                <a:ea typeface="+mn-lt"/>
              </a:rPr>
              <a:t>3</a:t>
            </a:r>
            <a:r>
              <a:rPr lang="en-US" sz="1200" b="1">
                <a:solidFill>
                  <a:srgbClr val="FF0000"/>
                </a:solidFill>
                <a:latin typeface="Microsoft JhengHei"/>
                <a:ea typeface="+mn-lt"/>
              </a:rPr>
              <a:t> S</a:t>
            </a:r>
            <a:r>
              <a:rPr lang="en-US" sz="800" b="1" baseline="-25000">
                <a:solidFill>
                  <a:srgbClr val="FF0000"/>
                </a:solidFill>
                <a:latin typeface="Microsoft JhengHei"/>
                <a:ea typeface="+mn-lt"/>
              </a:rPr>
              <a:t>2</a:t>
            </a:r>
            <a:r>
              <a:rPr lang="en-US" sz="1200" b="1">
                <a:solidFill>
                  <a:srgbClr val="FF0000"/>
                </a:solidFill>
                <a:latin typeface="Microsoft JhengHei"/>
                <a:ea typeface="+mn-lt"/>
              </a:rPr>
              <a:t> S</a:t>
            </a:r>
            <a:r>
              <a:rPr lang="en-US" sz="800" b="1" baseline="-25000">
                <a:solidFill>
                  <a:srgbClr val="FF0000"/>
                </a:solidFill>
                <a:latin typeface="Microsoft JhengHei"/>
                <a:ea typeface="+mn-lt"/>
              </a:rPr>
              <a:t>1</a:t>
            </a:r>
            <a:r>
              <a:rPr lang="en-US" sz="1200" b="1">
                <a:solidFill>
                  <a:srgbClr val="FF0000"/>
                </a:solidFill>
                <a:latin typeface="Microsoft JhengHei"/>
                <a:ea typeface="+mn-lt"/>
              </a:rPr>
              <a:t> S</a:t>
            </a:r>
            <a:r>
              <a:rPr lang="en-US" sz="800" b="1" baseline="-25000">
                <a:solidFill>
                  <a:srgbClr val="FF0000"/>
                </a:solidFill>
                <a:latin typeface="Microsoft JhengHei"/>
                <a:ea typeface="+mn-lt"/>
              </a:rPr>
              <a:t>0</a:t>
            </a:r>
            <a:r>
              <a:rPr lang="zh-TW" altLang="en-US" sz="1200" b="1">
                <a:solidFill>
                  <a:srgbClr val="FF0000"/>
                </a:solidFill>
                <a:latin typeface="Microsoft JhengHei"/>
                <a:ea typeface="Microsoft JhengHei"/>
              </a:rPr>
              <a:t>為二補數答案</a:t>
            </a:r>
            <a:endParaRPr lang="zh-TW" altLang="en-US" sz="1200">
              <a:solidFill>
                <a:srgbClr val="000000"/>
              </a:solidFill>
              <a:latin typeface="Microsoft JhengHei"/>
              <a:ea typeface="Microsoft JhengHei"/>
            </a:endParaRPr>
          </a:p>
          <a:p>
            <a:endParaRPr lang="zh-TW" altLang="en-US" sz="12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200" b="1">
                <a:solidFill>
                  <a:srgbClr val="FF0000"/>
                </a:solidFill>
                <a:latin typeface="微軟正黑體"/>
                <a:ea typeface="微軟正黑體"/>
              </a:rPr>
              <a:t>若</a:t>
            </a:r>
            <a:r>
              <a:rPr lang="en-US" altLang="zh-TW" sz="1200" b="1">
                <a:solidFill>
                  <a:srgbClr val="FF0000"/>
                </a:solidFill>
                <a:latin typeface="微軟正黑體"/>
                <a:ea typeface="微軟正黑體"/>
              </a:rPr>
              <a:t>V=0</a:t>
            </a:r>
            <a:r>
              <a:rPr lang="zh-TW" altLang="en-US" sz="1200" b="1">
                <a:solidFill>
                  <a:srgbClr val="FF0000"/>
                </a:solidFill>
                <a:latin typeface="微軟正黑體"/>
                <a:ea typeface="微軟正黑體"/>
              </a:rPr>
              <a:t>，沒有</a:t>
            </a:r>
            <a:r>
              <a:rPr lang="en-US" altLang="zh-TW" sz="1200" b="1">
                <a:solidFill>
                  <a:srgbClr val="FF0000"/>
                </a:solidFill>
                <a:latin typeface="微軟正黑體"/>
                <a:ea typeface="微軟正黑體"/>
              </a:rPr>
              <a:t>overflow</a:t>
            </a:r>
            <a:r>
              <a:rPr lang="zh-TW" altLang="en-US" sz="1200" b="1">
                <a:solidFill>
                  <a:srgbClr val="FF0000"/>
                </a:solidFill>
                <a:latin typeface="微軟正黑體"/>
                <a:ea typeface="微軟正黑體"/>
              </a:rPr>
              <a:t>，</a:t>
            </a:r>
            <a:endParaRPr lang="zh-TW" altLang="en-US" sz="1200" b="1">
              <a:latin typeface="微軟正黑體"/>
              <a:ea typeface="微軟正黑體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200" b="1">
                <a:solidFill>
                  <a:srgbClr val="FF0000"/>
                </a:solidFill>
                <a:latin typeface="微軟正黑體"/>
                <a:ea typeface="微軟正黑體"/>
              </a:rPr>
              <a:t>若</a:t>
            </a:r>
            <a:r>
              <a:rPr lang="en-US" altLang="zh-TW" sz="1200" b="1">
                <a:solidFill>
                  <a:srgbClr val="FF0000"/>
                </a:solidFill>
                <a:latin typeface="微軟正黑體"/>
                <a:ea typeface="微軟正黑體"/>
              </a:rPr>
              <a:t>V=1</a:t>
            </a:r>
            <a:r>
              <a:rPr lang="zh-TW" altLang="en-US" sz="1200" b="1">
                <a:solidFill>
                  <a:srgbClr val="FF0000"/>
                </a:solidFill>
                <a:latin typeface="微軟正黑體"/>
                <a:ea typeface="微軟正黑體"/>
              </a:rPr>
              <a:t>，發生</a:t>
            </a:r>
            <a:r>
              <a:rPr lang="en-US" altLang="zh-TW" sz="1200" b="1">
                <a:solidFill>
                  <a:srgbClr val="FF0000"/>
                </a:solidFill>
                <a:latin typeface="微軟正黑體"/>
                <a:ea typeface="微軟正黑體"/>
              </a:rPr>
              <a:t>overflow</a:t>
            </a:r>
            <a:endParaRPr lang="zh-TW" altLang="en-US" sz="1200" b="1">
              <a:solidFill>
                <a:srgbClr val="FF0000"/>
              </a:solidFill>
              <a:latin typeface="微軟正黑體"/>
              <a:ea typeface="微軟正黑體"/>
            </a:endParaRPr>
          </a:p>
          <a:p>
            <a:pPr marL="228600" indent="-228600">
              <a:buAutoNum type="arabicPeriod"/>
            </a:pPr>
            <a:endParaRPr lang="en-US" altLang="zh-TW" sz="12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F6D496-F730-D1FD-F2F8-6DF2714019EE}"/>
              </a:ext>
            </a:extLst>
          </p:cNvPr>
          <p:cNvSpPr/>
          <p:nvPr/>
        </p:nvSpPr>
        <p:spPr>
          <a:xfrm>
            <a:off x="2487574" y="3026118"/>
            <a:ext cx="4446270" cy="26289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161BFF-699E-4061-912C-CE1F60E9C5FD}"/>
              </a:ext>
            </a:extLst>
          </p:cNvPr>
          <p:cNvSpPr/>
          <p:nvPr/>
        </p:nvSpPr>
        <p:spPr>
          <a:xfrm>
            <a:off x="2754156" y="6050821"/>
            <a:ext cx="3924821" cy="2296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0756437-1E5D-2306-BB44-E6BC05395E1F}"/>
              </a:ext>
            </a:extLst>
          </p:cNvPr>
          <p:cNvSpPr/>
          <p:nvPr/>
        </p:nvSpPr>
        <p:spPr>
          <a:xfrm rot="10200000">
            <a:off x="6262364" y="4214357"/>
            <a:ext cx="2589243" cy="431541"/>
          </a:xfrm>
          <a:prstGeom prst="arc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 animBg="1"/>
      <p:bldP spid="17" grpId="0" animBg="1"/>
      <p:bldP spid="18" grpId="0" animBg="1"/>
      <p:bldP spid="19" grpId="0"/>
      <p:bldP spid="5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91780"/>
            <a:ext cx="7886700" cy="1042745"/>
          </a:xfrm>
        </p:spPr>
        <p:txBody>
          <a:bodyPr>
            <a:normAutofit/>
          </a:bodyPr>
          <a:lstStyle/>
          <a:p>
            <a:r>
              <a:rPr lang="zh-TW" altLang="en-US" sz="4000" b="1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73564"/>
            <a:ext cx="8095573" cy="46759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2400">
                <a:latin typeface="微軟正黑體"/>
                <a:ea typeface="微軟正黑體"/>
              </a:rPr>
              <a:t>請完成 </a:t>
            </a:r>
            <a:r>
              <a:rPr lang="zh-TW" sz="2400" b="1">
                <a:latin typeface="微軟正黑體"/>
                <a:ea typeface="微軟正黑體"/>
              </a:rPr>
              <a:t>4 bits </a:t>
            </a:r>
            <a:r>
              <a:rPr lang="zh-TW" altLang="en-US" sz="2400" b="1">
                <a:latin typeface="微軟正黑體"/>
                <a:ea typeface="微軟正黑體"/>
              </a:rPr>
              <a:t>二補數加</a:t>
            </a:r>
            <a:r>
              <a:rPr lang="zh-TW" sz="2400" b="1">
                <a:latin typeface="微軟正黑體"/>
                <a:ea typeface="微軟正黑體"/>
              </a:rPr>
              <a:t>減</a:t>
            </a:r>
            <a:r>
              <a:rPr lang="zh-TW" altLang="en-US" sz="2400" b="1">
                <a:latin typeface="微軟正黑體"/>
                <a:ea typeface="微軟正黑體"/>
              </a:rPr>
              <a:t>法</a:t>
            </a:r>
            <a:r>
              <a:rPr lang="zh-TW" sz="2400" b="1">
                <a:latin typeface="微軟正黑體"/>
                <a:ea typeface="微軟正黑體"/>
              </a:rPr>
              <a:t>器</a:t>
            </a:r>
            <a:r>
              <a:rPr lang="zh-TW" sz="2400">
                <a:latin typeface="微軟正黑體"/>
                <a:ea typeface="微軟正黑體"/>
              </a:rPr>
              <a:t>，</a:t>
            </a:r>
            <a:r>
              <a:rPr lang="zh-TW" altLang="en-US" sz="2400">
                <a:latin typeface="微軟正黑體"/>
                <a:ea typeface="微軟正黑體"/>
              </a:rPr>
              <a:t>並截圖</a:t>
            </a:r>
            <a:r>
              <a:rPr lang="zh-TW" altLang="en-US" sz="2400">
                <a:latin typeface="Microsoft JhengHei"/>
                <a:ea typeface="Microsoft JhengHei"/>
                <a:cs typeface="Times New Roman"/>
              </a:rPr>
              <a:t>製作成</a:t>
            </a:r>
            <a:r>
              <a:rPr lang="en-US" altLang="zh-TW" sz="2400" dirty="0">
                <a:latin typeface="Microsoft JhengHei"/>
                <a:ea typeface="Microsoft JhengHei"/>
                <a:cs typeface="Times New Roman"/>
              </a:rPr>
              <a:t>word</a:t>
            </a:r>
            <a:r>
              <a:rPr lang="zh-TW" altLang="en-US" sz="2400">
                <a:latin typeface="Microsoft JhengHei"/>
                <a:ea typeface="Microsoft JhengHei"/>
                <a:cs typeface="Times New Roman"/>
              </a:rPr>
              <a:t>檔</a:t>
            </a:r>
            <a:r>
              <a:rPr lang="en-US" altLang="zh-TW" sz="2400" dirty="0">
                <a:latin typeface="Microsoft JhengHei"/>
                <a:ea typeface="Microsoft JhengHei"/>
                <a:cs typeface="Times New Roman"/>
              </a:rPr>
              <a:t> </a:t>
            </a:r>
            <a:r>
              <a:rPr lang="zh-TW" sz="2400">
                <a:latin typeface="微軟正黑體"/>
                <a:ea typeface="微軟正黑體"/>
              </a:rPr>
              <a:t>，包括</a:t>
            </a:r>
            <a:r>
              <a:rPr lang="zh-TW" sz="2400" b="1">
                <a:latin typeface="微軟正黑體"/>
                <a:ea typeface="微軟正黑體"/>
              </a:rPr>
              <a:t>電路設計圖</a:t>
            </a:r>
            <a:r>
              <a:rPr lang="zh-TW" sz="2400">
                <a:latin typeface="微軟正黑體"/>
                <a:ea typeface="微軟正黑體"/>
              </a:rPr>
              <a:t>、</a:t>
            </a:r>
            <a:r>
              <a:rPr lang="zh-TW" sz="2400" b="1">
                <a:latin typeface="微軟正黑體"/>
                <a:ea typeface="微軟正黑體"/>
              </a:rPr>
              <a:t>模擬波形圖</a:t>
            </a:r>
            <a:r>
              <a:rPr lang="zh-TW" altLang="en-US" sz="2400">
                <a:latin typeface="微軟正黑體"/>
                <a:ea typeface="微軟正黑體"/>
              </a:rPr>
              <a:t>。</a:t>
            </a:r>
            <a:endParaRPr lang="en-US" altLang="zh-TW" sz="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>
                <a:latin typeface="微軟正黑體"/>
                <a:ea typeface="微軟正黑體"/>
              </a:rPr>
              <a:t>波型圖模擬四種狀況：</a:t>
            </a:r>
            <a:r>
              <a:rPr lang="en-US" altLang="zh-TW" sz="2400" dirty="0">
                <a:latin typeface="微軟正黑體"/>
                <a:ea typeface="微軟正黑體"/>
              </a:rPr>
              <a:t>2+4</a:t>
            </a:r>
            <a:r>
              <a:rPr lang="zh-TW" altLang="en-US" sz="2400">
                <a:latin typeface="微軟正黑體"/>
                <a:ea typeface="微軟正黑體"/>
              </a:rPr>
              <a:t>、</a:t>
            </a:r>
            <a:r>
              <a:rPr lang="en-US" altLang="zh-TW" sz="2400" dirty="0">
                <a:latin typeface="微軟正黑體"/>
                <a:ea typeface="微軟正黑體"/>
              </a:rPr>
              <a:t>13+9</a:t>
            </a:r>
            <a:r>
              <a:rPr lang="zh-TW" altLang="en-US" sz="2400">
                <a:latin typeface="微軟正黑體"/>
                <a:ea typeface="微軟正黑體"/>
              </a:rPr>
              <a:t>、</a:t>
            </a:r>
            <a:r>
              <a:rPr lang="en-US" altLang="zh-TW" sz="2400" dirty="0">
                <a:latin typeface="微軟正黑體"/>
                <a:ea typeface="微軟正黑體"/>
              </a:rPr>
              <a:t>2-4</a:t>
            </a:r>
            <a:r>
              <a:rPr lang="zh-TW" altLang="en-US" sz="2400">
                <a:latin typeface="微軟正黑體"/>
                <a:ea typeface="微軟正黑體"/>
              </a:rPr>
              <a:t>、</a:t>
            </a:r>
            <a:r>
              <a:rPr lang="en-US" altLang="zh-TW" sz="2400" dirty="0">
                <a:latin typeface="微軟正黑體"/>
                <a:ea typeface="微軟正黑體"/>
              </a:rPr>
              <a:t>13-9</a:t>
            </a:r>
          </a:p>
          <a:p>
            <a:r>
              <a:rPr lang="zh-TW" altLang="en-US" sz="2400">
                <a:latin typeface="微軟正黑體"/>
                <a:ea typeface="微軟正黑體"/>
              </a:rPr>
              <a:t>波形圖的時間間隔設為 </a:t>
            </a:r>
            <a:r>
              <a:rPr lang="en-US" altLang="zh-TW" sz="2400" dirty="0">
                <a:latin typeface="微軟正黑體"/>
                <a:ea typeface="微軟正黑體"/>
              </a:rPr>
              <a:t>10 nm</a:t>
            </a:r>
            <a:endParaRPr lang="en-US" altLang="zh-TW" dirty="0">
              <a:latin typeface="微軟正黑體"/>
              <a:ea typeface="微軟正黑體"/>
            </a:endParaRPr>
          </a:p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2A2CA-9F16-6618-8914-33A36A5B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" y="3253655"/>
            <a:ext cx="9139670" cy="36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8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>
                    <a:lumMod val="65000"/>
                  </a:schemeClr>
                </a:solidFill>
              </a:rPr>
              <a:t>解碼器</a:t>
            </a:r>
            <a:endParaRPr lang="en-US" altLang="zh-TW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>
                <a:solidFill>
                  <a:schemeClr val="bg1">
                    <a:lumMod val="65000"/>
                  </a:schemeClr>
                </a:solidFill>
              </a:rPr>
              <a:t>編碼器</a:t>
            </a:r>
          </a:p>
          <a:p>
            <a:r>
              <a:rPr lang="zh-TW" altLang="en-US">
                <a:solidFill>
                  <a:schemeClr val="bg1">
                    <a:lumMod val="65000"/>
                  </a:schemeClr>
                </a:solidFill>
              </a:rPr>
              <a:t>多工器</a:t>
            </a:r>
          </a:p>
          <a:p>
            <a:r>
              <a:rPr lang="zh-TW" altLang="en-US">
                <a:solidFill>
                  <a:schemeClr val="bg1">
                    <a:lumMod val="65000"/>
                  </a:schemeClr>
                </a:solidFill>
              </a:rPr>
              <a:t>解多工器</a:t>
            </a:r>
          </a:p>
          <a:p>
            <a:r>
              <a:rPr lang="zh-TW" altLang="en-US"/>
              <a:t>加法器</a:t>
            </a:r>
          </a:p>
          <a:p>
            <a:r>
              <a:rPr lang="zh-TW" altLang="en-US"/>
              <a:t>減法器</a:t>
            </a:r>
            <a:endParaRPr lang="en-US" altLang="zh-TW"/>
          </a:p>
        </p:txBody>
      </p:sp>
      <p:sp>
        <p:nvSpPr>
          <p:cNvPr id="4" name="右大括弧 3"/>
          <p:cNvSpPr/>
          <p:nvPr/>
        </p:nvSpPr>
        <p:spPr>
          <a:xfrm>
            <a:off x="2700350" y="1582210"/>
            <a:ext cx="445477" cy="1846790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98749" y="2243995"/>
            <a:ext cx="2339102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組合邏輯設計</a:t>
            </a:r>
          </a:p>
        </p:txBody>
      </p:sp>
    </p:spTree>
    <p:extLst>
      <p:ext uri="{BB962C8B-B14F-4D97-AF65-F5344CB8AC3E}">
        <p14:creationId xmlns:p14="http://schemas.microsoft.com/office/powerpoint/2010/main" val="4017000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37695"/>
            <a:ext cx="7886700" cy="1042745"/>
          </a:xfrm>
        </p:spPr>
        <p:txBody>
          <a:bodyPr>
            <a:normAutofit/>
          </a:bodyPr>
          <a:lstStyle/>
          <a:p>
            <a:r>
              <a:rPr lang="zh-TW" altLang="en-US" sz="4000" b="1">
                <a:solidFill>
                  <a:srgbClr val="FF0000"/>
                </a:solidFill>
                <a:latin typeface="微軟正黑體"/>
                <a:ea typeface="微軟正黑體"/>
              </a:rPr>
              <a:t>加分題</a:t>
            </a:r>
            <a:endParaRPr lang="zh-TW" altLang="en-US" sz="4000" b="1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5BB96-2EF3-BFFE-9E19-422B5644E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05" y="3353936"/>
            <a:ext cx="3087295" cy="3504064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901A2FA-C25C-4984-8E1B-321F937F8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3564"/>
            <a:ext cx="8252591" cy="46759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>
                <a:latin typeface="微軟正黑體"/>
                <a:ea typeface="微軟正黑體"/>
                <a:cs typeface="Times New Roman"/>
              </a:rPr>
              <a:t>加分題為 </a:t>
            </a:r>
            <a:r>
              <a:rPr lang="zh-TW" altLang="en-US" sz="2400" b="1">
                <a:latin typeface="微軟正黑體"/>
                <a:ea typeface="微軟正黑體"/>
                <a:cs typeface="Times New Roman"/>
              </a:rPr>
              <a:t>3 bits 乘 4 bits 乘法器</a:t>
            </a:r>
            <a:r>
              <a:rPr lang="zh-TW" altLang="en-US" sz="2400">
                <a:latin typeface="微軟正黑體"/>
                <a:ea typeface="微軟正黑體"/>
                <a:cs typeface="Times New Roman"/>
              </a:rPr>
              <a:t>，也</a:t>
            </a:r>
            <a:r>
              <a:rPr lang="zh-TW" altLang="en-US" sz="2400">
                <a:latin typeface="微軟正黑體"/>
                <a:ea typeface="微軟正黑體"/>
              </a:rPr>
              <a:t>截圖</a:t>
            </a:r>
            <a:r>
              <a:rPr lang="zh-TW" altLang="en-US" sz="2400">
                <a:latin typeface="Microsoft JhengHei"/>
                <a:ea typeface="Microsoft JhengHei"/>
                <a:cs typeface="Times New Roman"/>
              </a:rPr>
              <a:t>製作成</a:t>
            </a:r>
            <a:r>
              <a:rPr lang="en-US" altLang="zh-TW" sz="2400" dirty="0">
                <a:latin typeface="Microsoft JhengHei"/>
                <a:ea typeface="Microsoft JhengHei"/>
                <a:cs typeface="Times New Roman"/>
              </a:rPr>
              <a:t>word</a:t>
            </a:r>
            <a:r>
              <a:rPr lang="zh-TW" altLang="en-US" sz="2400">
                <a:latin typeface="Microsoft JhengHei"/>
                <a:ea typeface="Microsoft JhengHei"/>
                <a:cs typeface="Times New Roman"/>
              </a:rPr>
              <a:t>檔</a:t>
            </a:r>
            <a:r>
              <a:rPr lang="zh-TW" sz="2400">
                <a:latin typeface="Microsoft JhengHei"/>
                <a:ea typeface="Microsoft JhengHei"/>
                <a:cs typeface="Times New Roman"/>
              </a:rPr>
              <a:t>，包括</a:t>
            </a:r>
            <a:r>
              <a:rPr lang="zh-TW" sz="2400" b="1">
                <a:latin typeface="Microsoft JhengHei"/>
                <a:ea typeface="Microsoft JhengHei"/>
                <a:cs typeface="Times New Roman"/>
              </a:rPr>
              <a:t>電路設計圖</a:t>
            </a:r>
            <a:r>
              <a:rPr lang="zh-TW" sz="2400">
                <a:latin typeface="Microsoft JhengHei"/>
                <a:ea typeface="Microsoft JhengHei"/>
                <a:cs typeface="Times New Roman"/>
              </a:rPr>
              <a:t>、</a:t>
            </a:r>
            <a:r>
              <a:rPr lang="zh-TW" sz="2400" b="1">
                <a:latin typeface="Microsoft JhengHei"/>
                <a:ea typeface="Microsoft JhengHei"/>
                <a:cs typeface="Times New Roman"/>
              </a:rPr>
              <a:t>模擬波形圖</a:t>
            </a:r>
            <a:r>
              <a:rPr lang="zh-TW" altLang="en-US">
                <a:latin typeface="Microsoft JhengHei"/>
                <a:ea typeface="Microsoft JhengHei"/>
                <a:cs typeface="Times New Roman"/>
              </a:rPr>
              <a:t>。</a:t>
            </a:r>
            <a:endParaRPr lang="zh-TW" sz="800">
              <a:latin typeface="Microsoft JhengHei"/>
              <a:ea typeface="Microsoft JhengHei"/>
              <a:cs typeface="Times New Roman"/>
            </a:endParaRPr>
          </a:p>
          <a:p>
            <a:pPr marL="0" indent="0">
              <a:buNone/>
            </a:pPr>
            <a:r>
              <a:rPr lang="zh-TW" altLang="en-US" sz="800" dirty="0">
                <a:latin typeface="Microsoft JhengHei"/>
                <a:ea typeface="Microsoft JhengHei"/>
                <a:cs typeface="Times New Roman"/>
              </a:rPr>
              <a:t>　</a:t>
            </a:r>
            <a:endParaRPr lang="zh-TW" sz="800" dirty="0">
              <a:latin typeface="Microsoft JhengHei"/>
              <a:ea typeface="Microsoft JhengHei"/>
              <a:cs typeface="Times New Roman"/>
            </a:endParaRPr>
          </a:p>
          <a:p>
            <a:r>
              <a:rPr lang="zh-TW" altLang="en-US" sz="2400">
                <a:latin typeface="微軟正黑體"/>
                <a:ea typeface="微軟正黑體"/>
              </a:rPr>
              <a:t>波型圖模擬四種狀況：</a:t>
            </a:r>
            <a:r>
              <a:rPr lang="en-US" altLang="zh-TW" sz="2400" dirty="0">
                <a:latin typeface="微軟正黑體"/>
                <a:ea typeface="微軟正黑體"/>
              </a:rPr>
              <a:t>3 x 6</a:t>
            </a:r>
            <a:r>
              <a:rPr lang="zh-TW" altLang="en-US" sz="2400">
                <a:latin typeface="微軟正黑體"/>
                <a:ea typeface="微軟正黑體"/>
              </a:rPr>
              <a:t>、</a:t>
            </a:r>
            <a:r>
              <a:rPr lang="en-US" altLang="zh-TW" sz="2400" dirty="0">
                <a:latin typeface="微軟正黑體"/>
                <a:ea typeface="微軟正黑體"/>
              </a:rPr>
              <a:t>6 x 6</a:t>
            </a:r>
            <a:r>
              <a:rPr lang="zh-TW" altLang="en-US" sz="2400">
                <a:latin typeface="微軟正黑體"/>
                <a:ea typeface="微軟正黑體"/>
              </a:rPr>
              <a:t>、</a:t>
            </a:r>
            <a:r>
              <a:rPr lang="en-US" altLang="zh-TW" sz="2400" dirty="0">
                <a:latin typeface="微軟正黑體"/>
                <a:ea typeface="微軟正黑體"/>
              </a:rPr>
              <a:t>7 x 7</a:t>
            </a:r>
          </a:p>
          <a:p>
            <a:pPr marL="0" indent="0">
              <a:buNone/>
            </a:pPr>
            <a:r>
              <a:rPr lang="en-US" altLang="zh-TW" sz="800" dirty="0">
                <a:latin typeface="微軟正黑體"/>
                <a:ea typeface="微軟正黑體"/>
              </a:rPr>
              <a:t>　 </a:t>
            </a:r>
          </a:p>
          <a:p>
            <a:r>
              <a:rPr lang="zh-TW" altLang="en-US" sz="2400">
                <a:latin typeface="微軟正黑體"/>
                <a:ea typeface="微軟正黑體"/>
              </a:rPr>
              <a:t>波形圖的時間間隔設為 </a:t>
            </a:r>
            <a:r>
              <a:rPr lang="en-US" altLang="zh-TW" sz="2400" dirty="0">
                <a:latin typeface="微軟正黑體"/>
                <a:ea typeface="微軟正黑體"/>
              </a:rPr>
              <a:t>10 nm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Microsoft JhengHei"/>
                <a:ea typeface="Microsoft JhengHei"/>
              </a:rPr>
              <a:t>　 </a:t>
            </a:r>
            <a:endParaRPr lang="en-US" dirty="0"/>
          </a:p>
          <a:p>
            <a:endParaRPr lang="en-US" altLang="zh-TW" sz="2400" dirty="0">
              <a:solidFill>
                <a:schemeClr val="bg1"/>
              </a:solidFill>
              <a:latin typeface="微軟正黑體"/>
              <a:ea typeface="微軟正黑體"/>
            </a:endParaRPr>
          </a:p>
          <a:p>
            <a:endParaRPr lang="en-US" altLang="zh-TW">
              <a:latin typeface="微軟正黑體" panose="020B0604030504040204" pitchFamily="34" charset="-120"/>
            </a:endParaRPr>
          </a:p>
          <a:p>
            <a:endParaRPr lang="en-US" altLang="zh-TW">
              <a:latin typeface="微軟正黑體" panose="020B0604030504040204" pitchFamily="34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10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</a:rPr>
              <a:t>加法器（</a:t>
            </a:r>
            <a:r>
              <a:rPr lang="zh-TW" altLang="en-US" sz="2800">
                <a:latin typeface="Microsoft JhengHei"/>
                <a:ea typeface="Microsoft JhengHei"/>
              </a:rPr>
              <a:t>半加器、全加器、並列加法器</a:t>
            </a:r>
            <a:r>
              <a:rPr lang="zh-TW" altLang="en-US">
                <a:latin typeface="Microsoft JhengHei"/>
                <a:ea typeface="Microsoft JhengHei"/>
              </a:rPr>
              <a:t>）</a:t>
            </a:r>
            <a:endParaRPr lang="en-US" altLang="zh-TW">
              <a:latin typeface="Microsoft JhengHei"/>
              <a:ea typeface="標楷體"/>
            </a:endParaRPr>
          </a:p>
          <a:p>
            <a:r>
              <a:rPr lang="zh-TW" altLang="en-US">
                <a:latin typeface="Microsoft JhengHei"/>
                <a:ea typeface="Microsoft JhengHei"/>
              </a:rPr>
              <a:t>減法器（</a:t>
            </a:r>
            <a:r>
              <a:rPr lang="zh-TW" altLang="en-US" sz="2800">
                <a:latin typeface="Microsoft JhengHei"/>
                <a:ea typeface="Microsoft JhengHei"/>
              </a:rPr>
              <a:t>半減器</a:t>
            </a:r>
            <a:r>
              <a:rPr lang="zh-TW" altLang="en-US">
                <a:latin typeface="Microsoft JhengHei"/>
                <a:ea typeface="Microsoft JhengHei"/>
              </a:rPr>
              <a:t>、</a:t>
            </a:r>
            <a:r>
              <a:rPr lang="zh-TW" altLang="en-US" sz="2800">
                <a:latin typeface="Microsoft JhengHei"/>
                <a:ea typeface="Microsoft JhengHei"/>
              </a:rPr>
              <a:t>全減器</a:t>
            </a:r>
            <a:r>
              <a:rPr lang="zh-TW" altLang="en-US">
                <a:latin typeface="Microsoft JhengHei"/>
                <a:ea typeface="Microsoft JhengHei"/>
              </a:rPr>
              <a:t>）</a:t>
            </a:r>
            <a:endParaRPr lang="en-US" altLang="zh-TW">
              <a:latin typeface="Microsoft JhengHei"/>
              <a:ea typeface="標楷體"/>
            </a:endParaRPr>
          </a:p>
          <a:p>
            <a:r>
              <a:rPr lang="zh-TW" altLang="en-US">
                <a:latin typeface="Microsoft JhengHei"/>
                <a:ea typeface="Microsoft JhengHei"/>
              </a:rPr>
              <a:t>二補數加減法電路</a:t>
            </a:r>
            <a:endParaRPr lang="en-US" altLang="zh-TW">
              <a:latin typeface="Microsoft JhengHei"/>
              <a:ea typeface="Microsoft JhengHei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TW" altLang="en-US" sz="280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6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95996"/>
            <a:ext cx="7886700" cy="4675967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zh-TW" altLang="en-US" sz="6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加法器</a:t>
            </a:r>
          </a:p>
        </p:txBody>
      </p:sp>
    </p:spTree>
    <p:extLst>
      <p:ext uri="{BB962C8B-B14F-4D97-AF65-F5344CB8AC3E}">
        <p14:creationId xmlns:p14="http://schemas.microsoft.com/office/powerpoint/2010/main" val="195207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加法器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>
                <a:latin typeface="微軟正黑體"/>
                <a:ea typeface="微軟正黑體"/>
              </a:rPr>
              <a:t>加法器</a:t>
            </a:r>
            <a:r>
              <a:rPr lang="en-US" altLang="zh-TW" sz="2400">
                <a:latin typeface="微軟正黑體"/>
                <a:ea typeface="微軟正黑體"/>
              </a:rPr>
              <a:t>（adder）</a:t>
            </a:r>
            <a:r>
              <a:rPr lang="zh-TW" altLang="en-US" sz="2400">
                <a:latin typeface="微軟正黑體"/>
                <a:ea typeface="微軟正黑體"/>
              </a:rPr>
              <a:t>是數位計算機最基本的算術運算電路，包括：</a:t>
            </a:r>
            <a:endParaRPr lang="en-US" altLang="zh-TW" sz="2400">
              <a:latin typeface="微軟正黑體"/>
              <a:ea typeface="微軟正黑體"/>
            </a:endParaRPr>
          </a:p>
          <a:p>
            <a:pPr lvl="1"/>
            <a:r>
              <a:rPr lang="zh-TW" altLang="en-US" b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半加器</a:t>
            </a:r>
            <a:endParaRPr lang="en-US" altLang="zh-TW" b="1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zh-TW" altLang="en-US" sz="2400" b="1">
                <a:solidFill>
                  <a:srgbClr val="002060"/>
                </a:solidFill>
                <a:latin typeface="微軟正黑體"/>
                <a:ea typeface="微軟正黑體"/>
              </a:rPr>
              <a:t>只能處理 </a:t>
            </a:r>
            <a:r>
              <a:rPr lang="en-US" altLang="zh-TW" sz="2400" b="1">
                <a:solidFill>
                  <a:srgbClr val="002060"/>
                </a:solidFill>
                <a:latin typeface="微軟正黑體"/>
                <a:ea typeface="微軟正黑體"/>
              </a:rPr>
              <a:t>2 </a:t>
            </a:r>
            <a:r>
              <a:rPr lang="zh-TW" altLang="en-US" sz="2400" b="1">
                <a:solidFill>
                  <a:srgbClr val="002060"/>
                </a:solidFill>
                <a:latin typeface="微軟正黑體"/>
                <a:ea typeface="微軟正黑體"/>
              </a:rPr>
              <a:t>個位元相加的加法電路，稱為半加器（</a:t>
            </a:r>
            <a:r>
              <a:rPr lang="en-US" altLang="zh-TW" sz="2400" b="1">
                <a:solidFill>
                  <a:srgbClr val="002060"/>
                </a:solidFill>
                <a:latin typeface="微軟正黑體"/>
                <a:ea typeface="微軟正黑體"/>
              </a:rPr>
              <a:t>Half-Adder, HA</a:t>
            </a:r>
            <a:r>
              <a:rPr lang="zh-TW" altLang="en-US" sz="2400" b="1">
                <a:solidFill>
                  <a:srgbClr val="002060"/>
                </a:solidFill>
                <a:latin typeface="微軟正黑體"/>
                <a:ea typeface="微軟正黑體"/>
              </a:rPr>
              <a:t>）。</a:t>
            </a:r>
            <a:endParaRPr lang="en-US" altLang="zh-TW" sz="2400" b="1">
              <a:solidFill>
                <a:srgbClr val="002060"/>
              </a:solidFill>
              <a:latin typeface="微軟正黑體"/>
              <a:ea typeface="微軟正黑體"/>
            </a:endParaRPr>
          </a:p>
          <a:p>
            <a:pPr lvl="1"/>
            <a:r>
              <a:rPr lang="zh-TW" altLang="en-US" b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全加器</a:t>
            </a:r>
            <a:endParaRPr lang="en-US" altLang="zh-TW" b="1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zh-TW" altLang="en-US" sz="2400" b="1">
                <a:solidFill>
                  <a:schemeClr val="accent1">
                    <a:lumMod val="75000"/>
                  </a:schemeClr>
                </a:solidFill>
                <a:latin typeface="微軟正黑體"/>
                <a:ea typeface="微軟正黑體"/>
              </a:rPr>
              <a:t>能處理 </a:t>
            </a:r>
            <a:r>
              <a:rPr lang="en-US" altLang="zh-TW" sz="2400" b="1">
                <a:solidFill>
                  <a:schemeClr val="accent1">
                    <a:lumMod val="75000"/>
                  </a:schemeClr>
                </a:solidFill>
                <a:latin typeface="微軟正黑體"/>
                <a:ea typeface="微軟正黑體"/>
              </a:rPr>
              <a:t>3 </a:t>
            </a:r>
            <a:r>
              <a:rPr lang="zh-TW" altLang="en-US" sz="2400" b="1">
                <a:solidFill>
                  <a:schemeClr val="accent1">
                    <a:lumMod val="75000"/>
                  </a:schemeClr>
                </a:solidFill>
                <a:latin typeface="微軟正黑體"/>
                <a:ea typeface="微軟正黑體"/>
              </a:rPr>
              <a:t>個位元相加的加法電路，稱為全加器（</a:t>
            </a:r>
            <a:r>
              <a:rPr lang="en-US" altLang="zh-TW" sz="2400" b="1">
                <a:solidFill>
                  <a:schemeClr val="accent1">
                    <a:lumMod val="75000"/>
                  </a:schemeClr>
                </a:solidFill>
                <a:latin typeface="微軟正黑體"/>
                <a:ea typeface="微軟正黑體"/>
              </a:rPr>
              <a:t>Full-Adder, FA</a:t>
            </a:r>
            <a:r>
              <a:rPr lang="zh-TW" altLang="en-US" sz="2400" b="1">
                <a:solidFill>
                  <a:schemeClr val="accent1">
                    <a:lumMod val="75000"/>
                  </a:schemeClr>
                </a:solidFill>
                <a:latin typeface="微軟正黑體"/>
                <a:ea typeface="微軟正黑體"/>
              </a:rPr>
              <a:t>）。</a:t>
            </a:r>
          </a:p>
          <a:p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315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>
                <a:latin typeface="微軟正黑體"/>
                <a:ea typeface="微軟正黑體"/>
              </a:rPr>
              <a:t>設有兩個 </a:t>
            </a:r>
            <a:r>
              <a:rPr lang="en-US" altLang="zh-TW" sz="2400">
                <a:latin typeface="微軟正黑體"/>
                <a:ea typeface="微軟正黑體"/>
              </a:rPr>
              <a:t>1 </a:t>
            </a:r>
            <a:r>
              <a:rPr lang="zh-TW" altLang="en-US" sz="2400">
                <a:latin typeface="微軟正黑體"/>
                <a:ea typeface="微軟正黑體"/>
              </a:rPr>
              <a:t>位元的數字分別為</a:t>
            </a:r>
            <a:r>
              <a:rPr lang="zh-TW" altLang="en-US" sz="2400">
                <a:solidFill>
                  <a:srgbClr val="000000"/>
                </a:solidFill>
                <a:latin typeface="微軟正黑體"/>
                <a:ea typeface="微軟正黑體"/>
              </a:rPr>
              <a:t> </a:t>
            </a:r>
            <a:r>
              <a:rPr lang="en-US" altLang="zh-TW" sz="2400" b="1">
                <a:solidFill>
                  <a:srgbClr val="003399"/>
                </a:solidFill>
                <a:latin typeface="微軟正黑體"/>
                <a:ea typeface="微軟正黑體"/>
              </a:rPr>
              <a:t>A </a:t>
            </a:r>
            <a:r>
              <a:rPr lang="zh-TW" altLang="en-US" sz="2400" b="1">
                <a:solidFill>
                  <a:srgbClr val="003399"/>
                </a:solidFill>
                <a:latin typeface="微軟正黑體"/>
                <a:ea typeface="微軟正黑體"/>
              </a:rPr>
              <a:t>與 </a:t>
            </a:r>
            <a:r>
              <a:rPr lang="en-US" altLang="zh-TW" sz="2400" b="1">
                <a:solidFill>
                  <a:srgbClr val="003399"/>
                </a:solidFill>
                <a:latin typeface="微軟正黑體"/>
                <a:ea typeface="微軟正黑體"/>
              </a:rPr>
              <a:t>B</a:t>
            </a:r>
            <a:r>
              <a:rPr lang="zh-TW" altLang="en-US" sz="2400">
                <a:latin typeface="微軟正黑體"/>
                <a:ea typeface="微軟正黑體"/>
              </a:rPr>
              <a:t>，而 </a:t>
            </a:r>
            <a:r>
              <a:rPr lang="en-US" altLang="zh-TW" sz="2400">
                <a:latin typeface="微軟正黑體"/>
                <a:ea typeface="微軟正黑體"/>
              </a:rPr>
              <a:t>A + B </a:t>
            </a:r>
            <a:r>
              <a:rPr lang="zh-TW" altLang="en-US" sz="2400">
                <a:latin typeface="微軟正黑體"/>
                <a:ea typeface="微軟正黑體"/>
              </a:rPr>
              <a:t>結果為</a:t>
            </a:r>
            <a:r>
              <a:rPr lang="zh-TW" altLang="en-US" sz="2400" b="1">
                <a:solidFill>
                  <a:srgbClr val="003399"/>
                </a:solidFill>
                <a:latin typeface="微軟正黑體"/>
                <a:ea typeface="微軟正黑體"/>
              </a:rPr>
              <a:t>和（</a:t>
            </a:r>
            <a:r>
              <a:rPr lang="en-US" altLang="zh-TW" sz="2400" b="1">
                <a:solidFill>
                  <a:srgbClr val="003399"/>
                </a:solidFill>
                <a:latin typeface="微軟正黑體"/>
                <a:ea typeface="微軟正黑體"/>
              </a:rPr>
              <a:t>S</a:t>
            </a:r>
            <a:r>
              <a:rPr lang="zh-TW" altLang="en-US" sz="2400" b="1">
                <a:solidFill>
                  <a:srgbClr val="003399"/>
                </a:solidFill>
                <a:latin typeface="微軟正黑體"/>
                <a:ea typeface="微軟正黑體"/>
              </a:rPr>
              <a:t>）與進位（</a:t>
            </a:r>
            <a:r>
              <a:rPr lang="en-US" altLang="zh-TW" sz="2400" b="1">
                <a:solidFill>
                  <a:srgbClr val="003399"/>
                </a:solidFill>
                <a:latin typeface="微軟正黑體"/>
                <a:ea typeface="微軟正黑體"/>
              </a:rPr>
              <a:t>C</a:t>
            </a:r>
            <a:r>
              <a:rPr lang="zh-TW" altLang="en-US" sz="2400" b="1">
                <a:solidFill>
                  <a:srgbClr val="003399"/>
                </a:solidFill>
                <a:latin typeface="微軟正黑體"/>
                <a:ea typeface="微軟正黑體"/>
              </a:rPr>
              <a:t>）</a:t>
            </a:r>
            <a:r>
              <a:rPr lang="zh-TW" altLang="en-US" sz="2400" b="1">
                <a:latin typeface="微軟正黑體"/>
                <a:ea typeface="微軟正黑體"/>
              </a:rPr>
              <a:t>，</a:t>
            </a:r>
            <a:r>
              <a:rPr lang="zh-TW" altLang="en-US" sz="2400">
                <a:latin typeface="微軟正黑體"/>
                <a:ea typeface="微軟正黑體"/>
              </a:rPr>
              <a:t>則其真值表如下圖所示；由真值表我們可得其和（</a:t>
            </a:r>
            <a:r>
              <a:rPr lang="en-US" altLang="zh-TW" sz="2400">
                <a:latin typeface="微軟正黑體"/>
                <a:ea typeface="微軟正黑體"/>
              </a:rPr>
              <a:t>S</a:t>
            </a:r>
            <a:r>
              <a:rPr lang="zh-TW" altLang="en-US" sz="2400">
                <a:latin typeface="微軟正黑體"/>
                <a:ea typeface="微軟正黑體"/>
              </a:rPr>
              <a:t>）與進位（</a:t>
            </a:r>
            <a:r>
              <a:rPr lang="en-US" altLang="zh-TW" sz="2400">
                <a:latin typeface="微軟正黑體"/>
                <a:ea typeface="微軟正黑體"/>
              </a:rPr>
              <a:t>C</a:t>
            </a:r>
            <a:r>
              <a:rPr lang="zh-TW" altLang="en-US" sz="2400">
                <a:latin typeface="微軟正黑體"/>
                <a:ea typeface="微軟正黑體"/>
              </a:rPr>
              <a:t>）的布林代數式為：</a:t>
            </a:r>
          </a:p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半加器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43" y="3429000"/>
            <a:ext cx="1979185" cy="87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76" y="2886300"/>
            <a:ext cx="2064642" cy="1965265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790FA726-CF06-4ADC-BD05-3E86CD85A025}"/>
              </a:ext>
            </a:extLst>
          </p:cNvPr>
          <p:cNvGrpSpPr/>
          <p:nvPr/>
        </p:nvGrpSpPr>
        <p:grpSpPr>
          <a:xfrm>
            <a:off x="1097265" y="5256733"/>
            <a:ext cx="3474735" cy="1368578"/>
            <a:chOff x="1097265" y="5256733"/>
            <a:chExt cx="3474735" cy="1368578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/>
            <a:srcRect r="41964"/>
            <a:stretch/>
          </p:blipFill>
          <p:spPr>
            <a:xfrm>
              <a:off x="1097265" y="5349857"/>
              <a:ext cx="3474735" cy="1111328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6F67811-C3E5-40AE-980B-FB66FAE0B8C1}"/>
                </a:ext>
              </a:extLst>
            </p:cNvPr>
            <p:cNvSpPr/>
            <p:nvPr/>
          </p:nvSpPr>
          <p:spPr>
            <a:xfrm>
              <a:off x="1471448" y="5256733"/>
              <a:ext cx="1923393" cy="1368578"/>
            </a:xfrm>
            <a:prstGeom prst="rect">
              <a:avLst/>
            </a:prstGeom>
            <a:solidFill>
              <a:srgbClr val="FCD2C1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AB21CF96-DBA0-45CC-BC89-C78CA87856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00"/>
          <a:stretch/>
        </p:blipFill>
        <p:spPr>
          <a:xfrm>
            <a:off x="5318233" y="5304235"/>
            <a:ext cx="1766185" cy="11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7DDF69D-0BE8-4755-B45D-A14A14D3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79" y="4053361"/>
            <a:ext cx="2641951" cy="22432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全加器</a:t>
            </a:r>
            <a:r>
              <a:rPr lang="en-US" altLang="zh-TW">
                <a:latin typeface="微軟正黑體"/>
                <a:ea typeface="微軟正黑體"/>
              </a:rPr>
              <a:t>（1/2）</a:t>
            </a:r>
            <a:endParaRPr lang="zh-TW" altLang="en-US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36996"/>
            <a:ext cx="7886700" cy="4675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400">
                <a:latin typeface="微軟正黑體"/>
                <a:ea typeface="微軟正黑體"/>
              </a:rPr>
              <a:t>加法運算</a:t>
            </a:r>
            <a:r>
              <a:rPr lang="zh-TW" altLang="en-US" sz="2400" b="1">
                <a:solidFill>
                  <a:srgbClr val="003399"/>
                </a:solidFill>
                <a:latin typeface="微軟正黑體"/>
                <a:ea typeface="微軟正黑體"/>
              </a:rPr>
              <a:t>一定要考慮前一級的進位輸出</a:t>
            </a:r>
            <a:r>
              <a:rPr lang="zh-TW" altLang="en-US" sz="2400">
                <a:latin typeface="微軟正黑體"/>
                <a:ea typeface="微軟正黑體"/>
              </a:rPr>
              <a:t>，因此想要進行二進位加法運算，</a:t>
            </a:r>
            <a:r>
              <a:rPr lang="zh-TW" altLang="en-US" sz="2400" b="1">
                <a:solidFill>
                  <a:srgbClr val="003399"/>
                </a:solidFill>
                <a:latin typeface="微軟正黑體"/>
                <a:ea typeface="微軟正黑體"/>
              </a:rPr>
              <a:t>一定要有能同時處理 </a:t>
            </a:r>
            <a:r>
              <a:rPr lang="en-US" altLang="zh-TW" sz="2400" b="1">
                <a:solidFill>
                  <a:srgbClr val="003399"/>
                </a:solidFill>
                <a:latin typeface="微軟正黑體"/>
                <a:ea typeface="微軟正黑體"/>
              </a:rPr>
              <a:t>3 </a:t>
            </a:r>
            <a:r>
              <a:rPr lang="zh-TW" altLang="en-US" sz="2400" b="1">
                <a:solidFill>
                  <a:srgbClr val="003399"/>
                </a:solidFill>
                <a:latin typeface="微軟正黑體"/>
                <a:ea typeface="微軟正黑體"/>
              </a:rPr>
              <a:t>個位元相加的全加器才行</a:t>
            </a:r>
            <a:r>
              <a:rPr lang="zh-TW" altLang="en-US" sz="2400" b="1">
                <a:latin typeface="微軟正黑體"/>
                <a:ea typeface="微軟正黑體"/>
              </a:rPr>
              <a:t>。</a:t>
            </a:r>
          </a:p>
          <a:p>
            <a:pPr>
              <a:lnSpc>
                <a:spcPct val="80000"/>
              </a:lnSpc>
            </a:pPr>
            <a:r>
              <a:rPr lang="zh-TW" altLang="en-US" sz="2400">
                <a:latin typeface="微軟正黑體"/>
                <a:ea typeface="微軟正黑體"/>
              </a:rPr>
              <a:t>設全加器的 </a:t>
            </a:r>
            <a:r>
              <a:rPr lang="en-US" altLang="zh-TW" sz="2400">
                <a:latin typeface="微軟正黑體"/>
                <a:ea typeface="微軟正黑體"/>
              </a:rPr>
              <a:t>3 </a:t>
            </a:r>
            <a:r>
              <a:rPr lang="zh-TW" altLang="en-US" sz="2400">
                <a:latin typeface="微軟正黑體"/>
                <a:ea typeface="微軟正黑體"/>
              </a:rPr>
              <a:t>個輸入位元分別為</a:t>
            </a:r>
            <a:r>
              <a:rPr lang="zh-TW" altLang="en-US" sz="2400">
                <a:solidFill>
                  <a:srgbClr val="000000"/>
                </a:solidFill>
                <a:latin typeface="微軟正黑體"/>
                <a:ea typeface="微軟正黑體"/>
              </a:rPr>
              <a:t> </a:t>
            </a:r>
            <a:r>
              <a:rPr lang="en-US" altLang="zh-TW" sz="2400" b="1">
                <a:solidFill>
                  <a:srgbClr val="003399"/>
                </a:solidFill>
                <a:latin typeface="微軟正黑體"/>
                <a:ea typeface="微軟正黑體"/>
              </a:rPr>
              <a:t>A</a:t>
            </a:r>
            <a:r>
              <a:rPr lang="zh-TW" altLang="en-US" sz="2400" b="1">
                <a:solidFill>
                  <a:srgbClr val="003399"/>
                </a:solidFill>
                <a:latin typeface="微軟正黑體"/>
                <a:ea typeface="微軟正黑體"/>
              </a:rPr>
              <a:t>、</a:t>
            </a:r>
            <a:r>
              <a:rPr lang="en-US" altLang="zh-TW" sz="2400" b="1">
                <a:solidFill>
                  <a:srgbClr val="003399"/>
                </a:solidFill>
                <a:latin typeface="微軟正黑體"/>
                <a:ea typeface="微軟正黑體"/>
              </a:rPr>
              <a:t>B </a:t>
            </a:r>
            <a:r>
              <a:rPr lang="zh-TW" altLang="en-US" sz="2400" b="1">
                <a:solidFill>
                  <a:srgbClr val="003399"/>
                </a:solidFill>
                <a:latin typeface="微軟正黑體"/>
                <a:ea typeface="微軟正黑體"/>
              </a:rPr>
              <a:t>與進位輸入 </a:t>
            </a:r>
            <a:r>
              <a:rPr lang="en-US" altLang="zh-TW" sz="2400" b="1">
                <a:solidFill>
                  <a:srgbClr val="003399"/>
                </a:solidFill>
                <a:latin typeface="微軟正黑體"/>
                <a:ea typeface="微軟正黑體"/>
              </a:rPr>
              <a:t>C</a:t>
            </a:r>
            <a:r>
              <a:rPr lang="en-US" altLang="zh-TW" sz="2400" b="1" baseline="-25000">
                <a:solidFill>
                  <a:srgbClr val="003399"/>
                </a:solidFill>
                <a:latin typeface="微軟正黑體"/>
                <a:ea typeface="微軟正黑體"/>
              </a:rPr>
              <a:t>i</a:t>
            </a:r>
            <a:r>
              <a:rPr lang="zh-TW" altLang="en-US" sz="2400">
                <a:latin typeface="微軟正黑體"/>
                <a:ea typeface="微軟正黑體"/>
              </a:rPr>
              <a:t>，相加結果為</a:t>
            </a:r>
            <a:r>
              <a:rPr lang="zh-TW" altLang="en-US" sz="2400" b="1">
                <a:solidFill>
                  <a:srgbClr val="003399"/>
                </a:solidFill>
                <a:latin typeface="微軟正黑體"/>
                <a:ea typeface="微軟正黑體"/>
              </a:rPr>
              <a:t>和（</a:t>
            </a:r>
            <a:r>
              <a:rPr lang="en-US" altLang="zh-TW" sz="2400" b="1">
                <a:solidFill>
                  <a:srgbClr val="003399"/>
                </a:solidFill>
                <a:latin typeface="微軟正黑體"/>
                <a:ea typeface="微軟正黑體"/>
              </a:rPr>
              <a:t>S</a:t>
            </a:r>
            <a:r>
              <a:rPr lang="zh-TW" altLang="en-US" sz="2400" b="1">
                <a:solidFill>
                  <a:srgbClr val="003399"/>
                </a:solidFill>
                <a:latin typeface="微軟正黑體"/>
                <a:ea typeface="微軟正黑體"/>
              </a:rPr>
              <a:t>）與進位輸出 </a:t>
            </a:r>
            <a:r>
              <a:rPr lang="en-US" altLang="zh-TW" sz="2400" b="1">
                <a:solidFill>
                  <a:srgbClr val="003399"/>
                </a:solidFill>
                <a:latin typeface="微軟正黑體"/>
                <a:ea typeface="微軟正黑體"/>
              </a:rPr>
              <a:t>C</a:t>
            </a:r>
            <a:r>
              <a:rPr lang="en-US" altLang="zh-TW" sz="2400" b="1" baseline="-25000">
                <a:solidFill>
                  <a:srgbClr val="003399"/>
                </a:solidFill>
                <a:latin typeface="微軟正黑體"/>
                <a:ea typeface="微軟正黑體"/>
              </a:rPr>
              <a:t>i+1</a:t>
            </a:r>
            <a:r>
              <a:rPr lang="zh-TW" altLang="en-US" sz="2400">
                <a:latin typeface="微軟正黑體"/>
                <a:ea typeface="微軟正黑體"/>
              </a:rPr>
              <a:t>，則真值表如下圖所示，其輸出之布林代數為：</a:t>
            </a:r>
          </a:p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37" y="4084363"/>
            <a:ext cx="1948435" cy="2190628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AEF1AC5-0BBE-47B4-9A6F-B585629CC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059" y="3775676"/>
            <a:ext cx="3076182" cy="301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全加器（</a:t>
            </a:r>
            <a:r>
              <a:rPr lang="en-US" altLang="zh-TW">
                <a:latin typeface="微軟正黑體"/>
                <a:ea typeface="微軟正黑體"/>
              </a:rPr>
              <a:t>2/2）</a:t>
            </a:r>
            <a:endParaRPr lang="zh-TW" altLang="en-US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經整合得全加器的電路下圖所示；若將其與半加器電路來比較，</a:t>
            </a:r>
            <a:r>
              <a:rPr lang="zh-TW" altLang="en-US" sz="2400" b="1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可知全加器可以由兩組半加器加上一只或閘來組成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742596"/>
            <a:ext cx="5657850" cy="1876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35015"/>
          <a:stretch/>
        </p:blipFill>
        <p:spPr>
          <a:xfrm>
            <a:off x="1543051" y="4879868"/>
            <a:ext cx="3806716" cy="17811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0AA932D-66D8-46D1-A4BB-7F4440236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41"/>
          <a:stretch/>
        </p:blipFill>
        <p:spPr>
          <a:xfrm>
            <a:off x="5780690" y="4879868"/>
            <a:ext cx="1620234" cy="17811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668DE0-8E2C-42B1-AAF9-C36A018E6639}"/>
              </a:ext>
            </a:extLst>
          </p:cNvPr>
          <p:cNvSpPr/>
          <p:nvPr/>
        </p:nvSpPr>
        <p:spPr>
          <a:xfrm>
            <a:off x="1743074" y="4784618"/>
            <a:ext cx="3112705" cy="1653192"/>
          </a:xfrm>
          <a:prstGeom prst="rect">
            <a:avLst/>
          </a:prstGeom>
          <a:solidFill>
            <a:srgbClr val="EDD1E4">
              <a:alpha val="3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9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  <a:ea typeface="微軟正黑體"/>
              </a:rPr>
              <a:t>並列加法器</a:t>
            </a:r>
            <a:r>
              <a:rPr lang="en-US" altLang="zh-TW">
                <a:latin typeface="微軟正黑體"/>
                <a:ea typeface="微軟正黑體"/>
              </a:rPr>
              <a:t>（1/3）</a:t>
            </a:r>
            <a:endParaRPr lang="zh-TW" altLang="en-US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>
                <a:latin typeface="微軟正黑體"/>
                <a:ea typeface="微軟正黑體"/>
              </a:rPr>
              <a:t>加法運算的操作，都是由最低位元逐級往上的，例如有兩筆二進位數</a:t>
            </a:r>
            <a:r>
              <a:rPr lang="zh-TW" altLang="en-US" sz="2400">
                <a:latin typeface="微軟正黑體"/>
                <a:ea typeface="微軟正黑體"/>
                <a:cs typeface="Times New Roman"/>
              </a:rPr>
              <a:t> </a:t>
            </a:r>
            <a:r>
              <a:rPr lang="en-US" altLang="zh-TW" sz="2400">
                <a:latin typeface="微軟正黑體"/>
                <a:ea typeface="微軟正黑體"/>
                <a:cs typeface="Times New Roman"/>
              </a:rPr>
              <a:t>A</a:t>
            </a:r>
            <a:r>
              <a:rPr lang="en-US" altLang="zh-TW" sz="2400" baseline="-25000">
                <a:latin typeface="微軟正黑體"/>
                <a:ea typeface="微軟正黑體"/>
                <a:cs typeface="Times New Roman"/>
              </a:rPr>
              <a:t>3</a:t>
            </a:r>
            <a:r>
              <a:rPr lang="en-US" altLang="zh-TW" sz="2400">
                <a:latin typeface="微軟正黑體"/>
                <a:ea typeface="微軟正黑體"/>
                <a:cs typeface="Times New Roman"/>
              </a:rPr>
              <a:t> A</a:t>
            </a:r>
            <a:r>
              <a:rPr lang="en-US" altLang="zh-TW" sz="2400" baseline="-25000">
                <a:latin typeface="微軟正黑體"/>
                <a:ea typeface="微軟正黑體"/>
                <a:cs typeface="Times New Roman"/>
              </a:rPr>
              <a:t>2</a:t>
            </a:r>
            <a:r>
              <a:rPr lang="en-US" altLang="zh-TW" sz="2400">
                <a:latin typeface="微軟正黑體"/>
                <a:ea typeface="微軟正黑體"/>
                <a:cs typeface="Times New Roman"/>
              </a:rPr>
              <a:t> A</a:t>
            </a:r>
            <a:r>
              <a:rPr lang="en-US" altLang="zh-TW" sz="2400" baseline="-25000">
                <a:latin typeface="微軟正黑體"/>
                <a:ea typeface="微軟正黑體"/>
                <a:cs typeface="Times New Roman"/>
              </a:rPr>
              <a:t>1</a:t>
            </a:r>
            <a:r>
              <a:rPr lang="en-US" altLang="zh-TW" sz="2400">
                <a:latin typeface="微軟正黑體"/>
                <a:ea typeface="微軟正黑體"/>
                <a:cs typeface="Times New Roman"/>
              </a:rPr>
              <a:t> A</a:t>
            </a:r>
            <a:r>
              <a:rPr lang="en-US" altLang="zh-TW" sz="2400" baseline="-25000">
                <a:latin typeface="微軟正黑體"/>
                <a:ea typeface="微軟正黑體"/>
                <a:cs typeface="Times New Roman"/>
              </a:rPr>
              <a:t>0</a:t>
            </a:r>
            <a:r>
              <a:rPr lang="en-US" altLang="zh-TW" sz="2400">
                <a:latin typeface="微軟正黑體"/>
                <a:ea typeface="微軟正黑體"/>
                <a:cs typeface="Times New Roman"/>
              </a:rPr>
              <a:t> </a:t>
            </a:r>
            <a:r>
              <a:rPr lang="zh-TW" altLang="en-US" sz="2400">
                <a:latin typeface="微軟正黑體"/>
                <a:ea typeface="微軟正黑體"/>
              </a:rPr>
              <a:t>與</a:t>
            </a:r>
            <a:r>
              <a:rPr lang="zh-TW" altLang="en-US" sz="2400">
                <a:latin typeface="微軟正黑體"/>
                <a:ea typeface="微軟正黑體"/>
                <a:cs typeface="Times New Roman"/>
              </a:rPr>
              <a:t> </a:t>
            </a:r>
            <a:r>
              <a:rPr lang="en-US" altLang="zh-TW" sz="2400">
                <a:latin typeface="微軟正黑體"/>
                <a:ea typeface="微軟正黑體"/>
                <a:cs typeface="Times New Roman"/>
              </a:rPr>
              <a:t>B</a:t>
            </a:r>
            <a:r>
              <a:rPr lang="en-US" altLang="zh-TW" sz="2400" baseline="-25000">
                <a:latin typeface="微軟正黑體"/>
                <a:ea typeface="微軟正黑體"/>
                <a:cs typeface="Times New Roman"/>
              </a:rPr>
              <a:t>3</a:t>
            </a:r>
            <a:r>
              <a:rPr lang="en-US" altLang="zh-TW" sz="2400">
                <a:latin typeface="微軟正黑體"/>
                <a:ea typeface="微軟正黑體"/>
                <a:cs typeface="Times New Roman"/>
              </a:rPr>
              <a:t> B</a:t>
            </a:r>
            <a:r>
              <a:rPr lang="en-US" altLang="zh-TW" sz="2400" baseline="-25000">
                <a:latin typeface="微軟正黑體"/>
                <a:ea typeface="微軟正黑體"/>
                <a:cs typeface="Times New Roman"/>
              </a:rPr>
              <a:t>2</a:t>
            </a:r>
            <a:r>
              <a:rPr lang="en-US" altLang="zh-TW" sz="2400">
                <a:latin typeface="微軟正黑體"/>
                <a:ea typeface="微軟正黑體"/>
                <a:cs typeface="Times New Roman"/>
              </a:rPr>
              <a:t> B</a:t>
            </a:r>
            <a:r>
              <a:rPr lang="en-US" altLang="zh-TW" sz="2400" baseline="-25000">
                <a:latin typeface="微軟正黑體"/>
                <a:ea typeface="微軟正黑體"/>
                <a:cs typeface="Times New Roman"/>
              </a:rPr>
              <a:t>1</a:t>
            </a:r>
            <a:r>
              <a:rPr lang="en-US" altLang="zh-TW" sz="2400">
                <a:latin typeface="微軟正黑體"/>
                <a:ea typeface="微軟正黑體"/>
                <a:cs typeface="Times New Roman"/>
              </a:rPr>
              <a:t> B</a:t>
            </a:r>
            <a:r>
              <a:rPr lang="en-US" altLang="zh-TW" sz="2400" baseline="-25000">
                <a:latin typeface="微軟正黑體"/>
                <a:ea typeface="微軟正黑體"/>
                <a:cs typeface="Times New Roman"/>
              </a:rPr>
              <a:t>0 </a:t>
            </a:r>
            <a:r>
              <a:rPr lang="zh-TW" altLang="en-US" sz="2400">
                <a:latin typeface="微軟正黑體"/>
                <a:ea typeface="微軟正黑體"/>
              </a:rPr>
              <a:t>相加。</a:t>
            </a:r>
            <a:endParaRPr lang="en-US" altLang="zh-TW" sz="2400">
              <a:latin typeface="微軟正黑體"/>
              <a:ea typeface="微軟正黑體"/>
            </a:endParaRPr>
          </a:p>
          <a:p>
            <a:r>
              <a:rPr lang="zh-TW" altLang="en-US" sz="2400">
                <a:latin typeface="微軟正黑體"/>
                <a:ea typeface="微軟正黑體"/>
              </a:rPr>
              <a:t>其運算順序由最低位元 </a:t>
            </a:r>
            <a:r>
              <a:rPr lang="en-US" altLang="zh-TW" sz="2400">
                <a:latin typeface="微軟正黑體"/>
                <a:ea typeface="微軟正黑體"/>
              </a:rPr>
              <a:t>A</a:t>
            </a:r>
            <a:r>
              <a:rPr lang="en-US" altLang="zh-TW" sz="2400" baseline="-25000">
                <a:latin typeface="微軟正黑體"/>
                <a:ea typeface="微軟正黑體"/>
              </a:rPr>
              <a:t>0</a:t>
            </a:r>
            <a:r>
              <a:rPr lang="en-US" altLang="zh-TW" sz="2400">
                <a:latin typeface="微軟正黑體"/>
                <a:ea typeface="微軟正黑體"/>
              </a:rPr>
              <a:t> + B</a:t>
            </a:r>
            <a:r>
              <a:rPr lang="en-US" altLang="zh-TW" sz="2400" baseline="-25000">
                <a:latin typeface="微軟正黑體"/>
                <a:ea typeface="微軟正黑體"/>
              </a:rPr>
              <a:t>0</a:t>
            </a:r>
            <a:r>
              <a:rPr lang="en-US" altLang="zh-TW" sz="2400">
                <a:latin typeface="微軟正黑體"/>
                <a:ea typeface="微軟正黑體"/>
              </a:rPr>
              <a:t> </a:t>
            </a:r>
            <a:r>
              <a:rPr lang="zh-TW" altLang="en-US" sz="2400">
                <a:latin typeface="微軟正黑體"/>
                <a:ea typeface="微軟正黑體"/>
              </a:rPr>
              <a:t>開始，在 </a:t>
            </a:r>
            <a:r>
              <a:rPr lang="en-US" altLang="zh-TW" sz="2400">
                <a:latin typeface="微軟正黑體"/>
                <a:ea typeface="微軟正黑體"/>
              </a:rPr>
              <a:t>A</a:t>
            </a:r>
            <a:r>
              <a:rPr lang="en-US" altLang="zh-TW" sz="2400" baseline="-25000">
                <a:latin typeface="微軟正黑體"/>
                <a:ea typeface="微軟正黑體"/>
              </a:rPr>
              <a:t>0</a:t>
            </a:r>
            <a:r>
              <a:rPr lang="en-US" altLang="zh-TW" sz="2400">
                <a:latin typeface="微軟正黑體"/>
                <a:ea typeface="微軟正黑體"/>
              </a:rPr>
              <a:t> + B</a:t>
            </a:r>
            <a:r>
              <a:rPr lang="en-US" altLang="zh-TW" sz="2400" baseline="-25000">
                <a:latin typeface="微軟正黑體"/>
                <a:ea typeface="微軟正黑體"/>
              </a:rPr>
              <a:t>0</a:t>
            </a:r>
            <a:r>
              <a:rPr lang="en-US" altLang="zh-TW" sz="2400">
                <a:latin typeface="微軟正黑體"/>
                <a:ea typeface="微軟正黑體"/>
              </a:rPr>
              <a:t> </a:t>
            </a:r>
            <a:r>
              <a:rPr lang="zh-TW" altLang="en-US" sz="2400">
                <a:latin typeface="微軟正黑體"/>
                <a:ea typeface="微軟正黑體"/>
              </a:rPr>
              <a:t>後可得和 </a:t>
            </a:r>
            <a:r>
              <a:rPr lang="en-US" altLang="zh-TW" sz="2400">
                <a:latin typeface="微軟正黑體"/>
                <a:ea typeface="微軟正黑體"/>
              </a:rPr>
              <a:t>S</a:t>
            </a:r>
            <a:r>
              <a:rPr lang="en-US" altLang="zh-TW" sz="2400" baseline="-25000">
                <a:latin typeface="微軟正黑體"/>
                <a:ea typeface="微軟正黑體"/>
              </a:rPr>
              <a:t>0</a:t>
            </a:r>
            <a:r>
              <a:rPr lang="en-US" altLang="zh-TW" sz="2400">
                <a:latin typeface="微軟正黑體"/>
                <a:ea typeface="微軟正黑體"/>
              </a:rPr>
              <a:t> </a:t>
            </a:r>
            <a:r>
              <a:rPr lang="zh-TW" altLang="en-US" sz="2400">
                <a:latin typeface="微軟正黑體"/>
                <a:ea typeface="微軟正黑體"/>
              </a:rPr>
              <a:t>與進位 </a:t>
            </a:r>
            <a:r>
              <a:rPr lang="en-US" altLang="zh-TW" sz="2400">
                <a:latin typeface="微軟正黑體"/>
                <a:ea typeface="微軟正黑體"/>
              </a:rPr>
              <a:t>C</a:t>
            </a:r>
            <a:r>
              <a:rPr lang="en-US" altLang="zh-TW" sz="2400" baseline="-25000">
                <a:latin typeface="微軟正黑體"/>
                <a:ea typeface="微軟正黑體"/>
              </a:rPr>
              <a:t>1</a:t>
            </a:r>
            <a:r>
              <a:rPr lang="zh-TW" altLang="en-US" sz="2400">
                <a:latin typeface="微軟正黑體"/>
                <a:ea typeface="微軟正黑體"/>
              </a:rPr>
              <a:t>，接下來再由 </a:t>
            </a:r>
            <a:r>
              <a:rPr lang="en-US" altLang="zh-TW" sz="2400">
                <a:latin typeface="微軟正黑體"/>
                <a:ea typeface="微軟正黑體"/>
              </a:rPr>
              <a:t>A</a:t>
            </a:r>
            <a:r>
              <a:rPr lang="en-US" altLang="zh-TW" sz="2400" baseline="-25000">
                <a:latin typeface="微軟正黑體"/>
                <a:ea typeface="微軟正黑體"/>
              </a:rPr>
              <a:t>1</a:t>
            </a:r>
            <a:r>
              <a:rPr lang="en-US" altLang="zh-TW" sz="2400">
                <a:latin typeface="微軟正黑體"/>
                <a:ea typeface="微軟正黑體"/>
              </a:rPr>
              <a:t> + B</a:t>
            </a:r>
            <a:r>
              <a:rPr lang="en-US" altLang="zh-TW" sz="2400" baseline="-25000">
                <a:latin typeface="微軟正黑體"/>
                <a:ea typeface="微軟正黑體"/>
              </a:rPr>
              <a:t>1</a:t>
            </a:r>
            <a:r>
              <a:rPr lang="en-US" altLang="zh-TW" sz="2400">
                <a:latin typeface="微軟正黑體"/>
                <a:ea typeface="微軟正黑體"/>
              </a:rPr>
              <a:t> + C</a:t>
            </a:r>
            <a:r>
              <a:rPr lang="en-US" altLang="zh-TW" sz="2400" baseline="-25000">
                <a:latin typeface="微軟正黑體"/>
                <a:ea typeface="微軟正黑體"/>
              </a:rPr>
              <a:t>1</a:t>
            </a:r>
            <a:r>
              <a:rPr lang="en-US" altLang="zh-TW" sz="2400">
                <a:latin typeface="微軟正黑體"/>
                <a:ea typeface="微軟正黑體"/>
              </a:rPr>
              <a:t> </a:t>
            </a:r>
            <a:r>
              <a:rPr lang="zh-TW" altLang="en-US" sz="2400">
                <a:latin typeface="微軟正黑體"/>
                <a:ea typeface="微軟正黑體"/>
              </a:rPr>
              <a:t>得到和 </a:t>
            </a:r>
            <a:r>
              <a:rPr lang="en-US" altLang="zh-TW" sz="2400">
                <a:latin typeface="微軟正黑體"/>
                <a:ea typeface="微軟正黑體"/>
              </a:rPr>
              <a:t>S</a:t>
            </a:r>
            <a:r>
              <a:rPr lang="en-US" altLang="zh-TW" sz="2400" baseline="-25000">
                <a:latin typeface="微軟正黑體"/>
                <a:ea typeface="微軟正黑體"/>
              </a:rPr>
              <a:t>1</a:t>
            </a:r>
            <a:r>
              <a:rPr lang="en-US" altLang="zh-TW" sz="2400">
                <a:latin typeface="微軟正黑體"/>
                <a:ea typeface="微軟正黑體"/>
              </a:rPr>
              <a:t> </a:t>
            </a:r>
            <a:r>
              <a:rPr lang="zh-TW" altLang="en-US" sz="2400">
                <a:latin typeface="微軟正黑體"/>
                <a:ea typeface="微軟正黑體"/>
              </a:rPr>
              <a:t>與進位 </a:t>
            </a:r>
            <a:r>
              <a:rPr lang="en-US" altLang="zh-TW" sz="2400">
                <a:latin typeface="微軟正黑體"/>
                <a:ea typeface="微軟正黑體"/>
              </a:rPr>
              <a:t>C</a:t>
            </a:r>
            <a:r>
              <a:rPr lang="en-US" altLang="zh-TW" sz="2400" baseline="-25000">
                <a:latin typeface="微軟正黑體"/>
                <a:ea typeface="微軟正黑體"/>
              </a:rPr>
              <a:t>2</a:t>
            </a:r>
            <a:r>
              <a:rPr lang="en-US" altLang="zh-TW" sz="2400">
                <a:latin typeface="微軟正黑體"/>
                <a:ea typeface="微軟正黑體"/>
              </a:rPr>
              <a:t> </a:t>
            </a:r>
            <a:r>
              <a:rPr lang="zh-TW" altLang="en-US" sz="2400">
                <a:latin typeface="微軟正黑體"/>
                <a:ea typeface="微軟正黑體"/>
              </a:rPr>
              <a:t>等依序進行。</a:t>
            </a:r>
          </a:p>
          <a:p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80" b="-379"/>
          <a:stretch/>
        </p:blipFill>
        <p:spPr bwMode="auto">
          <a:xfrm>
            <a:off x="1520712" y="3674863"/>
            <a:ext cx="3882177" cy="239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2B6DB4-B1C6-B10E-8B19-4CCD5EDFACCE}"/>
              </a:ext>
            </a:extLst>
          </p:cNvPr>
          <p:cNvSpPr txBox="1"/>
          <p:nvPr/>
        </p:nvSpPr>
        <p:spPr>
          <a:xfrm>
            <a:off x="6022390" y="3864206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1">
                    <a:lumMod val="75000"/>
                  </a:schemeClr>
                </a:solidFill>
                <a:latin typeface="Microsoft JhengHei"/>
                <a:ea typeface="Microsoft JhengHei"/>
                <a:cs typeface="Calibri"/>
              </a:rPr>
              <a:t>被加數</a:t>
            </a:r>
            <a:endParaRPr lang="zh-TW" altLang="en-US" sz="2400" b="1">
              <a:solidFill>
                <a:schemeClr val="accent1">
                  <a:lumMod val="75000"/>
                </a:schemeClr>
              </a:solidFill>
              <a:latin typeface="Microsoft JhengHei"/>
              <a:ea typeface="Microsoft JhengHe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416C1C-5ED4-0719-C207-63A6782189DD}"/>
              </a:ext>
            </a:extLst>
          </p:cNvPr>
          <p:cNvSpPr txBox="1"/>
          <p:nvPr/>
        </p:nvSpPr>
        <p:spPr>
          <a:xfrm>
            <a:off x="6022389" y="443120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1">
                    <a:lumMod val="75000"/>
                  </a:schemeClr>
                </a:solidFill>
                <a:latin typeface="Microsoft JhengHei"/>
                <a:ea typeface="Microsoft JhengHei"/>
                <a:cs typeface="Calibri"/>
              </a:rPr>
              <a:t>加數</a:t>
            </a:r>
            <a:endParaRPr lang="zh-TW" altLang="en-US" sz="2400" b="1">
              <a:solidFill>
                <a:schemeClr val="accent1">
                  <a:lumMod val="75000"/>
                </a:schemeClr>
              </a:solidFill>
              <a:latin typeface="Microsoft JhengHei"/>
              <a:ea typeface="Microsoft JhengHe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7C5F12-6BA0-EDFE-59AE-C0B94858B6F4}"/>
              </a:ext>
            </a:extLst>
          </p:cNvPr>
          <p:cNvSpPr txBox="1"/>
          <p:nvPr/>
        </p:nvSpPr>
        <p:spPr>
          <a:xfrm>
            <a:off x="6022389" y="498920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1">
                    <a:lumMod val="75000"/>
                  </a:schemeClr>
                </a:solidFill>
                <a:latin typeface="Microsoft JhengHei"/>
                <a:ea typeface="Microsoft JhengHei"/>
                <a:cs typeface="Calibri"/>
              </a:rPr>
              <a:t>進位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6EAB85-6A9C-346F-3100-FD0B41096FEE}"/>
              </a:ext>
            </a:extLst>
          </p:cNvPr>
          <p:cNvSpPr txBox="1"/>
          <p:nvPr/>
        </p:nvSpPr>
        <p:spPr>
          <a:xfrm>
            <a:off x="6022389" y="560120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1">
                    <a:lumMod val="75000"/>
                  </a:schemeClr>
                </a:solidFill>
                <a:latin typeface="Microsoft JhengHei"/>
                <a:ea typeface="Microsoft JhengHei"/>
                <a:cs typeface="Calibri"/>
              </a:rPr>
              <a:t>和</a:t>
            </a:r>
            <a:endParaRPr lang="zh-TW" altLang="en-US" sz="2400" b="1">
              <a:solidFill>
                <a:schemeClr val="accent1">
                  <a:lumMod val="75000"/>
                </a:schemeClr>
              </a:solidFill>
              <a:latin typeface="Microsoft JhengHei"/>
              <a:ea typeface="Microsoft JhengHei"/>
            </a:endParaRPr>
          </a:p>
        </p:txBody>
      </p:sp>
      <p:pic>
        <p:nvPicPr>
          <p:cNvPr id="9" name="圖形 8" descr="向右箭頭 以實心填滿">
            <a:extLst>
              <a:ext uri="{FF2B5EF4-FFF2-40B4-BE49-F238E27FC236}">
                <a16:creationId xmlns:a16="http://schemas.microsoft.com/office/drawing/2014/main" id="{723EABB9-C46A-CF5A-17CA-B04C80C4D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28800" y="3826800"/>
            <a:ext cx="536400" cy="536400"/>
          </a:xfrm>
          <a:prstGeom prst="rect">
            <a:avLst/>
          </a:prstGeom>
        </p:spPr>
      </p:pic>
      <p:pic>
        <p:nvPicPr>
          <p:cNvPr id="10" name="圖形 9" descr="向右箭頭 以實心填滿">
            <a:extLst>
              <a:ext uri="{FF2B5EF4-FFF2-40B4-BE49-F238E27FC236}">
                <a16:creationId xmlns:a16="http://schemas.microsoft.com/office/drawing/2014/main" id="{917BC072-E558-F0AB-5123-9CEA1FAEE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28800" y="4393799"/>
            <a:ext cx="536400" cy="536400"/>
          </a:xfrm>
          <a:prstGeom prst="rect">
            <a:avLst/>
          </a:prstGeom>
        </p:spPr>
      </p:pic>
      <p:pic>
        <p:nvPicPr>
          <p:cNvPr id="11" name="圖形 10" descr="向右箭頭 以實心填滿">
            <a:extLst>
              <a:ext uri="{FF2B5EF4-FFF2-40B4-BE49-F238E27FC236}">
                <a16:creationId xmlns:a16="http://schemas.microsoft.com/office/drawing/2014/main" id="{8655F41A-C8DE-F88C-B3E9-A3305EF6A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28800" y="4951799"/>
            <a:ext cx="536400" cy="536400"/>
          </a:xfrm>
          <a:prstGeom prst="rect">
            <a:avLst/>
          </a:prstGeom>
        </p:spPr>
      </p:pic>
      <p:pic>
        <p:nvPicPr>
          <p:cNvPr id="12" name="圖形 11" descr="向右箭頭 以實心填滿">
            <a:extLst>
              <a:ext uri="{FF2B5EF4-FFF2-40B4-BE49-F238E27FC236}">
                <a16:creationId xmlns:a16="http://schemas.microsoft.com/office/drawing/2014/main" id="{23F60F8E-FE9B-CFB0-6BD1-B0FFB282F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28800" y="5563799"/>
            <a:ext cx="536400" cy="5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DFE472CAEC1FD499237524AA6113DCD" ma:contentTypeVersion="13" ma:contentTypeDescription="建立新的文件。" ma:contentTypeScope="" ma:versionID="afb7d8d8915572675343e1cd55631f67">
  <xsd:schema xmlns:xsd="http://www.w3.org/2001/XMLSchema" xmlns:xs="http://www.w3.org/2001/XMLSchema" xmlns:p="http://schemas.microsoft.com/office/2006/metadata/properties" xmlns:ns2="15579555-90e4-4a66-8922-7ece08508977" xmlns:ns3="48f93eb0-af80-448e-9c7c-490f1e4d69c4" targetNamespace="http://schemas.microsoft.com/office/2006/metadata/properties" ma:root="true" ma:fieldsID="cd21bee825951eec93bd0c3cb51404a8" ns2:_="" ns3:_="">
    <xsd:import namespace="15579555-90e4-4a66-8922-7ece08508977"/>
    <xsd:import namespace="48f93eb0-af80-448e-9c7c-490f1e4d69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79555-90e4-4a66-8922-7ece08508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8" nillable="true" ma:taxonomy="true" ma:internalName="lcf76f155ced4ddcb4097134ff3c332f" ma:taxonomyFieldName="MediaServiceImageTags" ma:displayName="影像標籤" ma:readOnly="false" ma:fieldId="{5cf76f15-5ced-4ddc-b409-7134ff3c332f}" ma:taxonomyMulti="true" ma:sspId="5d63023d-ffa0-4c14-acc4-83752c7462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93eb0-af80-448e-9c7c-490f1e4d69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e74b6aa7-8e73-4f07-ada7-aea206cedbb6}" ma:internalName="TaxCatchAll" ma:showField="CatchAllData" ma:web="48f93eb0-af80-448e-9c7c-490f1e4d69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79555-90e4-4a66-8922-7ece08508977">
      <Terms xmlns="http://schemas.microsoft.com/office/infopath/2007/PartnerControls"/>
    </lcf76f155ced4ddcb4097134ff3c332f>
    <TaxCatchAll xmlns="48f93eb0-af80-448e-9c7c-490f1e4d69c4" xsi:nil="true"/>
  </documentManagement>
</p:properties>
</file>

<file path=customXml/itemProps1.xml><?xml version="1.0" encoding="utf-8"?>
<ds:datastoreItem xmlns:ds="http://schemas.openxmlformats.org/officeDocument/2006/customXml" ds:itemID="{154FB6A2-8638-49CD-A729-2B399C3A2E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70434F-0A86-41EF-AFBD-C8CAA48DC428}">
  <ds:schemaRefs>
    <ds:schemaRef ds:uri="15579555-90e4-4a66-8922-7ece08508977"/>
    <ds:schemaRef ds:uri="48f93eb0-af80-448e-9c7c-490f1e4d69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9268047-B304-4FDA-85FD-196BDF654DD9}">
  <ds:schemaRefs>
    <ds:schemaRef ds:uri="15579555-90e4-4a66-8922-7ece08508977"/>
    <ds:schemaRef ds:uri="48f93eb0-af80-448e-9c7c-490f1e4d69c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如螢幕大小 (4:3)</PresentationFormat>
  <Slides>20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算術邏輯電路設計</vt:lpstr>
      <vt:lpstr>Outline</vt:lpstr>
      <vt:lpstr>Outline</vt:lpstr>
      <vt:lpstr>PowerPoint 簡報</vt:lpstr>
      <vt:lpstr>加法器</vt:lpstr>
      <vt:lpstr>半加器</vt:lpstr>
      <vt:lpstr>全加器（1/2）</vt:lpstr>
      <vt:lpstr>全加器（2/2）</vt:lpstr>
      <vt:lpstr>並列加法器（1/3）</vt:lpstr>
      <vt:lpstr>並列加法器（2/3）</vt:lpstr>
      <vt:lpstr>並列加法器（3/3）</vt:lpstr>
      <vt:lpstr>PowerPoint 簡報</vt:lpstr>
      <vt:lpstr>半減器</vt:lpstr>
      <vt:lpstr>全減器</vt:lpstr>
      <vt:lpstr>PowerPoint 簡報</vt:lpstr>
      <vt:lpstr>2’s補數減法電路（1/3）</vt:lpstr>
      <vt:lpstr>2’s補數減法電路（2/3）</vt:lpstr>
      <vt:lpstr>2’s補數加減法電路（3/3）</vt:lpstr>
      <vt:lpstr>作業</vt:lpstr>
      <vt:lpstr>加分題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電子元件與儀器操作</dc:title>
  <dc:creator>patrick</dc:creator>
  <cp:revision>153</cp:revision>
  <cp:lastPrinted>2020-03-08T08:05:44Z</cp:lastPrinted>
  <dcterms:created xsi:type="dcterms:W3CDTF">2017-01-17T09:07:14Z</dcterms:created>
  <dcterms:modified xsi:type="dcterms:W3CDTF">2024-03-08T01:09:27Z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0x0101009DFE472CAEC1FD499237524AA6113DCD</vt:lpwstr>
  </property>
  <property fmtid="{D5CDD505-2E9C-101B-9397-08002B2CF9AE}" pid="3" name="MediaServiceImageTags">
    <vt:lpwstr/>
  </property>
</Properties>
</file>