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309" r:id="rId6"/>
    <p:sldId id="307" r:id="rId7"/>
    <p:sldId id="310" r:id="rId8"/>
    <p:sldId id="311" r:id="rId9"/>
    <p:sldId id="313" r:id="rId10"/>
    <p:sldId id="31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64E68-45E9-4D0A-B7F6-711736FF410F}" v="4" dt="2024-03-15T01:33:57.196"/>
    <p1510:client id="{81C1300A-CE07-4602-AE26-35A15CDD24B3}" v="7" dt="2024-03-15T07:25:39.424"/>
    <p1510:client id="{DDDDB422-C266-478D-B865-1E3B22B1BFAF}" v="68" dt="2024-03-15T06:54:2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唐如" userId="S::s1103328@mail.yzu.edu.tw::b258f0a2-581a-40eb-ad98-bdd1a878b0ca" providerId="AD" clId="Web-{DDDDB422-C266-478D-B865-1E3B22B1BFAF}"/>
    <pc:docChg chg="addSld modSld">
      <pc:chgData name="林唐如" userId="S::s1103328@mail.yzu.edu.tw::b258f0a2-581a-40eb-ad98-bdd1a878b0ca" providerId="AD" clId="Web-{DDDDB422-C266-478D-B865-1E3B22B1BFAF}" dt="2024-03-15T06:54:26.007" v="61" actId="1076"/>
      <pc:docMkLst>
        <pc:docMk/>
      </pc:docMkLst>
      <pc:sldChg chg="addSp delSp modSp new">
        <pc:chgData name="林唐如" userId="S::s1103328@mail.yzu.edu.tw::b258f0a2-581a-40eb-ad98-bdd1a878b0ca" providerId="AD" clId="Web-{DDDDB422-C266-478D-B865-1E3B22B1BFAF}" dt="2024-03-15T06:50:55.033" v="15"/>
        <pc:sldMkLst>
          <pc:docMk/>
          <pc:sldMk cId="1067264291" sldId="311"/>
        </pc:sldMkLst>
        <pc:spChg chg="mod">
          <ac:chgData name="林唐如" userId="S::s1103328@mail.yzu.edu.tw::b258f0a2-581a-40eb-ad98-bdd1a878b0ca" providerId="AD" clId="Web-{DDDDB422-C266-478D-B865-1E3B22B1BFAF}" dt="2024-03-15T06:50:53.705" v="14" actId="20577"/>
          <ac:spMkLst>
            <pc:docMk/>
            <pc:sldMk cId="1067264291" sldId="311"/>
            <ac:spMk id="2" creationId="{FABE5872-D1EC-E920-A349-155C43A00C7E}"/>
          </ac:spMkLst>
        </pc:spChg>
        <pc:spChg chg="del">
          <ac:chgData name="林唐如" userId="S::s1103328@mail.yzu.edu.tw::b258f0a2-581a-40eb-ad98-bdd1a878b0ca" providerId="AD" clId="Web-{DDDDB422-C266-478D-B865-1E3B22B1BFAF}" dt="2024-03-15T06:50:55.033" v="15"/>
          <ac:spMkLst>
            <pc:docMk/>
            <pc:sldMk cId="1067264291" sldId="311"/>
            <ac:spMk id="3" creationId="{AAD6B6CA-A670-4EEA-BC84-7D4955EB2344}"/>
          </ac:spMkLst>
        </pc:spChg>
        <pc:picChg chg="add mod ord">
          <ac:chgData name="林唐如" userId="S::s1103328@mail.yzu.edu.tw::b258f0a2-581a-40eb-ad98-bdd1a878b0ca" providerId="AD" clId="Web-{DDDDB422-C266-478D-B865-1E3B22B1BFAF}" dt="2024-03-15T06:50:55.033" v="15"/>
          <ac:picMkLst>
            <pc:docMk/>
            <pc:sldMk cId="1067264291" sldId="311"/>
            <ac:picMk id="4" creationId="{EBDE69A3-C77D-C355-DE3E-FDF1C62652A8}"/>
          </ac:picMkLst>
        </pc:picChg>
      </pc:sldChg>
      <pc:sldChg chg="addSp delSp modSp new">
        <pc:chgData name="林唐如" userId="S::s1103328@mail.yzu.edu.tw::b258f0a2-581a-40eb-ad98-bdd1a878b0ca" providerId="AD" clId="Web-{DDDDB422-C266-478D-B865-1E3B22B1BFAF}" dt="2024-03-15T06:54:26.007" v="61" actId="1076"/>
        <pc:sldMkLst>
          <pc:docMk/>
          <pc:sldMk cId="1777403283" sldId="312"/>
        </pc:sldMkLst>
        <pc:spChg chg="mod">
          <ac:chgData name="林唐如" userId="S::s1103328@mail.yzu.edu.tw::b258f0a2-581a-40eb-ad98-bdd1a878b0ca" providerId="AD" clId="Web-{DDDDB422-C266-478D-B865-1E3B22B1BFAF}" dt="2024-03-15T06:53:49.694" v="50" actId="20577"/>
          <ac:spMkLst>
            <pc:docMk/>
            <pc:sldMk cId="1777403283" sldId="312"/>
            <ac:spMk id="2" creationId="{1701A5BA-A481-8BF9-5ECF-F1FC2EAC2265}"/>
          </ac:spMkLst>
        </pc:spChg>
        <pc:spChg chg="del">
          <ac:chgData name="林唐如" userId="S::s1103328@mail.yzu.edu.tw::b258f0a2-581a-40eb-ad98-bdd1a878b0ca" providerId="AD" clId="Web-{DDDDB422-C266-478D-B865-1E3B22B1BFAF}" dt="2024-03-15T06:53:57.366" v="51"/>
          <ac:spMkLst>
            <pc:docMk/>
            <pc:sldMk cId="1777403283" sldId="312"/>
            <ac:spMk id="3" creationId="{179615B6-704D-2FAE-499E-1823F84B0B0B}"/>
          </ac:spMkLst>
        </pc:spChg>
        <pc:picChg chg="add mod ord">
          <ac:chgData name="林唐如" userId="S::s1103328@mail.yzu.edu.tw::b258f0a2-581a-40eb-ad98-bdd1a878b0ca" providerId="AD" clId="Web-{DDDDB422-C266-478D-B865-1E3B22B1BFAF}" dt="2024-03-15T06:54:26.007" v="61" actId="1076"/>
          <ac:picMkLst>
            <pc:docMk/>
            <pc:sldMk cId="1777403283" sldId="312"/>
            <ac:picMk id="4" creationId="{D5CDAB8A-E6B3-DCE2-5846-696EFE1726F8}"/>
          </ac:picMkLst>
        </pc:picChg>
        <pc:picChg chg="add mod">
          <ac:chgData name="林唐如" userId="S::s1103328@mail.yzu.edu.tw::b258f0a2-581a-40eb-ad98-bdd1a878b0ca" providerId="AD" clId="Web-{DDDDB422-C266-478D-B865-1E3B22B1BFAF}" dt="2024-03-15T06:54:21.507" v="60" actId="1076"/>
          <ac:picMkLst>
            <pc:docMk/>
            <pc:sldMk cId="1777403283" sldId="312"/>
            <ac:picMk id="5" creationId="{790DAA22-6E84-AA0A-05E0-0665C585DACE}"/>
          </ac:picMkLst>
        </pc:picChg>
      </pc:sldChg>
      <pc:sldChg chg="addSp delSp modSp new">
        <pc:chgData name="林唐如" userId="S::s1103328@mail.yzu.edu.tw::b258f0a2-581a-40eb-ad98-bdd1a878b0ca" providerId="AD" clId="Web-{DDDDB422-C266-478D-B865-1E3B22B1BFAF}" dt="2024-03-15T06:52:05.066" v="26" actId="1076"/>
        <pc:sldMkLst>
          <pc:docMk/>
          <pc:sldMk cId="2084240895" sldId="313"/>
        </pc:sldMkLst>
        <pc:spChg chg="mod">
          <ac:chgData name="林唐如" userId="S::s1103328@mail.yzu.edu.tw::b258f0a2-581a-40eb-ad98-bdd1a878b0ca" providerId="AD" clId="Web-{DDDDB422-C266-478D-B865-1E3B22B1BFAF}" dt="2024-03-15T06:51:22.377" v="19" actId="20577"/>
          <ac:spMkLst>
            <pc:docMk/>
            <pc:sldMk cId="2084240895" sldId="313"/>
            <ac:spMk id="2" creationId="{B34D64C6-FFAB-9213-030B-93907C49C54E}"/>
          </ac:spMkLst>
        </pc:spChg>
        <pc:spChg chg="del">
          <ac:chgData name="林唐如" userId="S::s1103328@mail.yzu.edu.tw::b258f0a2-581a-40eb-ad98-bdd1a878b0ca" providerId="AD" clId="Web-{DDDDB422-C266-478D-B865-1E3B22B1BFAF}" dt="2024-03-15T06:51:33.909" v="20"/>
          <ac:spMkLst>
            <pc:docMk/>
            <pc:sldMk cId="2084240895" sldId="313"/>
            <ac:spMk id="3" creationId="{0958A379-F7DC-5FFD-1E5C-1E36EB4ADB8F}"/>
          </ac:spMkLst>
        </pc:spChg>
        <pc:picChg chg="add mod ord">
          <ac:chgData name="林唐如" userId="S::s1103328@mail.yzu.edu.tw::b258f0a2-581a-40eb-ad98-bdd1a878b0ca" providerId="AD" clId="Web-{DDDDB422-C266-478D-B865-1E3B22B1BFAF}" dt="2024-03-15T06:51:39.909" v="22" actId="1076"/>
          <ac:picMkLst>
            <pc:docMk/>
            <pc:sldMk cId="2084240895" sldId="313"/>
            <ac:picMk id="4" creationId="{8D345F79-E698-ADE9-C663-8E7961285C9C}"/>
          </ac:picMkLst>
        </pc:picChg>
        <pc:picChg chg="add mod">
          <ac:chgData name="林唐如" userId="S::s1103328@mail.yzu.edu.tw::b258f0a2-581a-40eb-ad98-bdd1a878b0ca" providerId="AD" clId="Web-{DDDDB422-C266-478D-B865-1E3B22B1BFAF}" dt="2024-03-15T06:52:05.066" v="26" actId="1076"/>
          <ac:picMkLst>
            <pc:docMk/>
            <pc:sldMk cId="2084240895" sldId="313"/>
            <ac:picMk id="5" creationId="{2B9F32EE-6550-D36A-8562-DE176ADC5AC8}"/>
          </ac:picMkLst>
        </pc:picChg>
      </pc:sldChg>
      <pc:sldChg chg="addSp delSp modSp new">
        <pc:chgData name="林唐如" userId="S::s1103328@mail.yzu.edu.tw::b258f0a2-581a-40eb-ad98-bdd1a878b0ca" providerId="AD" clId="Web-{DDDDB422-C266-478D-B865-1E3B22B1BFAF}" dt="2024-03-15T06:53:25.350" v="49" actId="1076"/>
        <pc:sldMkLst>
          <pc:docMk/>
          <pc:sldMk cId="2956599401" sldId="314"/>
        </pc:sldMkLst>
        <pc:spChg chg="mod">
          <ac:chgData name="林唐如" userId="S::s1103328@mail.yzu.edu.tw::b258f0a2-581a-40eb-ad98-bdd1a878b0ca" providerId="AD" clId="Web-{DDDDB422-C266-478D-B865-1E3B22B1BFAF}" dt="2024-03-15T06:52:19.598" v="27" actId="20577"/>
          <ac:spMkLst>
            <pc:docMk/>
            <pc:sldMk cId="2956599401" sldId="314"/>
            <ac:spMk id="2" creationId="{CC1AF061-796A-A92F-ABD4-69BA890B0DF6}"/>
          </ac:spMkLst>
        </pc:spChg>
        <pc:spChg chg="del">
          <ac:chgData name="林唐如" userId="S::s1103328@mail.yzu.edu.tw::b258f0a2-581a-40eb-ad98-bdd1a878b0ca" providerId="AD" clId="Web-{DDDDB422-C266-478D-B865-1E3B22B1BFAF}" dt="2024-03-15T06:52:26.176" v="28"/>
          <ac:spMkLst>
            <pc:docMk/>
            <pc:sldMk cId="2956599401" sldId="314"/>
            <ac:spMk id="3" creationId="{AA0C238A-86EA-E23E-2415-ADB6E22E323F}"/>
          </ac:spMkLst>
        </pc:spChg>
        <pc:picChg chg="add mod ord">
          <ac:chgData name="林唐如" userId="S::s1103328@mail.yzu.edu.tw::b258f0a2-581a-40eb-ad98-bdd1a878b0ca" providerId="AD" clId="Web-{DDDDB422-C266-478D-B865-1E3B22B1BFAF}" dt="2024-03-15T06:53:25.350" v="49" actId="1076"/>
          <ac:picMkLst>
            <pc:docMk/>
            <pc:sldMk cId="2956599401" sldId="314"/>
            <ac:picMk id="4" creationId="{1ECF3AE9-4B2A-7A5B-DFDB-6C1883482E6E}"/>
          </ac:picMkLst>
        </pc:picChg>
        <pc:picChg chg="add mod modCrop">
          <ac:chgData name="林唐如" userId="S::s1103328@mail.yzu.edu.tw::b258f0a2-581a-40eb-ad98-bdd1a878b0ca" providerId="AD" clId="Web-{DDDDB422-C266-478D-B865-1E3B22B1BFAF}" dt="2024-03-15T06:53:08.630" v="41" actId="1076"/>
          <ac:picMkLst>
            <pc:docMk/>
            <pc:sldMk cId="2956599401" sldId="314"/>
            <ac:picMk id="5" creationId="{4318A704-4F74-C570-8FA9-DC7C0C8C2FB9}"/>
          </ac:picMkLst>
        </pc:picChg>
        <pc:picChg chg="add mod">
          <ac:chgData name="林唐如" userId="S::s1103328@mail.yzu.edu.tw::b258f0a2-581a-40eb-ad98-bdd1a878b0ca" providerId="AD" clId="Web-{DDDDB422-C266-478D-B865-1E3B22B1BFAF}" dt="2024-03-15T06:53:16.396" v="45" actId="1076"/>
          <ac:picMkLst>
            <pc:docMk/>
            <pc:sldMk cId="2956599401" sldId="314"/>
            <ac:picMk id="6" creationId="{465D7929-F32B-2552-A63B-188616D32743}"/>
          </ac:picMkLst>
        </pc:picChg>
      </pc:sldChg>
    </pc:docChg>
  </pc:docChgLst>
  <pc:docChgLst>
    <pc:chgData name="周育薇" userId="S::s1103802@mail.yzu.edu.tw::40a98e5c-e67d-4e5d-8feb-a6c7cb8e9947" providerId="AD" clId="Web-{81C1300A-CE07-4602-AE26-35A15CDD24B3}"/>
    <pc:docChg chg="delSld modSld">
      <pc:chgData name="周育薇" userId="S::s1103802@mail.yzu.edu.tw::40a98e5c-e67d-4e5d-8feb-a6c7cb8e9947" providerId="AD" clId="Web-{81C1300A-CE07-4602-AE26-35A15CDD24B3}" dt="2024-03-15T07:25:39.424" v="6" actId="1076"/>
      <pc:docMkLst>
        <pc:docMk/>
      </pc:docMkLst>
      <pc:sldChg chg="modSp">
        <pc:chgData name="周育薇" userId="S::s1103802@mail.yzu.edu.tw::40a98e5c-e67d-4e5d-8feb-a6c7cb8e9947" providerId="AD" clId="Web-{81C1300A-CE07-4602-AE26-35A15CDD24B3}" dt="2024-03-15T07:25:39.424" v="6" actId="1076"/>
        <pc:sldMkLst>
          <pc:docMk/>
          <pc:sldMk cId="1067264291" sldId="311"/>
        </pc:sldMkLst>
        <pc:picChg chg="mod">
          <ac:chgData name="周育薇" userId="S::s1103802@mail.yzu.edu.tw::40a98e5c-e67d-4e5d-8feb-a6c7cb8e9947" providerId="AD" clId="Web-{81C1300A-CE07-4602-AE26-35A15CDD24B3}" dt="2024-03-15T07:25:39.424" v="6" actId="1076"/>
          <ac:picMkLst>
            <pc:docMk/>
            <pc:sldMk cId="1067264291" sldId="311"/>
            <ac:picMk id="4" creationId="{EBDE69A3-C77D-C355-DE3E-FDF1C62652A8}"/>
          </ac:picMkLst>
        </pc:picChg>
      </pc:sldChg>
      <pc:sldChg chg="modSp">
        <pc:chgData name="周育薇" userId="S::s1103802@mail.yzu.edu.tw::40a98e5c-e67d-4e5d-8feb-a6c7cb8e9947" providerId="AD" clId="Web-{81C1300A-CE07-4602-AE26-35A15CDD24B3}" dt="2024-03-15T07:25:35.049" v="5" actId="1076"/>
        <pc:sldMkLst>
          <pc:docMk/>
          <pc:sldMk cId="1777403283" sldId="312"/>
        </pc:sldMkLst>
        <pc:picChg chg="mod">
          <ac:chgData name="周育薇" userId="S::s1103802@mail.yzu.edu.tw::40a98e5c-e67d-4e5d-8feb-a6c7cb8e9947" providerId="AD" clId="Web-{81C1300A-CE07-4602-AE26-35A15CDD24B3}" dt="2024-03-15T07:25:35.049" v="5" actId="1076"/>
          <ac:picMkLst>
            <pc:docMk/>
            <pc:sldMk cId="1777403283" sldId="312"/>
            <ac:picMk id="5" creationId="{790DAA22-6E84-AA0A-05E0-0665C585DACE}"/>
          </ac:picMkLst>
        </pc:picChg>
      </pc:sldChg>
      <pc:sldChg chg="modSp del">
        <pc:chgData name="周育薇" userId="S::s1103802@mail.yzu.edu.tw::40a98e5c-e67d-4e5d-8feb-a6c7cb8e9947" providerId="AD" clId="Web-{81C1300A-CE07-4602-AE26-35A15CDD24B3}" dt="2024-03-15T07:25:26.236" v="4"/>
        <pc:sldMkLst>
          <pc:docMk/>
          <pc:sldMk cId="2956599401" sldId="314"/>
        </pc:sldMkLst>
        <pc:picChg chg="mod">
          <ac:chgData name="周育薇" userId="S::s1103802@mail.yzu.edu.tw::40a98e5c-e67d-4e5d-8feb-a6c7cb8e9947" providerId="AD" clId="Web-{81C1300A-CE07-4602-AE26-35A15CDD24B3}" dt="2024-03-15T07:24:02.345" v="3" actId="1076"/>
          <ac:picMkLst>
            <pc:docMk/>
            <pc:sldMk cId="2956599401" sldId="314"/>
            <ac:picMk id="4" creationId="{1ECF3AE9-4B2A-7A5B-DFDB-6C1883482E6E}"/>
          </ac:picMkLst>
        </pc:picChg>
        <pc:picChg chg="mod">
          <ac:chgData name="周育薇" userId="S::s1103802@mail.yzu.edu.tw::40a98e5c-e67d-4e5d-8feb-a6c7cb8e9947" providerId="AD" clId="Web-{81C1300A-CE07-4602-AE26-35A15CDD24B3}" dt="2024-03-15T07:23:42.626" v="2" actId="14100"/>
          <ac:picMkLst>
            <pc:docMk/>
            <pc:sldMk cId="2956599401" sldId="314"/>
            <ac:picMk id="5" creationId="{4318A704-4F74-C570-8FA9-DC7C0C8C2FB9}"/>
          </ac:picMkLst>
        </pc:picChg>
      </pc:sldChg>
    </pc:docChg>
  </pc:docChgLst>
  <pc:docChgLst>
    <pc:chgData name="周育薇" userId="S::s1103802@mail.yzu.edu.tw::40a98e5c-e67d-4e5d-8feb-a6c7cb8e9947" providerId="AD" clId="Web-{5B564E68-45E9-4D0A-B7F6-711736FF410F}"/>
    <pc:docChg chg="modSld">
      <pc:chgData name="周育薇" userId="S::s1103802@mail.yzu.edu.tw::40a98e5c-e67d-4e5d-8feb-a6c7cb8e9947" providerId="AD" clId="Web-{5B564E68-45E9-4D0A-B7F6-711736FF410F}" dt="2024-03-15T01:33:57.196" v="3" actId="20577"/>
      <pc:docMkLst>
        <pc:docMk/>
      </pc:docMkLst>
      <pc:sldChg chg="modSp">
        <pc:chgData name="周育薇" userId="S::s1103802@mail.yzu.edu.tw::40a98e5c-e67d-4e5d-8feb-a6c7cb8e9947" providerId="AD" clId="Web-{5B564E68-45E9-4D0A-B7F6-711736FF410F}" dt="2024-03-15T01:33:57.196" v="3" actId="20577"/>
        <pc:sldMkLst>
          <pc:docMk/>
          <pc:sldMk cId="2992595722" sldId="309"/>
        </pc:sldMkLst>
        <pc:spChg chg="mod">
          <ac:chgData name="周育薇" userId="S::s1103802@mail.yzu.edu.tw::40a98e5c-e67d-4e5d-8feb-a6c7cb8e9947" providerId="AD" clId="Web-{5B564E68-45E9-4D0A-B7F6-711736FF410F}" dt="2024-03-15T01:33:57.196" v="3" actId="20577"/>
          <ac:spMkLst>
            <pc:docMk/>
            <pc:sldMk cId="2992595722" sldId="309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1EEB4-DBF4-4EF7-8364-129235BC6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20B-9919-46CB-92D4-89BE92043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C22D2E-F82C-4CAC-8FE3-AA4548EA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DF8-E9A6-4337-9F37-BFAB03AA8EAF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DA6A02-4A0B-4D80-A93F-43A582E1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07BD30-4548-4706-96FB-A78EF5B2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BBB1-AF57-493D-8D25-A1743D0E5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02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4F03E-5210-4DEF-91B7-9734904F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A5602B-2807-4BB4-B12E-D838CDE9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41DB7F-4FEA-401A-8FEC-8B2444CB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DF8-E9A6-4337-9F37-BFAB03AA8EAF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873A53-94E6-4FC1-962C-1F593B43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BDC1D-8F0B-4311-BB85-E6F730E5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BBB1-AF57-493D-8D25-A1743D0E5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09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C56DEF-7F2E-414F-8C62-86CD5B499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82C974-2D79-4B9A-9830-CF417B9D1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B4A2C5-9243-4A48-8B2C-07BE2133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DF8-E9A6-4337-9F37-BFAB03AA8EAF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365430-F90F-438C-85AC-138F4855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4C9541-FA66-41D8-9003-F35E5637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BBB1-AF57-493D-8D25-A1743D0E5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67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50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4274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997"/>
            <a:ext cx="10515600" cy="4675967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58520" y="6356352"/>
            <a:ext cx="2743200" cy="365125"/>
          </a:xfrm>
        </p:spPr>
        <p:txBody>
          <a:bodyPr/>
          <a:lstStyle/>
          <a:p>
            <a:fld id="{ED36DB70-BF5C-494E-86CD-574899C0BE79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D7EDEBDC-C98A-445C-9654-17841EB1142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120" y="5313440"/>
            <a:ext cx="2161880" cy="15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72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64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94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577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91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9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09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BEEC2-D690-420C-B32D-56089B10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199A4-D6A0-4B5E-81F5-645A42BC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06AE7-071A-426E-B43F-C6DB8B83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DF8-E9A6-4337-9F37-BFAB03AA8EAF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168EDB-D597-4D03-88D4-48B6C8DD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36F3FA-6CA2-4E67-8E2D-CB6D5EA4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BBB1-AF57-493D-8D25-A1743D0E5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053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076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7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DB70-BF5C-494E-86CD-574899C0BE79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00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3531B-3B43-412C-AC8B-DCEE068B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8D8E0-7F24-451A-859F-17A59AAD5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FA393C-9B55-407A-B749-453AD44A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DF8-E9A6-4337-9F37-BFAB03AA8EAF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C2F23A-90FE-48E5-BD8D-623D9E93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AC943-8BB1-476F-B4A4-18C5EE9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BBB1-AF57-493D-8D25-A1743D0E5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53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1B570-21CD-4813-AEFA-6B2C3D9A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D166E-AAA8-4FC1-ACEF-7379AA50D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F28DE7-2E78-4B5F-BB5F-BC2059122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101A78-3AE8-4656-B8B4-632A6A42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DF8-E9A6-4337-9F37-BFAB03AA8EAF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205AD8-291E-4563-B1D0-A5B411E4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E653DB-DAB5-4937-A071-8AA09734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BBB1-AF57-493D-8D25-A1743D0E5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98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6CC8E-4E45-40EE-A479-12F3D8EA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EADD8C-8C1E-414B-9B3B-BD5BF96DA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B526F-625E-48D9-A2C1-1FBB29104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465B96-733E-4F65-8889-FEC8DA588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36AF5C-E82B-4A56-8382-6737EA6D9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F05136-A3D4-4FF2-B1F6-62A50715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DF8-E9A6-4337-9F37-BFAB03AA8EAF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2B113E-3AB9-4887-8A1C-9833B86D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09F770-84D2-4FBD-BEAF-5BBC2652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BBB1-AF57-493D-8D25-A1743D0E5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97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1AB5B-C15B-423D-9400-DDFB55C7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241D53-B373-4743-A532-255A51A9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DF8-E9A6-4337-9F37-BFAB03AA8EAF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583952-448C-4D98-B3DC-AF384438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D71CB0-FA70-487F-B059-60198951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BBB1-AF57-493D-8D25-A1743D0E5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7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FAC2DB-79B8-489E-80BF-5E97C71C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DF8-E9A6-4337-9F37-BFAB03AA8EAF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083834-BC41-48D2-92CB-8A7A7574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80B0DD-A636-4740-84FA-AF425799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BBB1-AF57-493D-8D25-A1743D0E5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3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E5ED2-EA8D-4D24-AFBC-4D6D7DFE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4A50E0-B965-43CF-9C98-154777C0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109754-E616-4924-9A73-CA344C850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DBF83-7301-47AE-BB77-4C0487A5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DF8-E9A6-4337-9F37-BFAB03AA8EAF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AD304B-1D3D-4447-B609-DFEF03C9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D2DE26-9DF5-473A-A80D-76F17766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BBB1-AF57-493D-8D25-A1743D0E5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57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A8BDE-D1C7-4D9B-9DB7-6B7324F1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563C6D-5899-450A-AF77-EFB58D966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883E7C-5EAD-4D89-BE6B-2545A191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C0D4F3-CBF6-42A4-AF46-753A624B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DF8-E9A6-4337-9F37-BFAB03AA8EAF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4C5EEC-7E34-40C7-93E4-FF45E010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BE08C1-2DA7-4B13-849D-DC072CA4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BBB1-AF57-493D-8D25-A1743D0E5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6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5AB175-9973-4FA5-9068-7A1C45A1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F406FA-7248-4EE0-8C14-3D67B98E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568216-D24B-4DB2-98A8-C6AD3D481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DDF8-E9A6-4337-9F37-BFAB03AA8EAF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D0738F-D4AC-4C25-BC06-55242244A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22E1DB-E5B0-428A-A75E-669799879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BBB1-AF57-493D-8D25-A1743D0E5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22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6DB70-BF5C-494E-86CD-574899C0BE79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EBDC-C98A-445C-9654-17841EB114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67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標楷體"/>
                <a:cs typeface="Times New Roman"/>
              </a:rPr>
              <a:t>Y(A, B, C, D) = ∑(0,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>
                <a:latin typeface="Times New Roman"/>
                <a:ea typeface="標楷體"/>
                <a:cs typeface="Times New Roman"/>
              </a:rPr>
              <a:t>1,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>
                <a:latin typeface="Times New Roman"/>
                <a:ea typeface="標楷體"/>
                <a:cs typeface="Times New Roman"/>
              </a:rPr>
              <a:t>3,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>
                <a:latin typeface="Times New Roman"/>
                <a:ea typeface="標楷體"/>
                <a:cs typeface="Times New Roman"/>
              </a:rPr>
              <a:t>4,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>
                <a:latin typeface="Times New Roman"/>
                <a:ea typeface="標楷體"/>
                <a:cs typeface="Times New Roman"/>
              </a:rPr>
              <a:t>5,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>
                <a:latin typeface="Times New Roman"/>
                <a:ea typeface="標楷體"/>
                <a:cs typeface="Times New Roman"/>
              </a:rPr>
              <a:t>8,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>
                <a:latin typeface="Times New Roman"/>
                <a:ea typeface="標楷體"/>
                <a:cs typeface="Times New Roman"/>
              </a:rPr>
              <a:t>9,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>
                <a:latin typeface="Times New Roman"/>
                <a:ea typeface="標楷體"/>
                <a:cs typeface="Times New Roman"/>
              </a:rPr>
              <a:t>11,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>
                <a:latin typeface="Times New Roman"/>
                <a:ea typeface="標楷體"/>
                <a:cs typeface="Times New Roman"/>
              </a:rPr>
              <a:t>12,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>
                <a:latin typeface="Times New Roman"/>
                <a:ea typeface="標楷體"/>
                <a:cs typeface="Times New Roman"/>
              </a:rPr>
              <a:t>14,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>
                <a:latin typeface="Times New Roman"/>
                <a:ea typeface="標楷體"/>
                <a:cs typeface="Times New Roman"/>
              </a:rPr>
              <a:t>15)</a:t>
            </a:r>
            <a:endParaRPr lang="en-US" altLang="zh-TW">
              <a:ea typeface="標楷體"/>
            </a:endParaRPr>
          </a:p>
          <a:p>
            <a:r>
              <a:rPr lang="zh-TW" altLang="en-US">
                <a:latin typeface="Times New Roman"/>
                <a:ea typeface="標楷體"/>
                <a:cs typeface="Times New Roman"/>
              </a:rPr>
              <a:t>分別</a:t>
            </a:r>
            <a:r>
              <a:rPr lang="en-US" altLang="zh-TW" err="1">
                <a:latin typeface="Times New Roman"/>
                <a:ea typeface="標楷體"/>
                <a:cs typeface="Times New Roman"/>
              </a:rPr>
              <a:t>運用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(1)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SOP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  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(2)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POS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 err="1">
                <a:latin typeface="Times New Roman"/>
                <a:ea typeface="標楷體"/>
                <a:cs typeface="Times New Roman"/>
              </a:rPr>
              <a:t>的方法顯示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 </a:t>
            </a:r>
            <a:r>
              <a:rPr lang="en-US" altLang="zh-TW">
                <a:latin typeface="Times New Roman"/>
                <a:ea typeface="標楷體"/>
                <a:cs typeface="Times New Roman"/>
              </a:rPr>
              <a:t>Y(A, B, C, D)</a:t>
            </a:r>
            <a:endParaRPr lang="en-US" altLang="zh-TW">
              <a:latin typeface="Times New Roman"/>
              <a:cs typeface="Times New Roman"/>
            </a:endParaRPr>
          </a:p>
          <a:p>
            <a:r>
              <a:rPr lang="zh-TW" altLang="en-US">
                <a:latin typeface="Times New Roman"/>
                <a:ea typeface="標楷體"/>
                <a:cs typeface="Times New Roman"/>
              </a:rPr>
              <a:t>請完成下列邏輯表示式之：</a:t>
            </a:r>
            <a:endParaRPr lang="en-US">
              <a:solidFill>
                <a:srgbClr val="808080"/>
              </a:solidFill>
              <a:latin typeface="Times New Roman"/>
              <a:ea typeface="標楷體"/>
              <a:cs typeface="Times New Roman"/>
            </a:endParaRPr>
          </a:p>
          <a:p>
            <a:pPr marL="971550" lvl="1" indent="-514350">
              <a:buAutoNum type="alphaLcParenR"/>
            </a:pPr>
            <a:r>
              <a:rPr lang="zh-TW" altLang="en-US">
                <a:latin typeface="Times New Roman"/>
                <a:ea typeface="標楷體"/>
                <a:cs typeface="Times New Roman"/>
              </a:rPr>
              <a:t>模擬波形截圖</a:t>
            </a:r>
            <a:endParaRPr lang="en-US">
              <a:solidFill>
                <a:srgbClr val="808080"/>
              </a:solidFill>
              <a:latin typeface="Times New Roman"/>
              <a:ea typeface="標楷體"/>
              <a:cs typeface="Times New Roman"/>
            </a:endParaRPr>
          </a:p>
          <a:p>
            <a:pPr marL="971550" lvl="1" indent="-514350">
              <a:buAutoNum type="alphaLcParenR"/>
            </a:pPr>
            <a:r>
              <a:rPr lang="zh-TW">
                <a:latin typeface="Times New Roman"/>
                <a:ea typeface="標楷體"/>
                <a:cs typeface="Times New Roman"/>
              </a:rPr>
              <a:t>模擬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電路截圖</a:t>
            </a:r>
            <a:endParaRPr lang="en-US" altLang="zh-TW">
              <a:latin typeface="Times New Roman"/>
              <a:ea typeface="標楷體"/>
              <a:cs typeface="Times New Roman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err="1"/>
              <a:t>作業</a:t>
            </a:r>
            <a:endParaRPr lang="en-US" altLang="zh-TW" sz="4000" b="1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6F8D7A-BD5C-4E75-873B-A82A0947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229" y="3838980"/>
            <a:ext cx="3597542" cy="22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9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/>
              <a:t>加分題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506729"/>
            <a:ext cx="7886700" cy="467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prstClr val="black"/>
                </a:solidFill>
              </a:rPr>
              <a:t>八對三編碼器</a:t>
            </a:r>
            <a:endParaRPr lang="en-US" altLang="zh-TW">
              <a:solidFill>
                <a:prstClr val="black"/>
              </a:solidFill>
            </a:endParaRPr>
          </a:p>
          <a:p>
            <a:r>
              <a:rPr lang="zh-TW" altLang="en-US">
                <a:solidFill>
                  <a:prstClr val="black"/>
                </a:solidFill>
                <a:latin typeface="Times New Roman"/>
                <a:ea typeface="標楷體"/>
                <a:cs typeface="Times New Roman"/>
              </a:rPr>
              <a:t>請完成下列邏輯表示式之：</a:t>
            </a:r>
            <a:endParaRPr lang="en-US" altLang="zh-TW">
              <a:solidFill>
                <a:srgbClr val="808080"/>
              </a:solidFill>
              <a:latin typeface="Times New Roman"/>
              <a:ea typeface="標楷體"/>
              <a:cs typeface="Times New Roman"/>
            </a:endParaRPr>
          </a:p>
          <a:p>
            <a:pPr marL="971550" lvl="1" indent="-514350">
              <a:buFont typeface="Arial" panose="020B0604020202020204" pitchFamily="34" charset="0"/>
              <a:buAutoNum type="alphaLcParenR"/>
            </a:pPr>
            <a:r>
              <a:rPr lang="zh-TW" altLang="en-US">
                <a:solidFill>
                  <a:prstClr val="black"/>
                </a:solidFill>
                <a:latin typeface="Times New Roman"/>
                <a:ea typeface="標楷體"/>
                <a:cs typeface="Times New Roman"/>
              </a:rPr>
              <a:t>模擬波形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截</a:t>
            </a:r>
            <a:r>
              <a:rPr lang="zh-TW" altLang="en-US">
                <a:solidFill>
                  <a:prstClr val="black"/>
                </a:solidFill>
                <a:latin typeface="Times New Roman"/>
                <a:ea typeface="標楷體"/>
                <a:cs typeface="Times New Roman"/>
              </a:rPr>
              <a:t>圖</a:t>
            </a:r>
            <a:endParaRPr lang="en-US" altLang="zh-TW">
              <a:solidFill>
                <a:srgbClr val="808080"/>
              </a:solidFill>
              <a:latin typeface="Times New Roman"/>
              <a:ea typeface="標楷體"/>
              <a:cs typeface="Times New Roman"/>
            </a:endParaRPr>
          </a:p>
          <a:p>
            <a:pPr marL="971550" lvl="1" indent="-514350">
              <a:buFont typeface="Arial" panose="020B0604020202020204" pitchFamily="34" charset="0"/>
              <a:buAutoNum type="alphaLcParenR"/>
            </a:pPr>
            <a:r>
              <a:rPr lang="zh-TW" altLang="zh-TW">
                <a:solidFill>
                  <a:prstClr val="black"/>
                </a:solidFill>
                <a:latin typeface="Times New Roman"/>
                <a:ea typeface="標楷體"/>
                <a:cs typeface="Times New Roman"/>
              </a:rPr>
              <a:t>模擬</a:t>
            </a:r>
            <a:r>
              <a:rPr lang="zh-TW" altLang="en-US">
                <a:solidFill>
                  <a:prstClr val="black"/>
                </a:solidFill>
                <a:latin typeface="Times New Roman"/>
                <a:ea typeface="標楷體"/>
                <a:cs typeface="Times New Roman"/>
              </a:rPr>
              <a:t>電路</a:t>
            </a:r>
            <a:r>
              <a:rPr lang="zh-TW" altLang="en-US">
                <a:latin typeface="Times New Roman"/>
                <a:ea typeface="標楷體"/>
                <a:cs typeface="Times New Roman"/>
              </a:rPr>
              <a:t>截</a:t>
            </a:r>
            <a:r>
              <a:rPr lang="zh-TW" altLang="en-US">
                <a:solidFill>
                  <a:prstClr val="black"/>
                </a:solidFill>
                <a:latin typeface="Times New Roman"/>
                <a:ea typeface="標楷體"/>
                <a:cs typeface="Times New Roman"/>
              </a:rPr>
              <a:t>圖</a:t>
            </a:r>
            <a:endParaRPr lang="en-US" altLang="zh-TW">
              <a:solidFill>
                <a:prstClr val="black"/>
              </a:solidFill>
            </a:endParaRPr>
          </a:p>
          <a:p>
            <a:endParaRPr lang="en-US" altLang="zh-TW">
              <a:solidFill>
                <a:prstClr val="black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64" y="3531111"/>
            <a:ext cx="5095094" cy="202770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FBC8EF2-F909-439C-AF8D-52DB1D75A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47" t="19690" r="14565" b="14154"/>
          <a:stretch/>
        </p:blipFill>
        <p:spPr>
          <a:xfrm>
            <a:off x="7327087" y="3017523"/>
            <a:ext cx="4216166" cy="23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/>
              <a:t>加分題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八對三編碼器</a:t>
            </a:r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 rotWithShape="1">
          <a:blip r:embed="rId2"/>
          <a:srcRect l="460" t="14027" r="1"/>
          <a:stretch/>
        </p:blipFill>
        <p:spPr>
          <a:xfrm>
            <a:off x="2200113" y="2295405"/>
            <a:ext cx="7791774" cy="409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4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E5872-D1EC-E920-A349-155C43A0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3800" b="1">
                <a:latin typeface="微軟正黑體"/>
                <a:ea typeface="DFKai-SB"/>
              </a:rPr>
              <a:t>建立 </a:t>
            </a:r>
            <a:r>
              <a:rPr lang="en-US" altLang="zh-TW" sz="3800" b="1">
                <a:latin typeface="微軟正黑體"/>
                <a:ea typeface="DFKai-SB"/>
                <a:cs typeface="Times New Roman"/>
              </a:rPr>
              <a:t>.</a:t>
            </a:r>
            <a:r>
              <a:rPr lang="zh-TW" sz="3800" b="1">
                <a:latin typeface="Times New Roman"/>
                <a:ea typeface="微軟正黑體"/>
                <a:cs typeface="Times New Roman"/>
              </a:rPr>
              <a:t>vhd檔</a:t>
            </a:r>
            <a:endParaRPr lang="zh-TW" altLang="en-US" sz="3800" b="1">
              <a:latin typeface="Times New Roman"/>
              <a:ea typeface="微軟正黑體"/>
              <a:cs typeface="Times New Roman"/>
            </a:endParaRPr>
          </a:p>
        </p:txBody>
      </p:sp>
      <p:pic>
        <p:nvPicPr>
          <p:cNvPr id="4" name="內容版面配置區 3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EBDE69A3-C77D-C355-DE3E-FDF1C6265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408" y="1402036"/>
            <a:ext cx="7463184" cy="4675967"/>
          </a:xfrm>
        </p:spPr>
      </p:pic>
    </p:spTree>
    <p:extLst>
      <p:ext uri="{BB962C8B-B14F-4D97-AF65-F5344CB8AC3E}">
        <p14:creationId xmlns:p14="http://schemas.microsoft.com/office/powerpoint/2010/main" val="106726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64C6-FFAB-9213-030B-93907C49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sz="3800" b="1">
                <a:ea typeface="DFKai-SB"/>
              </a:rPr>
              <a:t>將</a:t>
            </a:r>
            <a:r>
              <a:rPr lang="zh-TW" sz="3800" b="1">
                <a:latin typeface="Times New Roman"/>
                <a:cs typeface="Times New Roman"/>
              </a:rPr>
              <a:t>.vhd</a:t>
            </a:r>
            <a:r>
              <a:rPr lang="zh-TW" sz="3800" b="1">
                <a:ea typeface="DFKai-SB"/>
              </a:rPr>
              <a:t>加入專案</a:t>
            </a:r>
            <a:endParaRPr lang="zh-TW"/>
          </a:p>
        </p:txBody>
      </p:sp>
      <p:pic>
        <p:nvPicPr>
          <p:cNvPr id="4" name="內容版面配置區 3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8D345F79-E698-ADE9-C663-8E7961285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15" y="1418552"/>
            <a:ext cx="3161761" cy="2986178"/>
          </a:xfrm>
        </p:spPr>
      </p:pic>
      <p:pic>
        <p:nvPicPr>
          <p:cNvPr id="5" name="圖片 4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2B9F32EE-6550-D36A-8562-DE176ADC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67" y="1408981"/>
            <a:ext cx="5977851" cy="51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4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1A5BA-A481-8BF9-5ECF-F1FC2EAC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sz="3800" b="1">
                <a:latin typeface="Times New Roman"/>
                <a:cs typeface="Times New Roman"/>
              </a:rPr>
              <a:t>RTL Viewer</a:t>
            </a:r>
            <a:endParaRPr lang="zh-TW"/>
          </a:p>
        </p:txBody>
      </p:sp>
      <p:pic>
        <p:nvPicPr>
          <p:cNvPr id="4" name="內容版面配置區 3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D5CDAB8A-E6B3-DCE2-5846-696EFE172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482" y="1328469"/>
            <a:ext cx="4003224" cy="4891627"/>
          </a:xfrm>
        </p:spPr>
      </p:pic>
      <p:pic>
        <p:nvPicPr>
          <p:cNvPr id="5" name="圖片 4" descr="一張含有 文字, 螢幕擷取畫面, 軟體, 電腦 的圖片&#10;&#10;自動產生的描述">
            <a:extLst>
              <a:ext uri="{FF2B5EF4-FFF2-40B4-BE49-F238E27FC236}">
                <a16:creationId xmlns:a16="http://schemas.microsoft.com/office/drawing/2014/main" id="{790DAA22-6E84-AA0A-05E0-0665C585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64" y="1330082"/>
            <a:ext cx="4312669" cy="336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DFE472CAEC1FD499237524AA6113DCD" ma:contentTypeVersion="13" ma:contentTypeDescription="建立新的文件。" ma:contentTypeScope="" ma:versionID="afb7d8d8915572675343e1cd55631f67">
  <xsd:schema xmlns:xsd="http://www.w3.org/2001/XMLSchema" xmlns:xs="http://www.w3.org/2001/XMLSchema" xmlns:p="http://schemas.microsoft.com/office/2006/metadata/properties" xmlns:ns2="15579555-90e4-4a66-8922-7ece08508977" xmlns:ns3="48f93eb0-af80-448e-9c7c-490f1e4d69c4" targetNamespace="http://schemas.microsoft.com/office/2006/metadata/properties" ma:root="true" ma:fieldsID="cd21bee825951eec93bd0c3cb51404a8" ns2:_="" ns3:_="">
    <xsd:import namespace="15579555-90e4-4a66-8922-7ece08508977"/>
    <xsd:import namespace="48f93eb0-af80-448e-9c7c-490f1e4d69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79555-90e4-4a66-8922-7ece08508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8" nillable="true" ma:taxonomy="true" ma:internalName="lcf76f155ced4ddcb4097134ff3c332f" ma:taxonomyFieldName="MediaServiceImageTags" ma:displayName="影像標籤" ma:readOnly="false" ma:fieldId="{5cf76f15-5ced-4ddc-b409-7134ff3c332f}" ma:taxonomyMulti="true" ma:sspId="5d63023d-ffa0-4c14-acc4-83752c7462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93eb0-af80-448e-9c7c-490f1e4d69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e74b6aa7-8e73-4f07-ada7-aea206cedbb6}" ma:internalName="TaxCatchAll" ma:showField="CatchAllData" ma:web="48f93eb0-af80-448e-9c7c-490f1e4d69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79555-90e4-4a66-8922-7ece08508977">
      <Terms xmlns="http://schemas.microsoft.com/office/infopath/2007/PartnerControls"/>
    </lcf76f155ced4ddcb4097134ff3c332f>
    <TaxCatchAll xmlns="48f93eb0-af80-448e-9c7c-490f1e4d69c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8C3CA9-293F-483E-85AF-99FF006DB29A}">
  <ds:schemaRefs>
    <ds:schemaRef ds:uri="15579555-90e4-4a66-8922-7ece08508977"/>
    <ds:schemaRef ds:uri="48f93eb0-af80-448e-9c7c-490f1e4d69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DD2C1B-A78F-4B2E-9184-65EF7C7E989F}">
  <ds:schemaRefs>
    <ds:schemaRef ds:uri="15579555-90e4-4a66-8922-7ece08508977"/>
    <ds:schemaRef ds:uri="48f93eb0-af80-448e-9c7c-490f1e4d69c4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315CBFA-9EFA-48E3-8B3B-4383CF5B5B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佈景主題</vt:lpstr>
      <vt:lpstr>1_Office 佈景主題</vt:lpstr>
      <vt:lpstr>作業</vt:lpstr>
      <vt:lpstr>加分題</vt:lpstr>
      <vt:lpstr>加分題</vt:lpstr>
      <vt:lpstr>建立 .vhd檔</vt:lpstr>
      <vt:lpstr>將.vhd加入專案</vt:lpstr>
      <vt:lpstr>RTL Viewer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</dc:title>
  <dc:creator>周育薇</dc:creator>
  <cp:revision>1</cp:revision>
  <dcterms:created xsi:type="dcterms:W3CDTF">2024-03-14T13:50:12Z</dcterms:created>
  <dcterms:modified xsi:type="dcterms:W3CDTF">2024-03-15T07:26:04Z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0x0101009DFE472CAEC1FD499237524AA6113DCD</vt:lpwstr>
  </property>
  <property fmtid="{D5CDD505-2E9C-101B-9397-08002B2CF9AE}" pid="3" name="MediaServiceImageTags">
    <vt:lpwstr/>
  </property>
</Properties>
</file>