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52" r:id="rId2"/>
    <p:sldId id="354" r:id="rId3"/>
    <p:sldId id="356" r:id="rId4"/>
    <p:sldId id="355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755" autoAdjust="0"/>
  </p:normalViewPr>
  <p:slideViewPr>
    <p:cSldViewPr snapToGrid="0">
      <p:cViewPr varScale="1">
        <p:scale>
          <a:sx n="108" d="100"/>
          <a:sy n="108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971FD-DB7E-4006-8939-972B034AB8BC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76E61-2F6D-4AB7-BBB6-04C75FAF9A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942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F9AF-67DD-4CD9-BED1-30A51B7F8E36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BEB1-BF71-4FED-BC23-BD287D33C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71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F9AF-67DD-4CD9-BED1-30A51B7F8E36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BEB1-BF71-4FED-BC23-BD287D33C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74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F9AF-67DD-4CD9-BED1-30A51B7F8E36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BEB1-BF71-4FED-BC23-BD287D33C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63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F9AF-67DD-4CD9-BED1-30A51B7F8E36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BEB1-BF71-4FED-BC23-BD287D33C5A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1875" y="89088"/>
            <a:ext cx="1794225" cy="16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F9AF-67DD-4CD9-BED1-30A51B7F8E36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BEB1-BF71-4FED-BC23-BD287D33C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62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F9AF-67DD-4CD9-BED1-30A51B7F8E36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BEB1-BF71-4FED-BC23-BD287D33C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02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F9AF-67DD-4CD9-BED1-30A51B7F8E36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BEB1-BF71-4FED-BC23-BD287D33C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68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F9AF-67DD-4CD9-BED1-30A51B7F8E36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BEB1-BF71-4FED-BC23-BD287D33C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228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F9AF-67DD-4CD9-BED1-30A51B7F8E36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BEB1-BF71-4FED-BC23-BD287D33C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24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F9AF-67DD-4CD9-BED1-30A51B7F8E36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BEB1-BF71-4FED-BC23-BD287D33C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45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F9AF-67DD-4CD9-BED1-30A51B7F8E36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BEB1-BF71-4FED-BC23-BD287D33C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53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4F9AF-67DD-4CD9-BED1-30A51B7F8E36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2BEB1-BF71-4FED-BC23-BD287D33C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25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258" name="Picture 4" descr="圖3-198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00"/>
          <a:stretch/>
        </p:blipFill>
        <p:spPr bwMode="auto">
          <a:xfrm>
            <a:off x="3467100" y="1089257"/>
            <a:ext cx="5257800" cy="467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589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306" name="Picture 5" descr="圖3-199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9"/>
          <a:stretch/>
        </p:blipFill>
        <p:spPr bwMode="auto">
          <a:xfrm>
            <a:off x="3598068" y="705115"/>
            <a:ext cx="4995863" cy="5447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200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Lab#7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ALU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算數邏輯運算單元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8975"/>
            <a:ext cx="4379477" cy="304004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287" y="1320270"/>
            <a:ext cx="4347189" cy="517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7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330" name="Picture 8"/>
          <p:cNvPicPr>
            <a:picLocks noGrp="1" noChangeAspect="1" noChangeArrowheads="1"/>
          </p:cNvPicPr>
          <p:nvPr>
            <p:ph type="body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97"/>
          <a:stretch/>
        </p:blipFill>
        <p:spPr>
          <a:xfrm>
            <a:off x="2166144" y="2060046"/>
            <a:ext cx="7859712" cy="2737907"/>
          </a:xfr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E282CED6-9A14-47C9-B5E4-9D2B2FA1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Lab#7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波形模擬</a:t>
            </a:r>
          </a:p>
        </p:txBody>
      </p:sp>
    </p:spTree>
    <p:extLst>
      <p:ext uri="{BB962C8B-B14F-4D97-AF65-F5344CB8AC3E}">
        <p14:creationId xmlns:p14="http://schemas.microsoft.com/office/powerpoint/2010/main" val="399487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9DFE472CAEC1FD499237524AA6113DCD" ma:contentTypeVersion="13" ma:contentTypeDescription="建立新的文件。" ma:contentTypeScope="" ma:versionID="afb7d8d8915572675343e1cd55631f67">
  <xsd:schema xmlns:xsd="http://www.w3.org/2001/XMLSchema" xmlns:xs="http://www.w3.org/2001/XMLSchema" xmlns:p="http://schemas.microsoft.com/office/2006/metadata/properties" xmlns:ns2="15579555-90e4-4a66-8922-7ece08508977" xmlns:ns3="48f93eb0-af80-448e-9c7c-490f1e4d69c4" targetNamespace="http://schemas.microsoft.com/office/2006/metadata/properties" ma:root="true" ma:fieldsID="cd21bee825951eec93bd0c3cb51404a8" ns2:_="" ns3:_="">
    <xsd:import namespace="15579555-90e4-4a66-8922-7ece08508977"/>
    <xsd:import namespace="48f93eb0-af80-448e-9c7c-490f1e4d69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79555-90e4-4a66-8922-7ece085089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8" nillable="true" ma:taxonomy="true" ma:internalName="lcf76f155ced4ddcb4097134ff3c332f" ma:taxonomyFieldName="MediaServiceImageTags" ma:displayName="影像標籤" ma:readOnly="false" ma:fieldId="{5cf76f15-5ced-4ddc-b409-7134ff3c332f}" ma:taxonomyMulti="true" ma:sspId="5d63023d-ffa0-4c14-acc4-83752c74620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f93eb0-af80-448e-9c7c-490f1e4d69c4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e74b6aa7-8e73-4f07-ada7-aea206cedbb6}" ma:internalName="TaxCatchAll" ma:showField="CatchAllData" ma:web="48f93eb0-af80-448e-9c7c-490f1e4d69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579555-90e4-4a66-8922-7ece08508977">
      <Terms xmlns="http://schemas.microsoft.com/office/infopath/2007/PartnerControls"/>
    </lcf76f155ced4ddcb4097134ff3c332f>
    <TaxCatchAll xmlns="48f93eb0-af80-448e-9c7c-490f1e4d69c4" xsi:nil="true"/>
  </documentManagement>
</p:properties>
</file>

<file path=customXml/itemProps1.xml><?xml version="1.0" encoding="utf-8"?>
<ds:datastoreItem xmlns:ds="http://schemas.openxmlformats.org/officeDocument/2006/customXml" ds:itemID="{C8105FBE-5E91-4AA7-8547-F32BB0FD2A49}"/>
</file>

<file path=customXml/itemProps2.xml><?xml version="1.0" encoding="utf-8"?>
<ds:datastoreItem xmlns:ds="http://schemas.openxmlformats.org/officeDocument/2006/customXml" ds:itemID="{1B50CE54-29CA-449E-9000-6B3B6347EEA5}"/>
</file>

<file path=customXml/itemProps3.xml><?xml version="1.0" encoding="utf-8"?>
<ds:datastoreItem xmlns:ds="http://schemas.openxmlformats.org/officeDocument/2006/customXml" ds:itemID="{17E19E13-D510-4D2B-971F-63611A5CB705}"/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13</Words>
  <Application>Microsoft Office PowerPoint</Application>
  <PresentationFormat>寬螢幕</PresentationFormat>
  <Paragraphs>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Lab#7 ALU算數邏輯運算單元</vt:lpstr>
      <vt:lpstr>Lab#7 波形模擬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林明義</dc:creator>
  <cp:lastModifiedBy>莊博宇</cp:lastModifiedBy>
  <cp:revision>70</cp:revision>
  <dcterms:created xsi:type="dcterms:W3CDTF">2023-03-13T05:30:48Z</dcterms:created>
  <dcterms:modified xsi:type="dcterms:W3CDTF">2024-04-11T16:27:07Z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0x0101009DFE472CAEC1FD499237524AA6113DCD</vt:lpwstr>
  </property>
</Properties>
</file>