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4"/>
  </p:sldMasterIdLst>
  <p:sldIdLst>
    <p:sldId id="256" r:id="rId5"/>
    <p:sldId id="410" r:id="rId6"/>
    <p:sldId id="409" r:id="rId7"/>
    <p:sldId id="408" r:id="rId8"/>
    <p:sldId id="405" r:id="rId9"/>
    <p:sldId id="401" r:id="rId10"/>
    <p:sldId id="402" r:id="rId11"/>
    <p:sldId id="403" r:id="rId12"/>
    <p:sldId id="404" r:id="rId13"/>
    <p:sldId id="277" r:id="rId14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E13B9F-F059-43E6-9F53-3C0EEF1D95EE}" v="1" dt="2024-05-31T01:18:49.519"/>
    <p1510:client id="{1BA3E96A-AFC9-719C-96E2-507F4A08775B}" v="43" dt="2024-05-30T13:12:58.128"/>
    <p1510:client id="{1BCD1E02-9B89-E464-8071-9E764E2169EE}" v="177" dt="2024-05-29T15:04:39.576"/>
    <p1510:client id="{8DE228E9-24FA-DCAC-16CD-62E5060B510F}" v="22" dt="2024-05-29T13:42:57.519"/>
    <p1510:client id="{F24AD760-A39B-A823-41E1-47A764BA6016}" v="99" dt="2024-05-29T07:38:59.74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周育薇" userId="40a98e5c-e67d-4e5d-8feb-a6c7cb8e9947" providerId="ADAL" clId="{249574D1-C5F4-4CA5-805F-D7AFF33CE9CA}"/>
    <pc:docChg chg="modSld">
      <pc:chgData name="周育薇" userId="40a98e5c-e67d-4e5d-8feb-a6c7cb8e9947" providerId="ADAL" clId="{249574D1-C5F4-4CA5-805F-D7AFF33CE9CA}" dt="2024-05-22T08:23:33.081" v="6" actId="1076"/>
      <pc:docMkLst>
        <pc:docMk/>
      </pc:docMkLst>
      <pc:sldChg chg="modSp mod">
        <pc:chgData name="周育薇" userId="40a98e5c-e67d-4e5d-8feb-a6c7cb8e9947" providerId="ADAL" clId="{249574D1-C5F4-4CA5-805F-D7AFF33CE9CA}" dt="2024-05-22T08:22:57.608" v="3" actId="1076"/>
        <pc:sldMkLst>
          <pc:docMk/>
          <pc:sldMk cId="0" sldId="257"/>
        </pc:sldMkLst>
        <pc:spChg chg="mod">
          <ac:chgData name="周育薇" userId="40a98e5c-e67d-4e5d-8feb-a6c7cb8e9947" providerId="ADAL" clId="{249574D1-C5F4-4CA5-805F-D7AFF33CE9CA}" dt="2024-05-22T08:22:57.608" v="3" actId="1076"/>
          <ac:spMkLst>
            <pc:docMk/>
            <pc:sldMk cId="0" sldId="257"/>
            <ac:spMk id="5" creationId="{00000000-0000-0000-0000-000000000000}"/>
          </ac:spMkLst>
        </pc:spChg>
      </pc:sldChg>
      <pc:sldChg chg="modSp mod">
        <pc:chgData name="周育薇" userId="40a98e5c-e67d-4e5d-8feb-a6c7cb8e9947" providerId="ADAL" clId="{249574D1-C5F4-4CA5-805F-D7AFF33CE9CA}" dt="2024-05-22T08:22:51.301" v="2" actId="1076"/>
        <pc:sldMkLst>
          <pc:docMk/>
          <pc:sldMk cId="0" sldId="258"/>
        </pc:sldMkLst>
        <pc:spChg chg="mod">
          <ac:chgData name="周育薇" userId="40a98e5c-e67d-4e5d-8feb-a6c7cb8e9947" providerId="ADAL" clId="{249574D1-C5F4-4CA5-805F-D7AFF33CE9CA}" dt="2024-05-22T08:22:51.301" v="2" actId="1076"/>
          <ac:spMkLst>
            <pc:docMk/>
            <pc:sldMk cId="0" sldId="258"/>
            <ac:spMk id="5" creationId="{00000000-0000-0000-0000-000000000000}"/>
          </ac:spMkLst>
        </pc:spChg>
      </pc:sldChg>
      <pc:sldChg chg="modSp mod">
        <pc:chgData name="周育薇" userId="40a98e5c-e67d-4e5d-8feb-a6c7cb8e9947" providerId="ADAL" clId="{249574D1-C5F4-4CA5-805F-D7AFF33CE9CA}" dt="2024-05-22T08:23:33.081" v="6" actId="1076"/>
        <pc:sldMkLst>
          <pc:docMk/>
          <pc:sldMk cId="0" sldId="259"/>
        </pc:sldMkLst>
        <pc:spChg chg="mod">
          <ac:chgData name="周育薇" userId="40a98e5c-e67d-4e5d-8feb-a6c7cb8e9947" providerId="ADAL" clId="{249574D1-C5F4-4CA5-805F-D7AFF33CE9CA}" dt="2024-05-22T08:23:33.081" v="6" actId="1076"/>
          <ac:spMkLst>
            <pc:docMk/>
            <pc:sldMk cId="0" sldId="259"/>
            <ac:spMk id="5" creationId="{00000000-0000-0000-0000-000000000000}"/>
          </ac:spMkLst>
        </pc:spChg>
      </pc:sldChg>
    </pc:docChg>
  </pc:docChgLst>
  <pc:docChgLst>
    <pc:chgData name="林唐如" userId="S::s1103328@mail.yzu.edu.tw::b258f0a2-581a-40eb-ad98-bdd1a878b0ca" providerId="AD" clId="Web-{ABEBF140-3A0D-48DE-98E0-6EF6C30C9C3F}"/>
    <pc:docChg chg="modSld">
      <pc:chgData name="林唐如" userId="S::s1103328@mail.yzu.edu.tw::b258f0a2-581a-40eb-ad98-bdd1a878b0ca" providerId="AD" clId="Web-{ABEBF140-3A0D-48DE-98E0-6EF6C30C9C3F}" dt="2024-05-21T13:52:55.671" v="4" actId="20577"/>
      <pc:docMkLst>
        <pc:docMk/>
      </pc:docMkLst>
      <pc:sldChg chg="modSp">
        <pc:chgData name="林唐如" userId="S::s1103328@mail.yzu.edu.tw::b258f0a2-581a-40eb-ad98-bdd1a878b0ca" providerId="AD" clId="Web-{ABEBF140-3A0D-48DE-98E0-6EF6C30C9C3F}" dt="2024-05-21T13:52:55.671" v="4" actId="20577"/>
        <pc:sldMkLst>
          <pc:docMk/>
          <pc:sldMk cId="3345684718" sldId="278"/>
        </pc:sldMkLst>
        <pc:spChg chg="mod">
          <ac:chgData name="林唐如" userId="S::s1103328@mail.yzu.edu.tw::b258f0a2-581a-40eb-ad98-bdd1a878b0ca" providerId="AD" clId="Web-{ABEBF140-3A0D-48DE-98E0-6EF6C30C9C3F}" dt="2024-05-21T13:52:55.671" v="4" actId="20577"/>
          <ac:spMkLst>
            <pc:docMk/>
            <pc:sldMk cId="3345684718" sldId="278"/>
            <ac:spMk id="7" creationId="{DF09D2E0-7AF9-454C-249B-6599B0490E64}"/>
          </ac:spMkLst>
        </pc:spChg>
      </pc:sldChg>
    </pc:docChg>
  </pc:docChgLst>
  <pc:docChgLst>
    <pc:chgData name="林唐如" userId="S::s1103328@mail.yzu.edu.tw::b258f0a2-581a-40eb-ad98-bdd1a878b0ca" providerId="AD" clId="Web-{D3D722BE-7D51-4353-BD29-227302212C1C}"/>
    <pc:docChg chg="modSld">
      <pc:chgData name="林唐如" userId="S::s1103328@mail.yzu.edu.tw::b258f0a2-581a-40eb-ad98-bdd1a878b0ca" providerId="AD" clId="Web-{D3D722BE-7D51-4353-BD29-227302212C1C}" dt="2024-05-23T06:17:46.546" v="5" actId="1076"/>
      <pc:docMkLst>
        <pc:docMk/>
      </pc:docMkLst>
      <pc:sldChg chg="modSp">
        <pc:chgData name="林唐如" userId="S::s1103328@mail.yzu.edu.tw::b258f0a2-581a-40eb-ad98-bdd1a878b0ca" providerId="AD" clId="Web-{D3D722BE-7D51-4353-BD29-227302212C1C}" dt="2024-05-23T06:17:33.093" v="3" actId="14100"/>
        <pc:sldMkLst>
          <pc:docMk/>
          <pc:sldMk cId="0" sldId="270"/>
        </pc:sldMkLst>
        <pc:spChg chg="mod">
          <ac:chgData name="林唐如" userId="S::s1103328@mail.yzu.edu.tw::b258f0a2-581a-40eb-ad98-bdd1a878b0ca" providerId="AD" clId="Web-{D3D722BE-7D51-4353-BD29-227302212C1C}" dt="2024-05-23T06:17:33.093" v="3" actId="14100"/>
          <ac:spMkLst>
            <pc:docMk/>
            <pc:sldMk cId="0" sldId="270"/>
            <ac:spMk id="5" creationId="{00000000-0000-0000-0000-000000000000}"/>
          </ac:spMkLst>
        </pc:spChg>
      </pc:sldChg>
      <pc:sldChg chg="modSp">
        <pc:chgData name="林唐如" userId="S::s1103328@mail.yzu.edu.tw::b258f0a2-581a-40eb-ad98-bdd1a878b0ca" providerId="AD" clId="Web-{D3D722BE-7D51-4353-BD29-227302212C1C}" dt="2024-05-23T06:17:46.546" v="5" actId="1076"/>
        <pc:sldMkLst>
          <pc:docMk/>
          <pc:sldMk cId="787522243" sldId="404"/>
        </pc:sldMkLst>
        <pc:spChg chg="mod">
          <ac:chgData name="林唐如" userId="S::s1103328@mail.yzu.edu.tw::b258f0a2-581a-40eb-ad98-bdd1a878b0ca" providerId="AD" clId="Web-{D3D722BE-7D51-4353-BD29-227302212C1C}" dt="2024-05-23T06:17:46.546" v="5" actId="1076"/>
          <ac:spMkLst>
            <pc:docMk/>
            <pc:sldMk cId="787522243" sldId="404"/>
            <ac:spMk id="7" creationId="{9C2FD1A5-2346-A64B-12E7-043BD54A366E}"/>
          </ac:spMkLst>
        </pc:spChg>
        <pc:picChg chg="mod">
          <ac:chgData name="林唐如" userId="S::s1103328@mail.yzu.edu.tw::b258f0a2-581a-40eb-ad98-bdd1a878b0ca" providerId="AD" clId="Web-{D3D722BE-7D51-4353-BD29-227302212C1C}" dt="2024-05-23T06:17:42.765" v="4" actId="1076"/>
          <ac:picMkLst>
            <pc:docMk/>
            <pc:sldMk cId="787522243" sldId="404"/>
            <ac:picMk id="2" creationId="{2656CC8C-9652-DCED-D963-2DE74E3C2BCB}"/>
          </ac:picMkLst>
        </pc:picChg>
      </pc:sldChg>
    </pc:docChg>
  </pc:docChgLst>
  <pc:docChgLst>
    <pc:chgData name="林唐如" userId="S::s1103328@mail.yzu.edu.tw::b258f0a2-581a-40eb-ad98-bdd1a878b0ca" providerId="AD" clId="Web-{1EB84AEC-9FB3-478C-AD24-A221CAD36967}"/>
    <pc:docChg chg="modSld">
      <pc:chgData name="林唐如" userId="S::s1103328@mail.yzu.edu.tw::b258f0a2-581a-40eb-ad98-bdd1a878b0ca" providerId="AD" clId="Web-{1EB84AEC-9FB3-478C-AD24-A221CAD36967}" dt="2024-05-24T02:47:16.049" v="9" actId="20577"/>
      <pc:docMkLst>
        <pc:docMk/>
      </pc:docMkLst>
      <pc:sldChg chg="mod modShow">
        <pc:chgData name="林唐如" userId="S::s1103328@mail.yzu.edu.tw::b258f0a2-581a-40eb-ad98-bdd1a878b0ca" providerId="AD" clId="Web-{1EB84AEC-9FB3-478C-AD24-A221CAD36967}" dt="2024-05-24T02:44:15.700" v="0"/>
        <pc:sldMkLst>
          <pc:docMk/>
          <pc:sldMk cId="0" sldId="270"/>
        </pc:sldMkLst>
      </pc:sldChg>
      <pc:sldChg chg="modSp">
        <pc:chgData name="林唐如" userId="S::s1103328@mail.yzu.edu.tw::b258f0a2-581a-40eb-ad98-bdd1a878b0ca" providerId="AD" clId="Web-{1EB84AEC-9FB3-478C-AD24-A221CAD36967}" dt="2024-05-24T02:47:16.049" v="9" actId="20577"/>
        <pc:sldMkLst>
          <pc:docMk/>
          <pc:sldMk cId="2376799100" sldId="397"/>
        </pc:sldMkLst>
        <pc:spChg chg="mod">
          <ac:chgData name="林唐如" userId="S::s1103328@mail.yzu.edu.tw::b258f0a2-581a-40eb-ad98-bdd1a878b0ca" providerId="AD" clId="Web-{1EB84AEC-9FB3-478C-AD24-A221CAD36967}" dt="2024-05-24T02:47:16.049" v="9" actId="20577"/>
          <ac:spMkLst>
            <pc:docMk/>
            <pc:sldMk cId="2376799100" sldId="397"/>
            <ac:spMk id="11" creationId="{10005063-2604-C6C2-C7BE-AE049D2BFC4B}"/>
          </ac:spMkLst>
        </pc:spChg>
      </pc:sldChg>
    </pc:docChg>
  </pc:docChgLst>
  <pc:docChgLst>
    <pc:chgData name="周育薇" userId="S::s1103802@mail.yzu.edu.tw::40a98e5c-e67d-4e5d-8feb-a6c7cb8e9947" providerId="AD" clId="Web-{473E260E-9CBB-A8F5-EA34-D8D4A95AA5FF}"/>
    <pc:docChg chg="addSld delSld modSld sldOrd">
      <pc:chgData name="周育薇" userId="S::s1103802@mail.yzu.edu.tw::40a98e5c-e67d-4e5d-8feb-a6c7cb8e9947" providerId="AD" clId="Web-{473E260E-9CBB-A8F5-EA34-D8D4A95AA5FF}" dt="2024-05-23T12:52:21.163" v="32" actId="1076"/>
      <pc:docMkLst>
        <pc:docMk/>
      </pc:docMkLst>
      <pc:sldChg chg="modSp ord">
        <pc:chgData name="周育薇" userId="S::s1103802@mail.yzu.edu.tw::40a98e5c-e67d-4e5d-8feb-a6c7cb8e9947" providerId="AD" clId="Web-{473E260E-9CBB-A8F5-EA34-D8D4A95AA5FF}" dt="2024-05-23T12:52:21.163" v="32" actId="1076"/>
        <pc:sldMkLst>
          <pc:docMk/>
          <pc:sldMk cId="363330973" sldId="277"/>
        </pc:sldMkLst>
        <pc:spChg chg="mod">
          <ac:chgData name="周育薇" userId="S::s1103802@mail.yzu.edu.tw::40a98e5c-e67d-4e5d-8feb-a6c7cb8e9947" providerId="AD" clId="Web-{473E260E-9CBB-A8F5-EA34-D8D4A95AA5FF}" dt="2024-05-23T12:51:25.849" v="24" actId="20577"/>
          <ac:spMkLst>
            <pc:docMk/>
            <pc:sldMk cId="363330973" sldId="277"/>
            <ac:spMk id="9" creationId="{DE8D7ED8-7BCA-B5C2-EE27-C7A84F1B2704}"/>
          </ac:spMkLst>
        </pc:spChg>
        <pc:grpChg chg="mod">
          <ac:chgData name="周育薇" userId="S::s1103802@mail.yzu.edu.tw::40a98e5c-e67d-4e5d-8feb-a6c7cb8e9947" providerId="AD" clId="Web-{473E260E-9CBB-A8F5-EA34-D8D4A95AA5FF}" dt="2024-05-23T12:52:21.147" v="31" actId="1076"/>
          <ac:grpSpMkLst>
            <pc:docMk/>
            <pc:sldMk cId="363330973" sldId="277"/>
            <ac:grpSpMk id="10" creationId="{CCCBCABA-68F8-6625-FA34-DB0C1448CA5A}"/>
          </ac:grpSpMkLst>
        </pc:grpChg>
        <pc:grpChg chg="mod">
          <ac:chgData name="周育薇" userId="S::s1103802@mail.yzu.edu.tw::40a98e5c-e67d-4e5d-8feb-a6c7cb8e9947" providerId="AD" clId="Web-{473E260E-9CBB-A8F5-EA34-D8D4A95AA5FF}" dt="2024-05-23T12:52:21.085" v="29" actId="1076"/>
          <ac:grpSpMkLst>
            <pc:docMk/>
            <pc:sldMk cId="363330973" sldId="277"/>
            <ac:grpSpMk id="11" creationId="{D97D6469-18C3-325C-06D8-ED8B0028D21B}"/>
          </ac:grpSpMkLst>
        </pc:grpChg>
        <pc:grpChg chg="mod">
          <ac:chgData name="周育薇" userId="S::s1103802@mail.yzu.edu.tw::40a98e5c-e67d-4e5d-8feb-a6c7cb8e9947" providerId="AD" clId="Web-{473E260E-9CBB-A8F5-EA34-D8D4A95AA5FF}" dt="2024-05-23T12:52:21.116" v="30" actId="1076"/>
          <ac:grpSpMkLst>
            <pc:docMk/>
            <pc:sldMk cId="363330973" sldId="277"/>
            <ac:grpSpMk id="17" creationId="{B7E823E2-5240-BD6F-8945-D002CAE1F865}"/>
          </ac:grpSpMkLst>
        </pc:grpChg>
        <pc:picChg chg="mod">
          <ac:chgData name="周育薇" userId="S::s1103802@mail.yzu.edu.tw::40a98e5c-e67d-4e5d-8feb-a6c7cb8e9947" providerId="AD" clId="Web-{473E260E-9CBB-A8F5-EA34-D8D4A95AA5FF}" dt="2024-05-23T12:52:21.054" v="28" actId="1076"/>
          <ac:picMkLst>
            <pc:docMk/>
            <pc:sldMk cId="363330973" sldId="277"/>
            <ac:picMk id="8" creationId="{00000000-0000-0000-0000-000000000000}"/>
          </ac:picMkLst>
        </pc:picChg>
        <pc:picChg chg="mod">
          <ac:chgData name="周育薇" userId="S::s1103802@mail.yzu.edu.tw::40a98e5c-e67d-4e5d-8feb-a6c7cb8e9947" providerId="AD" clId="Web-{473E260E-9CBB-A8F5-EA34-D8D4A95AA5FF}" dt="2024-05-23T12:52:21.163" v="32" actId="1076"/>
          <ac:picMkLst>
            <pc:docMk/>
            <pc:sldMk cId="363330973" sldId="277"/>
            <ac:picMk id="13" creationId="{5FBCC09F-CEEF-2D50-3084-93668B95DAF9}"/>
          </ac:picMkLst>
        </pc:picChg>
      </pc:sldChg>
      <pc:sldChg chg="del">
        <pc:chgData name="周育薇" userId="S::s1103802@mail.yzu.edu.tw::40a98e5c-e67d-4e5d-8feb-a6c7cb8e9947" providerId="AD" clId="Web-{473E260E-9CBB-A8F5-EA34-D8D4A95AA5FF}" dt="2024-05-23T12:49:00.750" v="1"/>
        <pc:sldMkLst>
          <pc:docMk/>
          <pc:sldMk cId="1792360602" sldId="400"/>
        </pc:sldMkLst>
      </pc:sldChg>
      <pc:sldChg chg="add del ord">
        <pc:chgData name="周育薇" userId="S::s1103802@mail.yzu.edu.tw::40a98e5c-e67d-4e5d-8feb-a6c7cb8e9947" providerId="AD" clId="Web-{473E260E-9CBB-A8F5-EA34-D8D4A95AA5FF}" dt="2024-05-23T12:50:05.315" v="10"/>
        <pc:sldMkLst>
          <pc:docMk/>
          <pc:sldMk cId="3807214559" sldId="401"/>
        </pc:sldMkLst>
      </pc:sldChg>
      <pc:sldChg chg="add del ord">
        <pc:chgData name="周育薇" userId="S::s1103802@mail.yzu.edu.tw::40a98e5c-e67d-4e5d-8feb-a6c7cb8e9947" providerId="AD" clId="Web-{473E260E-9CBB-A8F5-EA34-D8D4A95AA5FF}" dt="2024-05-23T12:50:14.971" v="12"/>
        <pc:sldMkLst>
          <pc:docMk/>
          <pc:sldMk cId="3897631186" sldId="402"/>
        </pc:sldMkLst>
      </pc:sldChg>
      <pc:sldChg chg="add del ord">
        <pc:chgData name="周育薇" userId="S::s1103802@mail.yzu.edu.tw::40a98e5c-e67d-4e5d-8feb-a6c7cb8e9947" providerId="AD" clId="Web-{473E260E-9CBB-A8F5-EA34-D8D4A95AA5FF}" dt="2024-05-23T12:50:20.237" v="13"/>
        <pc:sldMkLst>
          <pc:docMk/>
          <pc:sldMk cId="1504266519" sldId="403"/>
        </pc:sldMkLst>
      </pc:sldChg>
      <pc:sldChg chg="add del ord">
        <pc:chgData name="周育薇" userId="S::s1103802@mail.yzu.edu.tw::40a98e5c-e67d-4e5d-8feb-a6c7cb8e9947" providerId="AD" clId="Web-{473E260E-9CBB-A8F5-EA34-D8D4A95AA5FF}" dt="2024-05-23T12:50:28.206" v="14"/>
        <pc:sldMkLst>
          <pc:docMk/>
          <pc:sldMk cId="787522243" sldId="404"/>
        </pc:sldMkLst>
      </pc:sldChg>
      <pc:sldChg chg="add">
        <pc:chgData name="周育薇" userId="S::s1103802@mail.yzu.edu.tw::40a98e5c-e67d-4e5d-8feb-a6c7cb8e9947" providerId="AD" clId="Web-{473E260E-9CBB-A8F5-EA34-D8D4A95AA5FF}" dt="2024-05-23T12:48:52.687" v="0"/>
        <pc:sldMkLst>
          <pc:docMk/>
          <pc:sldMk cId="1801786236" sldId="405"/>
        </pc:sldMkLst>
      </pc:sldChg>
    </pc:docChg>
  </pc:docChgLst>
  <pc:docChgLst>
    <pc:chgData name="李歐文" userId="S::s1093705@mail.yzu.edu.tw::ac4eb9f9-f1dc-483d-8fd3-1c3931a8f813" providerId="AD" clId="Web-{8DE228E9-24FA-DCAC-16CD-62E5060B510F}"/>
    <pc:docChg chg="modSld">
      <pc:chgData name="李歐文" userId="S::s1093705@mail.yzu.edu.tw::ac4eb9f9-f1dc-483d-8fd3-1c3931a8f813" providerId="AD" clId="Web-{8DE228E9-24FA-DCAC-16CD-62E5060B510F}" dt="2024-05-29T13:42:54.300" v="20" actId="20577"/>
      <pc:docMkLst>
        <pc:docMk/>
      </pc:docMkLst>
      <pc:sldChg chg="modSp">
        <pc:chgData name="李歐文" userId="S::s1093705@mail.yzu.edu.tw::ac4eb9f9-f1dc-483d-8fd3-1c3931a8f813" providerId="AD" clId="Web-{8DE228E9-24FA-DCAC-16CD-62E5060B510F}" dt="2024-05-29T13:42:54.300" v="20" actId="20577"/>
        <pc:sldMkLst>
          <pc:docMk/>
          <pc:sldMk cId="2376799100" sldId="397"/>
        </pc:sldMkLst>
        <pc:spChg chg="mod">
          <ac:chgData name="李歐文" userId="S::s1093705@mail.yzu.edu.tw::ac4eb9f9-f1dc-483d-8fd3-1c3931a8f813" providerId="AD" clId="Web-{8DE228E9-24FA-DCAC-16CD-62E5060B510F}" dt="2024-05-29T13:42:54.300" v="20" actId="20577"/>
          <ac:spMkLst>
            <pc:docMk/>
            <pc:sldMk cId="2376799100" sldId="397"/>
            <ac:spMk id="11" creationId="{10005063-2604-C6C2-C7BE-AE049D2BFC4B}"/>
          </ac:spMkLst>
        </pc:spChg>
      </pc:sldChg>
      <pc:sldChg chg="modSp">
        <pc:chgData name="李歐文" userId="S::s1093705@mail.yzu.edu.tw::ac4eb9f9-f1dc-483d-8fd3-1c3931a8f813" providerId="AD" clId="Web-{8DE228E9-24FA-DCAC-16CD-62E5060B510F}" dt="2024-05-29T13:41:54.893" v="12" actId="20577"/>
        <pc:sldMkLst>
          <pc:docMk/>
          <pc:sldMk cId="1220240057" sldId="406"/>
        </pc:sldMkLst>
        <pc:spChg chg="mod">
          <ac:chgData name="李歐文" userId="S::s1093705@mail.yzu.edu.tw::ac4eb9f9-f1dc-483d-8fd3-1c3931a8f813" providerId="AD" clId="Web-{8DE228E9-24FA-DCAC-16CD-62E5060B510F}" dt="2024-05-29T13:41:54.893" v="12" actId="20577"/>
          <ac:spMkLst>
            <pc:docMk/>
            <pc:sldMk cId="1220240057" sldId="406"/>
            <ac:spMk id="11" creationId="{10005063-2604-C6C2-C7BE-AE049D2BFC4B}"/>
          </ac:spMkLst>
        </pc:spChg>
      </pc:sldChg>
    </pc:docChg>
  </pc:docChgLst>
  <pc:docChgLst>
    <pc:chgData name="林唐如" userId="S::s1103328@mail.yzu.edu.tw::b258f0a2-581a-40eb-ad98-bdd1a878b0ca" providerId="AD" clId="Web-{52A5DC08-E272-480C-8CA7-8BCA5015F689}"/>
    <pc:docChg chg="modSld">
      <pc:chgData name="林唐如" userId="S::s1103328@mail.yzu.edu.tw::b258f0a2-581a-40eb-ad98-bdd1a878b0ca" providerId="AD" clId="Web-{52A5DC08-E272-480C-8CA7-8BCA5015F689}" dt="2024-05-20T11:31:04.488" v="3" actId="1076"/>
      <pc:docMkLst>
        <pc:docMk/>
      </pc:docMkLst>
      <pc:sldChg chg="modSp">
        <pc:chgData name="林唐如" userId="S::s1103328@mail.yzu.edu.tw::b258f0a2-581a-40eb-ad98-bdd1a878b0ca" providerId="AD" clId="Web-{52A5DC08-E272-480C-8CA7-8BCA5015F689}" dt="2024-05-20T11:31:04.488" v="3" actId="1076"/>
        <pc:sldMkLst>
          <pc:docMk/>
          <pc:sldMk cId="0" sldId="257"/>
        </pc:sldMkLst>
        <pc:spChg chg="mod">
          <ac:chgData name="林唐如" userId="S::s1103328@mail.yzu.edu.tw::b258f0a2-581a-40eb-ad98-bdd1a878b0ca" providerId="AD" clId="Web-{52A5DC08-E272-480C-8CA7-8BCA5015F689}" dt="2024-05-20T11:31:04.488" v="3" actId="1076"/>
          <ac:spMkLst>
            <pc:docMk/>
            <pc:sldMk cId="0" sldId="257"/>
            <ac:spMk id="5" creationId="{00000000-0000-0000-0000-000000000000}"/>
          </ac:spMkLst>
        </pc:spChg>
      </pc:sldChg>
    </pc:docChg>
  </pc:docChgLst>
  <pc:docChgLst>
    <pc:chgData name="李歐文" userId="S::s1093705@mail.yzu.edu.tw::ac4eb9f9-f1dc-483d-8fd3-1c3931a8f813" providerId="AD" clId="Web-{D231EE37-EC88-67B2-0FE6-D1243A63DEF6}"/>
    <pc:docChg chg="addSld delSld modSld sldOrd">
      <pc:chgData name="李歐文" userId="S::s1093705@mail.yzu.edu.tw::ac4eb9f9-f1dc-483d-8fd3-1c3931a8f813" providerId="AD" clId="Web-{D231EE37-EC88-67B2-0FE6-D1243A63DEF6}" dt="2024-05-22T09:42:39.868" v="45"/>
      <pc:docMkLst>
        <pc:docMk/>
      </pc:docMkLst>
      <pc:sldChg chg="mod modShow">
        <pc:chgData name="李歐文" userId="S::s1093705@mail.yzu.edu.tw::ac4eb9f9-f1dc-483d-8fd3-1c3931a8f813" providerId="AD" clId="Web-{D231EE37-EC88-67B2-0FE6-D1243A63DEF6}" dt="2024-05-22T09:42:39.728" v="44"/>
        <pc:sldMkLst>
          <pc:docMk/>
          <pc:sldMk cId="0" sldId="257"/>
        </pc:sldMkLst>
      </pc:sldChg>
      <pc:sldChg chg="mod modShow">
        <pc:chgData name="李歐文" userId="S::s1093705@mail.yzu.edu.tw::ac4eb9f9-f1dc-483d-8fd3-1c3931a8f813" providerId="AD" clId="Web-{D231EE37-EC88-67B2-0FE6-D1243A63DEF6}" dt="2024-05-22T09:42:38.618" v="35"/>
        <pc:sldMkLst>
          <pc:docMk/>
          <pc:sldMk cId="0" sldId="258"/>
        </pc:sldMkLst>
      </pc:sldChg>
      <pc:sldChg chg="mod modShow">
        <pc:chgData name="李歐文" userId="S::s1093705@mail.yzu.edu.tw::ac4eb9f9-f1dc-483d-8fd3-1c3931a8f813" providerId="AD" clId="Web-{D231EE37-EC88-67B2-0FE6-D1243A63DEF6}" dt="2024-05-22T09:42:38.712" v="36"/>
        <pc:sldMkLst>
          <pc:docMk/>
          <pc:sldMk cId="0" sldId="259"/>
        </pc:sldMkLst>
      </pc:sldChg>
      <pc:sldChg chg="mod modShow">
        <pc:chgData name="李歐文" userId="S::s1093705@mail.yzu.edu.tw::ac4eb9f9-f1dc-483d-8fd3-1c3931a8f813" providerId="AD" clId="Web-{D231EE37-EC88-67B2-0FE6-D1243A63DEF6}" dt="2024-05-22T09:42:38.759" v="37"/>
        <pc:sldMkLst>
          <pc:docMk/>
          <pc:sldMk cId="0" sldId="260"/>
        </pc:sldMkLst>
      </pc:sldChg>
      <pc:sldChg chg="mod modShow">
        <pc:chgData name="李歐文" userId="S::s1093705@mail.yzu.edu.tw::ac4eb9f9-f1dc-483d-8fd3-1c3931a8f813" providerId="AD" clId="Web-{D231EE37-EC88-67B2-0FE6-D1243A63DEF6}" dt="2024-05-22T09:42:38.931" v="38"/>
        <pc:sldMkLst>
          <pc:docMk/>
          <pc:sldMk cId="0" sldId="261"/>
        </pc:sldMkLst>
      </pc:sldChg>
      <pc:sldChg chg="mod modShow">
        <pc:chgData name="李歐文" userId="S::s1093705@mail.yzu.edu.tw::ac4eb9f9-f1dc-483d-8fd3-1c3931a8f813" providerId="AD" clId="Web-{D231EE37-EC88-67B2-0FE6-D1243A63DEF6}" dt="2024-05-22T09:42:38.993" v="39"/>
        <pc:sldMkLst>
          <pc:docMk/>
          <pc:sldMk cId="0" sldId="262"/>
        </pc:sldMkLst>
      </pc:sldChg>
      <pc:sldChg chg="mod modShow">
        <pc:chgData name="李歐文" userId="S::s1093705@mail.yzu.edu.tw::ac4eb9f9-f1dc-483d-8fd3-1c3931a8f813" providerId="AD" clId="Web-{D231EE37-EC88-67B2-0FE6-D1243A63DEF6}" dt="2024-05-22T09:42:39.103" v="40"/>
        <pc:sldMkLst>
          <pc:docMk/>
          <pc:sldMk cId="0" sldId="263"/>
        </pc:sldMkLst>
      </pc:sldChg>
      <pc:sldChg chg="mod modShow">
        <pc:chgData name="李歐文" userId="S::s1093705@mail.yzu.edu.tw::ac4eb9f9-f1dc-483d-8fd3-1c3931a8f813" providerId="AD" clId="Web-{D231EE37-EC88-67B2-0FE6-D1243A63DEF6}" dt="2024-05-22T09:42:38.524" v="34"/>
        <pc:sldMkLst>
          <pc:docMk/>
          <pc:sldMk cId="0" sldId="264"/>
        </pc:sldMkLst>
      </pc:sldChg>
      <pc:sldChg chg="mod modShow">
        <pc:chgData name="李歐文" userId="S::s1093705@mail.yzu.edu.tw::ac4eb9f9-f1dc-483d-8fd3-1c3931a8f813" providerId="AD" clId="Web-{D231EE37-EC88-67B2-0FE6-D1243A63DEF6}" dt="2024-05-22T09:42:39.212" v="41"/>
        <pc:sldMkLst>
          <pc:docMk/>
          <pc:sldMk cId="0" sldId="265"/>
        </pc:sldMkLst>
      </pc:sldChg>
      <pc:sldChg chg="mod modShow">
        <pc:chgData name="李歐文" userId="S::s1093705@mail.yzu.edu.tw::ac4eb9f9-f1dc-483d-8fd3-1c3931a8f813" providerId="AD" clId="Web-{D231EE37-EC88-67B2-0FE6-D1243A63DEF6}" dt="2024-05-22T09:42:39.540" v="42"/>
        <pc:sldMkLst>
          <pc:docMk/>
          <pc:sldMk cId="0" sldId="266"/>
        </pc:sldMkLst>
      </pc:sldChg>
      <pc:sldChg chg="mod modShow">
        <pc:chgData name="李歐文" userId="S::s1093705@mail.yzu.edu.tw::ac4eb9f9-f1dc-483d-8fd3-1c3931a8f813" providerId="AD" clId="Web-{D231EE37-EC88-67B2-0FE6-D1243A63DEF6}" dt="2024-05-22T09:42:39.696" v="43"/>
        <pc:sldMkLst>
          <pc:docMk/>
          <pc:sldMk cId="0" sldId="267"/>
        </pc:sldMkLst>
      </pc:sldChg>
      <pc:sldChg chg="mod modShow">
        <pc:chgData name="李歐文" userId="S::s1093705@mail.yzu.edu.tw::ac4eb9f9-f1dc-483d-8fd3-1c3931a8f813" providerId="AD" clId="Web-{D231EE37-EC88-67B2-0FE6-D1243A63DEF6}" dt="2024-05-22T09:42:39.868" v="45"/>
        <pc:sldMkLst>
          <pc:docMk/>
          <pc:sldMk cId="0" sldId="268"/>
        </pc:sldMkLst>
      </pc:sldChg>
      <pc:sldChg chg="del">
        <pc:chgData name="李歐文" userId="S::s1093705@mail.yzu.edu.tw::ac4eb9f9-f1dc-483d-8fd3-1c3931a8f813" providerId="AD" clId="Web-{D231EE37-EC88-67B2-0FE6-D1243A63DEF6}" dt="2024-05-22T09:15:49.603" v="4"/>
        <pc:sldMkLst>
          <pc:docMk/>
          <pc:sldMk cId="0" sldId="269"/>
        </pc:sldMkLst>
      </pc:sldChg>
      <pc:sldChg chg="del">
        <pc:chgData name="李歐文" userId="S::s1093705@mail.yzu.edu.tw::ac4eb9f9-f1dc-483d-8fd3-1c3931a8f813" providerId="AD" clId="Web-{D231EE37-EC88-67B2-0FE6-D1243A63DEF6}" dt="2024-05-22T09:15:55.338" v="5"/>
        <pc:sldMkLst>
          <pc:docMk/>
          <pc:sldMk cId="0" sldId="271"/>
        </pc:sldMkLst>
      </pc:sldChg>
      <pc:sldChg chg="del">
        <pc:chgData name="李歐文" userId="S::s1093705@mail.yzu.edu.tw::ac4eb9f9-f1dc-483d-8fd3-1c3931a8f813" providerId="AD" clId="Web-{D231EE37-EC88-67B2-0FE6-D1243A63DEF6}" dt="2024-05-22T09:14:40.647" v="2"/>
        <pc:sldMkLst>
          <pc:docMk/>
          <pc:sldMk cId="0" sldId="272"/>
        </pc:sldMkLst>
      </pc:sldChg>
      <pc:sldChg chg="del">
        <pc:chgData name="李歐文" userId="S::s1093705@mail.yzu.edu.tw::ac4eb9f9-f1dc-483d-8fd3-1c3931a8f813" providerId="AD" clId="Web-{D231EE37-EC88-67B2-0FE6-D1243A63DEF6}" dt="2024-05-22T09:14:40.647" v="1"/>
        <pc:sldMkLst>
          <pc:docMk/>
          <pc:sldMk cId="0" sldId="273"/>
        </pc:sldMkLst>
      </pc:sldChg>
      <pc:sldChg chg="addSp delSp modSp">
        <pc:chgData name="李歐文" userId="S::s1093705@mail.yzu.edu.tw::ac4eb9f9-f1dc-483d-8fd3-1c3931a8f813" providerId="AD" clId="Web-{D231EE37-EC88-67B2-0FE6-D1243A63DEF6}" dt="2024-05-22T09:17:38.670" v="23" actId="20577"/>
        <pc:sldMkLst>
          <pc:docMk/>
          <pc:sldMk cId="363330973" sldId="277"/>
        </pc:sldMkLst>
        <pc:spChg chg="del mod">
          <ac:chgData name="李歐文" userId="S::s1093705@mail.yzu.edu.tw::ac4eb9f9-f1dc-483d-8fd3-1c3931a8f813" providerId="AD" clId="Web-{D231EE37-EC88-67B2-0FE6-D1243A63DEF6}" dt="2024-05-22T09:17:36.404" v="19"/>
          <ac:spMkLst>
            <pc:docMk/>
            <pc:sldMk cId="363330973" sldId="277"/>
            <ac:spMk id="6" creationId="{00000000-0000-0000-0000-000000000000}"/>
          </ac:spMkLst>
        </pc:spChg>
        <pc:spChg chg="add mod">
          <ac:chgData name="李歐文" userId="S::s1093705@mail.yzu.edu.tw::ac4eb9f9-f1dc-483d-8fd3-1c3931a8f813" providerId="AD" clId="Web-{D231EE37-EC88-67B2-0FE6-D1243A63DEF6}" dt="2024-05-22T09:17:38.670" v="23" actId="20577"/>
          <ac:spMkLst>
            <pc:docMk/>
            <pc:sldMk cId="363330973" sldId="277"/>
            <ac:spMk id="9" creationId="{DE8D7ED8-7BCA-B5C2-EE27-C7A84F1B2704}"/>
          </ac:spMkLst>
        </pc:spChg>
        <pc:picChg chg="mod">
          <ac:chgData name="李歐文" userId="S::s1093705@mail.yzu.edu.tw::ac4eb9f9-f1dc-483d-8fd3-1c3931a8f813" providerId="AD" clId="Web-{D231EE37-EC88-67B2-0FE6-D1243A63DEF6}" dt="2024-05-22T09:17:28.982" v="15" actId="1076"/>
          <ac:picMkLst>
            <pc:docMk/>
            <pc:sldMk cId="363330973" sldId="277"/>
            <ac:picMk id="8" creationId="{00000000-0000-0000-0000-000000000000}"/>
          </ac:picMkLst>
        </pc:picChg>
      </pc:sldChg>
      <pc:sldChg chg="del">
        <pc:chgData name="李歐文" userId="S::s1093705@mail.yzu.edu.tw::ac4eb9f9-f1dc-483d-8fd3-1c3931a8f813" providerId="AD" clId="Web-{D231EE37-EC88-67B2-0FE6-D1243A63DEF6}" dt="2024-05-22T09:14:27.443" v="0"/>
        <pc:sldMkLst>
          <pc:docMk/>
          <pc:sldMk cId="3345684718" sldId="278"/>
        </pc:sldMkLst>
      </pc:sldChg>
      <pc:sldChg chg="modSp add ord">
        <pc:chgData name="李歐文" userId="S::s1093705@mail.yzu.edu.tw::ac4eb9f9-f1dc-483d-8fd3-1c3931a8f813" providerId="AD" clId="Web-{D231EE37-EC88-67B2-0FE6-D1243A63DEF6}" dt="2024-05-22T09:24:18.405" v="33" actId="20577"/>
        <pc:sldMkLst>
          <pc:docMk/>
          <pc:sldMk cId="2376799100" sldId="397"/>
        </pc:sldMkLst>
        <pc:spChg chg="mod">
          <ac:chgData name="李歐文" userId="S::s1093705@mail.yzu.edu.tw::ac4eb9f9-f1dc-483d-8fd3-1c3931a8f813" providerId="AD" clId="Web-{D231EE37-EC88-67B2-0FE6-D1243A63DEF6}" dt="2024-05-22T09:17:55.874" v="25"/>
          <ac:spMkLst>
            <pc:docMk/>
            <pc:sldMk cId="2376799100" sldId="397"/>
            <ac:spMk id="4" creationId="{14758EDE-2833-7BC7-D80F-1108AF00FFCB}"/>
          </ac:spMkLst>
        </pc:spChg>
        <pc:spChg chg="mod">
          <ac:chgData name="李歐文" userId="S::s1093705@mail.yzu.edu.tw::ac4eb9f9-f1dc-483d-8fd3-1c3931a8f813" providerId="AD" clId="Web-{D231EE37-EC88-67B2-0FE6-D1243A63DEF6}" dt="2024-05-22T09:24:18.405" v="33" actId="20577"/>
          <ac:spMkLst>
            <pc:docMk/>
            <pc:sldMk cId="2376799100" sldId="397"/>
            <ac:spMk id="11" creationId="{10005063-2604-C6C2-C7BE-AE049D2BFC4B}"/>
          </ac:spMkLst>
        </pc:spChg>
      </pc:sldChg>
      <pc:sldChg chg="modSp add">
        <pc:chgData name="李歐文" userId="S::s1093705@mail.yzu.edu.tw::ac4eb9f9-f1dc-483d-8fd3-1c3931a8f813" providerId="AD" clId="Web-{D231EE37-EC88-67B2-0FE6-D1243A63DEF6}" dt="2024-05-22T09:17:10.966" v="11"/>
        <pc:sldMkLst>
          <pc:docMk/>
          <pc:sldMk cId="1792360602" sldId="400"/>
        </pc:sldMkLst>
        <pc:spChg chg="mod">
          <ac:chgData name="李歐文" userId="S::s1093705@mail.yzu.edu.tw::ac4eb9f9-f1dc-483d-8fd3-1c3931a8f813" providerId="AD" clId="Web-{D231EE37-EC88-67B2-0FE6-D1243A63DEF6}" dt="2024-05-22T09:17:10.966" v="11"/>
          <ac:spMkLst>
            <pc:docMk/>
            <pc:sldMk cId="1792360602" sldId="400"/>
            <ac:spMk id="16" creationId="{F685BE1C-5EF4-9E93-4361-DE6328520598}"/>
          </ac:spMkLst>
        </pc:spChg>
      </pc:sldChg>
      <pc:sldChg chg="modSp">
        <pc:chgData name="李歐文" userId="S::s1093705@mail.yzu.edu.tw::ac4eb9f9-f1dc-483d-8fd3-1c3931a8f813" providerId="AD" clId="Web-{D231EE37-EC88-67B2-0FE6-D1243A63DEF6}" dt="2024-05-22T09:17:08.059" v="10"/>
        <pc:sldMkLst>
          <pc:docMk/>
          <pc:sldMk cId="3807214559" sldId="401"/>
        </pc:sldMkLst>
        <pc:spChg chg="mod">
          <ac:chgData name="李歐文" userId="S::s1093705@mail.yzu.edu.tw::ac4eb9f9-f1dc-483d-8fd3-1c3931a8f813" providerId="AD" clId="Web-{D231EE37-EC88-67B2-0FE6-D1243A63DEF6}" dt="2024-05-22T09:17:08.059" v="10"/>
          <ac:spMkLst>
            <pc:docMk/>
            <pc:sldMk cId="3807214559" sldId="401"/>
            <ac:spMk id="10" creationId="{1B4EB85A-AB64-4882-5128-88D91224EBF8}"/>
          </ac:spMkLst>
        </pc:spChg>
      </pc:sldChg>
      <pc:sldChg chg="modSp">
        <pc:chgData name="李歐文" userId="S::s1093705@mail.yzu.edu.tw::ac4eb9f9-f1dc-483d-8fd3-1c3931a8f813" providerId="AD" clId="Web-{D231EE37-EC88-67B2-0FE6-D1243A63DEF6}" dt="2024-05-22T09:17:04.809" v="9"/>
        <pc:sldMkLst>
          <pc:docMk/>
          <pc:sldMk cId="3897631186" sldId="402"/>
        </pc:sldMkLst>
        <pc:spChg chg="mod">
          <ac:chgData name="李歐文" userId="S::s1093705@mail.yzu.edu.tw::ac4eb9f9-f1dc-483d-8fd3-1c3931a8f813" providerId="AD" clId="Web-{D231EE37-EC88-67B2-0FE6-D1243A63DEF6}" dt="2024-05-22T09:17:04.809" v="9"/>
          <ac:spMkLst>
            <pc:docMk/>
            <pc:sldMk cId="3897631186" sldId="402"/>
            <ac:spMk id="16" creationId="{F685BE1C-5EF4-9E93-4361-DE6328520598}"/>
          </ac:spMkLst>
        </pc:spChg>
      </pc:sldChg>
      <pc:sldChg chg="modSp">
        <pc:chgData name="李歐文" userId="S::s1093705@mail.yzu.edu.tw::ac4eb9f9-f1dc-483d-8fd3-1c3931a8f813" providerId="AD" clId="Web-{D231EE37-EC88-67B2-0FE6-D1243A63DEF6}" dt="2024-05-22T09:16:52.918" v="8"/>
        <pc:sldMkLst>
          <pc:docMk/>
          <pc:sldMk cId="1504266519" sldId="403"/>
        </pc:sldMkLst>
        <pc:spChg chg="mod">
          <ac:chgData name="李歐文" userId="S::s1093705@mail.yzu.edu.tw::ac4eb9f9-f1dc-483d-8fd3-1c3931a8f813" providerId="AD" clId="Web-{D231EE37-EC88-67B2-0FE6-D1243A63DEF6}" dt="2024-05-22T09:16:52.918" v="8"/>
          <ac:spMkLst>
            <pc:docMk/>
            <pc:sldMk cId="1504266519" sldId="403"/>
            <ac:spMk id="16" creationId="{F685BE1C-5EF4-9E93-4361-DE6328520598}"/>
          </ac:spMkLst>
        </pc:spChg>
      </pc:sldChg>
      <pc:sldChg chg="modSp">
        <pc:chgData name="李歐文" userId="S::s1093705@mail.yzu.edu.tw::ac4eb9f9-f1dc-483d-8fd3-1c3931a8f813" providerId="AD" clId="Web-{D231EE37-EC88-67B2-0FE6-D1243A63DEF6}" dt="2024-05-22T09:14:57.945" v="3"/>
        <pc:sldMkLst>
          <pc:docMk/>
          <pc:sldMk cId="787522243" sldId="404"/>
        </pc:sldMkLst>
        <pc:spChg chg="mod">
          <ac:chgData name="李歐文" userId="S::s1093705@mail.yzu.edu.tw::ac4eb9f9-f1dc-483d-8fd3-1c3931a8f813" providerId="AD" clId="Web-{D231EE37-EC88-67B2-0FE6-D1243A63DEF6}" dt="2024-05-22T09:14:57.945" v="3"/>
          <ac:spMkLst>
            <pc:docMk/>
            <pc:sldMk cId="787522243" sldId="404"/>
            <ac:spMk id="16" creationId="{F685BE1C-5EF4-9E93-4361-DE6328520598}"/>
          </ac:spMkLst>
        </pc:spChg>
      </pc:sldChg>
    </pc:docChg>
  </pc:docChgLst>
  <pc:docChgLst>
    <pc:chgData name="林唐如" userId="S::s1103328@mail.yzu.edu.tw::b258f0a2-581a-40eb-ad98-bdd1a878b0ca" providerId="AD" clId="Web-{C2E2B6D0-94C3-4925-B196-545E915CECCD}"/>
    <pc:docChg chg="addSld delSld modSld">
      <pc:chgData name="林唐如" userId="S::s1103328@mail.yzu.edu.tw::b258f0a2-581a-40eb-ad98-bdd1a878b0ca" providerId="AD" clId="Web-{C2E2B6D0-94C3-4925-B196-545E915CECCD}" dt="2024-05-17T09:20:16.464" v="272" actId="1076"/>
      <pc:docMkLst>
        <pc:docMk/>
      </pc:docMkLst>
      <pc:sldChg chg="modSp">
        <pc:chgData name="林唐如" userId="S::s1103328@mail.yzu.edu.tw::b258f0a2-581a-40eb-ad98-bdd1a878b0ca" providerId="AD" clId="Web-{C2E2B6D0-94C3-4925-B196-545E915CECCD}" dt="2024-05-17T09:14:59.976" v="208" actId="20577"/>
        <pc:sldMkLst>
          <pc:docMk/>
          <pc:sldMk cId="0" sldId="257"/>
        </pc:sldMkLst>
        <pc:spChg chg="mod">
          <ac:chgData name="林唐如" userId="S::s1103328@mail.yzu.edu.tw::b258f0a2-581a-40eb-ad98-bdd1a878b0ca" providerId="AD" clId="Web-{C2E2B6D0-94C3-4925-B196-545E915CECCD}" dt="2024-05-17T09:14:59.976" v="208" actId="20577"/>
          <ac:spMkLst>
            <pc:docMk/>
            <pc:sldMk cId="0" sldId="257"/>
            <ac:spMk id="5" creationId="{00000000-0000-0000-0000-000000000000}"/>
          </ac:spMkLst>
        </pc:spChg>
      </pc:sldChg>
      <pc:sldChg chg="modSp">
        <pc:chgData name="林唐如" userId="S::s1103328@mail.yzu.edu.tw::b258f0a2-581a-40eb-ad98-bdd1a878b0ca" providerId="AD" clId="Web-{C2E2B6D0-94C3-4925-B196-545E915CECCD}" dt="2024-05-17T09:15:07.788" v="209" actId="20577"/>
        <pc:sldMkLst>
          <pc:docMk/>
          <pc:sldMk cId="0" sldId="258"/>
        </pc:sldMkLst>
        <pc:spChg chg="mod">
          <ac:chgData name="林唐如" userId="S::s1103328@mail.yzu.edu.tw::b258f0a2-581a-40eb-ad98-bdd1a878b0ca" providerId="AD" clId="Web-{C2E2B6D0-94C3-4925-B196-545E915CECCD}" dt="2024-05-17T09:15:07.788" v="209" actId="20577"/>
          <ac:spMkLst>
            <pc:docMk/>
            <pc:sldMk cId="0" sldId="258"/>
            <ac:spMk id="5" creationId="{00000000-0000-0000-0000-000000000000}"/>
          </ac:spMkLst>
        </pc:spChg>
      </pc:sldChg>
      <pc:sldChg chg="modSp">
        <pc:chgData name="林唐如" userId="S::s1103328@mail.yzu.edu.tw::b258f0a2-581a-40eb-ad98-bdd1a878b0ca" providerId="AD" clId="Web-{C2E2B6D0-94C3-4925-B196-545E915CECCD}" dt="2024-05-17T09:15:11.866" v="210" actId="20577"/>
        <pc:sldMkLst>
          <pc:docMk/>
          <pc:sldMk cId="0" sldId="259"/>
        </pc:sldMkLst>
        <pc:spChg chg="mod">
          <ac:chgData name="林唐如" userId="S::s1103328@mail.yzu.edu.tw::b258f0a2-581a-40eb-ad98-bdd1a878b0ca" providerId="AD" clId="Web-{C2E2B6D0-94C3-4925-B196-545E915CECCD}" dt="2024-05-17T09:15:11.866" v="210" actId="20577"/>
          <ac:spMkLst>
            <pc:docMk/>
            <pc:sldMk cId="0" sldId="259"/>
            <ac:spMk id="5" creationId="{00000000-0000-0000-0000-000000000000}"/>
          </ac:spMkLst>
        </pc:spChg>
      </pc:sldChg>
      <pc:sldChg chg="modSp">
        <pc:chgData name="林唐如" userId="S::s1103328@mail.yzu.edu.tw::b258f0a2-581a-40eb-ad98-bdd1a878b0ca" providerId="AD" clId="Web-{C2E2B6D0-94C3-4925-B196-545E915CECCD}" dt="2024-05-17T09:20:16.464" v="272" actId="1076"/>
        <pc:sldMkLst>
          <pc:docMk/>
          <pc:sldMk cId="0" sldId="262"/>
        </pc:sldMkLst>
        <pc:spChg chg="mod">
          <ac:chgData name="林唐如" userId="S::s1103328@mail.yzu.edu.tw::b258f0a2-581a-40eb-ad98-bdd1a878b0ca" providerId="AD" clId="Web-{C2E2B6D0-94C3-4925-B196-545E915CECCD}" dt="2024-05-17T09:18:46.901" v="270" actId="1076"/>
          <ac:spMkLst>
            <pc:docMk/>
            <pc:sldMk cId="0" sldId="262"/>
            <ac:spMk id="4" creationId="{00000000-0000-0000-0000-000000000000}"/>
          </ac:spMkLst>
        </pc:spChg>
        <pc:spChg chg="mod">
          <ac:chgData name="林唐如" userId="S::s1103328@mail.yzu.edu.tw::b258f0a2-581a-40eb-ad98-bdd1a878b0ca" providerId="AD" clId="Web-{C2E2B6D0-94C3-4925-B196-545E915CECCD}" dt="2024-05-17T09:18:33.900" v="269" actId="20577"/>
          <ac:spMkLst>
            <pc:docMk/>
            <pc:sldMk cId="0" sldId="262"/>
            <ac:spMk id="10" creationId="{00000000-0000-0000-0000-000000000000}"/>
          </ac:spMkLst>
        </pc:spChg>
        <pc:picChg chg="mod">
          <ac:chgData name="林唐如" userId="S::s1103328@mail.yzu.edu.tw::b258f0a2-581a-40eb-ad98-bdd1a878b0ca" providerId="AD" clId="Web-{C2E2B6D0-94C3-4925-B196-545E915CECCD}" dt="2024-05-17T09:20:16.464" v="272" actId="1076"/>
          <ac:picMkLst>
            <pc:docMk/>
            <pc:sldMk cId="0" sldId="262"/>
            <ac:picMk id="5" creationId="{00000000-0000-0000-0000-000000000000}"/>
          </ac:picMkLst>
        </pc:picChg>
      </pc:sldChg>
      <pc:sldChg chg="addSp delSp modSp del">
        <pc:chgData name="林唐如" userId="S::s1103328@mail.yzu.edu.tw::b258f0a2-581a-40eb-ad98-bdd1a878b0ca" providerId="AD" clId="Web-{C2E2B6D0-94C3-4925-B196-545E915CECCD}" dt="2024-05-17T09:08:29.173" v="88" actId="1076"/>
        <pc:sldMkLst>
          <pc:docMk/>
          <pc:sldMk cId="0" sldId="274"/>
        </pc:sldMkLst>
        <pc:spChg chg="del">
          <ac:chgData name="林唐如" userId="S::s1103328@mail.yzu.edu.tw::b258f0a2-581a-40eb-ad98-bdd1a878b0ca" providerId="AD" clId="Web-{C2E2B6D0-94C3-4925-B196-545E915CECCD}" dt="2024-05-17T08:57:37.040" v="21"/>
          <ac:spMkLst>
            <pc:docMk/>
            <pc:sldMk cId="0" sldId="274"/>
            <ac:spMk id="4" creationId="{00000000-0000-0000-0000-000000000000}"/>
          </ac:spMkLst>
        </pc:spChg>
        <pc:grpChg chg="add del mod">
          <ac:chgData name="林唐如" userId="S::s1103328@mail.yzu.edu.tw::b258f0a2-581a-40eb-ad98-bdd1a878b0ca" providerId="AD" clId="Web-{C2E2B6D0-94C3-4925-B196-545E915CECCD}" dt="2024-05-17T09:07:30.938" v="67"/>
          <ac:grpSpMkLst>
            <pc:docMk/>
            <pc:sldMk cId="0" sldId="274"/>
            <ac:grpSpMk id="20" creationId="{E0E7A337-4653-4D2F-7B0B-6CB3097086B7}"/>
          </ac:grpSpMkLst>
        </pc:grpChg>
        <pc:grpChg chg="add del mod">
          <ac:chgData name="林唐如" userId="S::s1103328@mail.yzu.edu.tw::b258f0a2-581a-40eb-ad98-bdd1a878b0ca" providerId="AD" clId="Web-{C2E2B6D0-94C3-4925-B196-545E915CECCD}" dt="2024-05-17T09:07:29.501" v="66"/>
          <ac:grpSpMkLst>
            <pc:docMk/>
            <pc:sldMk cId="0" sldId="274"/>
            <ac:grpSpMk id="21" creationId="{74637A08-302A-6583-F279-212200F5F824}"/>
          </ac:grpSpMkLst>
        </pc:grpChg>
        <pc:grpChg chg="add del">
          <ac:chgData name="林唐如" userId="S::s1103328@mail.yzu.edu.tw::b258f0a2-581a-40eb-ad98-bdd1a878b0ca" providerId="AD" clId="Web-{C2E2B6D0-94C3-4925-B196-545E915CECCD}" dt="2024-05-17T09:07:28.813" v="65"/>
          <ac:grpSpMkLst>
            <pc:docMk/>
            <pc:sldMk cId="0" sldId="274"/>
            <ac:grpSpMk id="22" creationId="{DDAAF08B-CCEA-1DCC-3935-C4725890919B}"/>
          </ac:grpSpMkLst>
        </pc:grpChg>
        <pc:picChg chg="add del mod">
          <ac:chgData name="林唐如" userId="S::s1103328@mail.yzu.edu.tw::b258f0a2-581a-40eb-ad98-bdd1a878b0ca" providerId="AD" clId="Web-{C2E2B6D0-94C3-4925-B196-545E915CECCD}" dt="2024-05-17T08:57:33.727" v="18"/>
          <ac:picMkLst>
            <pc:docMk/>
            <pc:sldMk cId="0" sldId="274"/>
            <ac:picMk id="2" creationId="{84165EBF-3EDC-E81B-0246-2509569AE88D}"/>
          </ac:picMkLst>
        </pc:picChg>
        <pc:picChg chg="add del mod">
          <ac:chgData name="林唐如" userId="S::s1103328@mail.yzu.edu.tw::b258f0a2-581a-40eb-ad98-bdd1a878b0ca" providerId="AD" clId="Web-{C2E2B6D0-94C3-4925-B196-545E915CECCD}" dt="2024-05-17T08:57:33.727" v="17"/>
          <ac:picMkLst>
            <pc:docMk/>
            <pc:sldMk cId="0" sldId="274"/>
            <ac:picMk id="5" creationId="{94254F92-072A-5295-AF46-F9C628E8C953}"/>
          </ac:picMkLst>
        </pc:picChg>
        <pc:picChg chg="del mod">
          <ac:chgData name="林唐如" userId="S::s1103328@mail.yzu.edu.tw::b258f0a2-581a-40eb-ad98-bdd1a878b0ca" providerId="AD" clId="Web-{C2E2B6D0-94C3-4925-B196-545E915CECCD}" dt="2024-05-17T08:57:25.867" v="15"/>
          <ac:picMkLst>
            <pc:docMk/>
            <pc:sldMk cId="0" sldId="274"/>
            <ac:picMk id="7" creationId="{B8495B60-E179-FADA-4A62-4436E5A8CD8C}"/>
          </ac:picMkLst>
        </pc:picChg>
        <pc:picChg chg="del">
          <ac:chgData name="林唐如" userId="S::s1103328@mail.yzu.edu.tw::b258f0a2-581a-40eb-ad98-bdd1a878b0ca" providerId="AD" clId="Web-{C2E2B6D0-94C3-4925-B196-545E915CECCD}" dt="2024-05-17T09:08:25.126" v="87"/>
          <ac:picMkLst>
            <pc:docMk/>
            <pc:sldMk cId="0" sldId="274"/>
            <ac:picMk id="8" creationId="{00000000-0000-0000-0000-000000000000}"/>
          </ac:picMkLst>
        </pc:picChg>
        <pc:picChg chg="del">
          <ac:chgData name="林唐如" userId="S::s1103328@mail.yzu.edu.tw::b258f0a2-581a-40eb-ad98-bdd1a878b0ca" providerId="AD" clId="Web-{C2E2B6D0-94C3-4925-B196-545E915CECCD}" dt="2024-05-17T08:55:16.491" v="8"/>
          <ac:picMkLst>
            <pc:docMk/>
            <pc:sldMk cId="0" sldId="274"/>
            <ac:picMk id="9" creationId="{00000000-0000-0000-0000-000000000000}"/>
          </ac:picMkLst>
        </pc:picChg>
        <pc:picChg chg="del">
          <ac:chgData name="林唐如" userId="S::s1103328@mail.yzu.edu.tw::b258f0a2-581a-40eb-ad98-bdd1a878b0ca" providerId="AD" clId="Web-{C2E2B6D0-94C3-4925-B196-545E915CECCD}" dt="2024-05-17T08:56:05.382" v="11"/>
          <ac:picMkLst>
            <pc:docMk/>
            <pc:sldMk cId="0" sldId="274"/>
            <ac:picMk id="10" creationId="{00000000-0000-0000-0000-000000000000}"/>
          </ac:picMkLst>
        </pc:picChg>
        <pc:picChg chg="del">
          <ac:chgData name="林唐如" userId="S::s1103328@mail.yzu.edu.tw::b258f0a2-581a-40eb-ad98-bdd1a878b0ca" providerId="AD" clId="Web-{C2E2B6D0-94C3-4925-B196-545E915CECCD}" dt="2024-05-17T08:57:33.727" v="20"/>
          <ac:picMkLst>
            <pc:docMk/>
            <pc:sldMk cId="0" sldId="274"/>
            <ac:picMk id="11" creationId="{00000000-0000-0000-0000-000000000000}"/>
          </ac:picMkLst>
        </pc:picChg>
        <pc:picChg chg="del">
          <ac:chgData name="林唐如" userId="S::s1103328@mail.yzu.edu.tw::b258f0a2-581a-40eb-ad98-bdd1a878b0ca" providerId="AD" clId="Web-{C2E2B6D0-94C3-4925-B196-545E915CECCD}" dt="2024-05-17T08:57:33.727" v="19"/>
          <ac:picMkLst>
            <pc:docMk/>
            <pc:sldMk cId="0" sldId="274"/>
            <ac:picMk id="12" creationId="{00000000-0000-0000-0000-000000000000}"/>
          </ac:picMkLst>
        </pc:picChg>
        <pc:picChg chg="add mod">
          <ac:chgData name="林唐如" userId="S::s1103328@mail.yzu.edu.tw::b258f0a2-581a-40eb-ad98-bdd1a878b0ca" providerId="AD" clId="Web-{C2E2B6D0-94C3-4925-B196-545E915CECCD}" dt="2024-05-17T09:00:29.448" v="37" actId="14100"/>
          <ac:picMkLst>
            <pc:docMk/>
            <pc:sldMk cId="0" sldId="274"/>
            <ac:picMk id="13" creationId="{5FBCC09F-CEEF-2D50-3084-93668B95DAF9}"/>
          </ac:picMkLst>
        </pc:picChg>
        <pc:picChg chg="add mod topLvl">
          <ac:chgData name="林唐如" userId="S::s1103328@mail.yzu.edu.tw::b258f0a2-581a-40eb-ad98-bdd1a878b0ca" providerId="AD" clId="Web-{C2E2B6D0-94C3-4925-B196-545E915CECCD}" dt="2024-05-17T09:08:29.173" v="88" actId="1076"/>
          <ac:picMkLst>
            <pc:docMk/>
            <pc:sldMk cId="0" sldId="274"/>
            <ac:picMk id="14" creationId="{F74382F4-3526-ABB4-F967-0EBF559613C7}"/>
          </ac:picMkLst>
        </pc:picChg>
        <pc:picChg chg="add mod topLvl">
          <ac:chgData name="林唐如" userId="S::s1103328@mail.yzu.edu.tw::b258f0a2-581a-40eb-ad98-bdd1a878b0ca" providerId="AD" clId="Web-{C2E2B6D0-94C3-4925-B196-545E915CECCD}" dt="2024-05-17T09:07:45.548" v="76" actId="1076"/>
          <ac:picMkLst>
            <pc:docMk/>
            <pc:sldMk cId="0" sldId="274"/>
            <ac:picMk id="15" creationId="{0B2DE52D-3130-4D4C-FF48-5422BEBE608B}"/>
          </ac:picMkLst>
        </pc:picChg>
        <pc:picChg chg="add mod topLvl">
          <ac:chgData name="林唐如" userId="S::s1103328@mail.yzu.edu.tw::b258f0a2-581a-40eb-ad98-bdd1a878b0ca" providerId="AD" clId="Web-{C2E2B6D0-94C3-4925-B196-545E915CECCD}" dt="2024-05-17T09:07:54.001" v="84" actId="14100"/>
          <ac:picMkLst>
            <pc:docMk/>
            <pc:sldMk cId="0" sldId="274"/>
            <ac:picMk id="16" creationId="{B8C469AC-7718-10E3-ABA5-CEDFADECCC3E}"/>
          </ac:picMkLst>
        </pc:picChg>
        <pc:picChg chg="add del mod ord topLvl">
          <ac:chgData name="林唐如" userId="S::s1103328@mail.yzu.edu.tw::b258f0a2-581a-40eb-ad98-bdd1a878b0ca" providerId="AD" clId="Web-{C2E2B6D0-94C3-4925-B196-545E915CECCD}" dt="2024-05-17T09:07:52.376" v="83"/>
          <ac:picMkLst>
            <pc:docMk/>
            <pc:sldMk cId="0" sldId="274"/>
            <ac:picMk id="17" creationId="{D5AFD1E4-3A47-9F99-573F-87007EB5B374}"/>
          </ac:picMkLst>
        </pc:picChg>
        <pc:picChg chg="add del mod ord topLvl">
          <ac:chgData name="林唐如" userId="S::s1103328@mail.yzu.edu.tw::b258f0a2-581a-40eb-ad98-bdd1a878b0ca" providerId="AD" clId="Web-{C2E2B6D0-94C3-4925-B196-545E915CECCD}" dt="2024-05-17T09:07:49.110" v="80"/>
          <ac:picMkLst>
            <pc:docMk/>
            <pc:sldMk cId="0" sldId="274"/>
            <ac:picMk id="18" creationId="{2DDEB08B-EAA0-2C0D-54D4-BA51878B10EA}"/>
          </ac:picMkLst>
        </pc:picChg>
        <pc:picChg chg="add del mod ord topLvl">
          <ac:chgData name="林唐如" userId="S::s1103328@mail.yzu.edu.tw::b258f0a2-581a-40eb-ad98-bdd1a878b0ca" providerId="AD" clId="Web-{C2E2B6D0-94C3-4925-B196-545E915CECCD}" dt="2024-05-17T09:07:42.876" v="74"/>
          <ac:picMkLst>
            <pc:docMk/>
            <pc:sldMk cId="0" sldId="274"/>
            <ac:picMk id="19" creationId="{E373650A-C7C9-4437-B728-A182A97C2D4E}"/>
          </ac:picMkLst>
        </pc:picChg>
      </pc:sldChg>
      <pc:sldChg chg="addSp delSp modSp add replId">
        <pc:chgData name="林唐如" userId="S::s1103328@mail.yzu.edu.tw::b258f0a2-581a-40eb-ad98-bdd1a878b0ca" providerId="AD" clId="Web-{C2E2B6D0-94C3-4925-B196-545E915CECCD}" dt="2024-05-17T09:10:40.175" v="95"/>
        <pc:sldMkLst>
          <pc:docMk/>
          <pc:sldMk cId="363330973" sldId="277"/>
        </pc:sldMkLst>
        <pc:grpChg chg="add del mod">
          <ac:chgData name="林唐如" userId="S::s1103328@mail.yzu.edu.tw::b258f0a2-581a-40eb-ad98-bdd1a878b0ca" providerId="AD" clId="Web-{C2E2B6D0-94C3-4925-B196-545E915CECCD}" dt="2024-05-17T09:10:40.175" v="95"/>
          <ac:grpSpMkLst>
            <pc:docMk/>
            <pc:sldMk cId="363330973" sldId="277"/>
            <ac:grpSpMk id="4" creationId="{6C94A146-F192-6CC5-AEF3-7E7C92A75C33}"/>
          </ac:grpSpMkLst>
        </pc:grpChg>
        <pc:picChg chg="add mod topLvl">
          <ac:chgData name="林唐如" userId="S::s1103328@mail.yzu.edu.tw::b258f0a2-581a-40eb-ad98-bdd1a878b0ca" providerId="AD" clId="Web-{C2E2B6D0-94C3-4925-B196-545E915CECCD}" dt="2024-05-17T09:10:40.175" v="95"/>
          <ac:picMkLst>
            <pc:docMk/>
            <pc:sldMk cId="363330973" sldId="277"/>
            <ac:picMk id="2" creationId="{C0ECE408-4E3D-2CA7-21E0-C9DCEBD1597A}"/>
          </ac:picMkLst>
        </pc:picChg>
        <pc:picChg chg="mod topLvl">
          <ac:chgData name="林唐如" userId="S::s1103328@mail.yzu.edu.tw::b258f0a2-581a-40eb-ad98-bdd1a878b0ca" providerId="AD" clId="Web-{C2E2B6D0-94C3-4925-B196-545E915CECCD}" dt="2024-05-17T09:10:40.175" v="95"/>
          <ac:picMkLst>
            <pc:docMk/>
            <pc:sldMk cId="363330973" sldId="277"/>
            <ac:picMk id="14" creationId="{F74382F4-3526-ABB4-F967-0EBF559613C7}"/>
          </ac:picMkLst>
        </pc:picChg>
      </pc:sldChg>
    </pc:docChg>
  </pc:docChgLst>
  <pc:docChgLst>
    <pc:chgData name="周育薇" userId="S::s1103802@mail.yzu.edu.tw::40a98e5c-e67d-4e5d-8feb-a6c7cb8e9947" providerId="AD" clId="Web-{F24AD760-A39B-A823-41E1-47A764BA6016}"/>
    <pc:docChg chg="modSld">
      <pc:chgData name="周育薇" userId="S::s1103802@mail.yzu.edu.tw::40a98e5c-e67d-4e5d-8feb-a6c7cb8e9947" providerId="AD" clId="Web-{F24AD760-A39B-A823-41E1-47A764BA6016}" dt="2024-05-29T07:38:59.743" v="97" actId="20577"/>
      <pc:docMkLst>
        <pc:docMk/>
      </pc:docMkLst>
      <pc:sldChg chg="modSp">
        <pc:chgData name="周育薇" userId="S::s1103802@mail.yzu.edu.tw::40a98e5c-e67d-4e5d-8feb-a6c7cb8e9947" providerId="AD" clId="Web-{F24AD760-A39B-A823-41E1-47A764BA6016}" dt="2024-05-29T07:38:49.165" v="96" actId="20577"/>
        <pc:sldMkLst>
          <pc:docMk/>
          <pc:sldMk cId="2376799100" sldId="397"/>
        </pc:sldMkLst>
        <pc:spChg chg="mod">
          <ac:chgData name="周育薇" userId="S::s1103802@mail.yzu.edu.tw::40a98e5c-e67d-4e5d-8feb-a6c7cb8e9947" providerId="AD" clId="Web-{F24AD760-A39B-A823-41E1-47A764BA6016}" dt="2024-05-29T07:38:49.165" v="96" actId="20577"/>
          <ac:spMkLst>
            <pc:docMk/>
            <pc:sldMk cId="2376799100" sldId="397"/>
            <ac:spMk id="11" creationId="{10005063-2604-C6C2-C7BE-AE049D2BFC4B}"/>
          </ac:spMkLst>
        </pc:spChg>
      </pc:sldChg>
      <pc:sldChg chg="modSp">
        <pc:chgData name="周育薇" userId="S::s1103802@mail.yzu.edu.tw::40a98e5c-e67d-4e5d-8feb-a6c7cb8e9947" providerId="AD" clId="Web-{F24AD760-A39B-A823-41E1-47A764BA6016}" dt="2024-05-29T07:38:59.743" v="97" actId="20577"/>
        <pc:sldMkLst>
          <pc:docMk/>
          <pc:sldMk cId="1220240057" sldId="406"/>
        </pc:sldMkLst>
        <pc:spChg chg="mod">
          <ac:chgData name="周育薇" userId="S::s1103802@mail.yzu.edu.tw::40a98e5c-e67d-4e5d-8feb-a6c7cb8e9947" providerId="AD" clId="Web-{F24AD760-A39B-A823-41E1-47A764BA6016}" dt="2024-05-29T07:38:59.743" v="97" actId="20577"/>
          <ac:spMkLst>
            <pc:docMk/>
            <pc:sldMk cId="1220240057" sldId="406"/>
            <ac:spMk id="11" creationId="{10005063-2604-C6C2-C7BE-AE049D2BFC4B}"/>
          </ac:spMkLst>
        </pc:spChg>
      </pc:sldChg>
    </pc:docChg>
  </pc:docChgLst>
  <pc:docChgLst>
    <pc:chgData name="林唐如" userId="S::s1103328@mail.yzu.edu.tw::b258f0a2-581a-40eb-ad98-bdd1a878b0ca" providerId="AD" clId="Web-{71F81496-AD5F-41BF-858B-9B73B63A5427}"/>
    <pc:docChg chg="modSld">
      <pc:chgData name="林唐如" userId="S::s1103328@mail.yzu.edu.tw::b258f0a2-581a-40eb-ad98-bdd1a878b0ca" providerId="AD" clId="Web-{71F81496-AD5F-41BF-858B-9B73B63A5427}" dt="2024-05-23T14:33:12.964" v="492" actId="20577"/>
      <pc:docMkLst>
        <pc:docMk/>
      </pc:docMkLst>
      <pc:sldChg chg="modSp">
        <pc:chgData name="林唐如" userId="S::s1103328@mail.yzu.edu.tw::b258f0a2-581a-40eb-ad98-bdd1a878b0ca" providerId="AD" clId="Web-{71F81496-AD5F-41BF-858B-9B73B63A5427}" dt="2024-05-23T12:50:14.894" v="6" actId="20577"/>
        <pc:sldMkLst>
          <pc:docMk/>
          <pc:sldMk cId="0" sldId="256"/>
        </pc:sldMkLst>
        <pc:spChg chg="mod">
          <ac:chgData name="林唐如" userId="S::s1103328@mail.yzu.edu.tw::b258f0a2-581a-40eb-ad98-bdd1a878b0ca" providerId="AD" clId="Web-{71F81496-AD5F-41BF-858B-9B73B63A5427}" dt="2024-05-23T12:50:14.894" v="6" actId="20577"/>
          <ac:spMkLst>
            <pc:docMk/>
            <pc:sldMk cId="0" sldId="256"/>
            <ac:spMk id="12" creationId="{00000000-0000-0000-0000-000000000000}"/>
          </ac:spMkLst>
        </pc:spChg>
      </pc:sldChg>
      <pc:sldChg chg="mod modShow">
        <pc:chgData name="林唐如" userId="S::s1103328@mail.yzu.edu.tw::b258f0a2-581a-40eb-ad98-bdd1a878b0ca" providerId="AD" clId="Web-{71F81496-AD5F-41BF-858B-9B73B63A5427}" dt="2024-05-23T14:31:33.040" v="478"/>
        <pc:sldMkLst>
          <pc:docMk/>
          <pc:sldMk cId="2361671582" sldId="275"/>
        </pc:sldMkLst>
      </pc:sldChg>
      <pc:sldChg chg="addSp delSp modSp">
        <pc:chgData name="林唐如" userId="S::s1103328@mail.yzu.edu.tw::b258f0a2-581a-40eb-ad98-bdd1a878b0ca" providerId="AD" clId="Web-{71F81496-AD5F-41BF-858B-9B73B63A5427}" dt="2024-05-23T13:56:15.566" v="212" actId="1076"/>
        <pc:sldMkLst>
          <pc:docMk/>
          <pc:sldMk cId="363330973" sldId="277"/>
        </pc:sldMkLst>
        <pc:spChg chg="add mod topLvl">
          <ac:chgData name="林唐如" userId="S::s1103328@mail.yzu.edu.tw::b258f0a2-581a-40eb-ad98-bdd1a878b0ca" providerId="AD" clId="Web-{71F81496-AD5F-41BF-858B-9B73B63A5427}" dt="2024-05-23T13:44:02.049" v="172" actId="1076"/>
          <ac:spMkLst>
            <pc:docMk/>
            <pc:sldMk cId="363330973" sldId="277"/>
            <ac:spMk id="7" creationId="{36F69BE7-26B8-A0AB-EB2B-0729C7D73D16}"/>
          </ac:spMkLst>
        </pc:spChg>
        <pc:spChg chg="add del mod">
          <ac:chgData name="林唐如" userId="S::s1103328@mail.yzu.edu.tw::b258f0a2-581a-40eb-ad98-bdd1a878b0ca" providerId="AD" clId="Web-{71F81496-AD5F-41BF-858B-9B73B63A5427}" dt="2024-05-23T12:59:27.390" v="29"/>
          <ac:spMkLst>
            <pc:docMk/>
            <pc:sldMk cId="363330973" sldId="277"/>
            <ac:spMk id="26" creationId="{BA584BF4-3A7F-3D1A-02BC-9E5089C22465}"/>
          </ac:spMkLst>
        </pc:spChg>
        <pc:spChg chg="add del">
          <ac:chgData name="林唐如" userId="S::s1103328@mail.yzu.edu.tw::b258f0a2-581a-40eb-ad98-bdd1a878b0ca" providerId="AD" clId="Web-{71F81496-AD5F-41BF-858B-9B73B63A5427}" dt="2024-05-23T13:02:09.940" v="52"/>
          <ac:spMkLst>
            <pc:docMk/>
            <pc:sldMk cId="363330973" sldId="277"/>
            <ac:spMk id="29" creationId="{27F642F4-6A80-37D8-EB19-5F14F3094DC8}"/>
          </ac:spMkLst>
        </pc:spChg>
        <pc:grpChg chg="del mod">
          <ac:chgData name="林唐如" userId="S::s1103328@mail.yzu.edu.tw::b258f0a2-581a-40eb-ad98-bdd1a878b0ca" providerId="AD" clId="Web-{71F81496-AD5F-41BF-858B-9B73B63A5427}" dt="2024-05-23T12:56:22.214" v="9"/>
          <ac:grpSpMkLst>
            <pc:docMk/>
            <pc:sldMk cId="363330973" sldId="277"/>
            <ac:grpSpMk id="6" creationId="{642F664F-B461-41FC-8E6B-998BAF0F2C47}"/>
          </ac:grpSpMkLst>
        </pc:grpChg>
        <pc:grpChg chg="mod topLvl">
          <ac:chgData name="林唐如" userId="S::s1103328@mail.yzu.edu.tw::b258f0a2-581a-40eb-ad98-bdd1a878b0ca" providerId="AD" clId="Web-{71F81496-AD5F-41BF-858B-9B73B63A5427}" dt="2024-05-23T13:01:48.299" v="48" actId="1076"/>
          <ac:grpSpMkLst>
            <pc:docMk/>
            <pc:sldMk cId="363330973" sldId="277"/>
            <ac:grpSpMk id="10" creationId="{CCCBCABA-68F8-6625-FA34-DB0C1448CA5A}"/>
          </ac:grpSpMkLst>
        </pc:grpChg>
        <pc:grpChg chg="add del mod">
          <ac:chgData name="林唐如" userId="S::s1103328@mail.yzu.edu.tw::b258f0a2-581a-40eb-ad98-bdd1a878b0ca" providerId="AD" clId="Web-{71F81496-AD5F-41BF-858B-9B73B63A5427}" dt="2024-05-23T13:43:33.126" v="169"/>
          <ac:grpSpMkLst>
            <pc:docMk/>
            <pc:sldMk cId="363330973" sldId="277"/>
            <ac:grpSpMk id="11" creationId="{C1550BEE-1CFD-12C4-D2F3-AE1ACD3FCC40}"/>
          </ac:grpSpMkLst>
        </pc:grpChg>
        <pc:grpChg chg="del mod topLvl">
          <ac:chgData name="林唐如" userId="S::s1103328@mail.yzu.edu.tw::b258f0a2-581a-40eb-ad98-bdd1a878b0ca" providerId="AD" clId="Web-{71F81496-AD5F-41BF-858B-9B73B63A5427}" dt="2024-05-23T12:59:36.734" v="30"/>
          <ac:grpSpMkLst>
            <pc:docMk/>
            <pc:sldMk cId="363330973" sldId="277"/>
            <ac:grpSpMk id="11" creationId="{D97D6469-18C3-325C-06D8-ED8B0028D21B}"/>
          </ac:grpSpMkLst>
        </pc:grpChg>
        <pc:grpChg chg="add del mod">
          <ac:chgData name="林唐如" userId="S::s1103328@mail.yzu.edu.tw::b258f0a2-581a-40eb-ad98-bdd1a878b0ca" providerId="AD" clId="Web-{71F81496-AD5F-41BF-858B-9B73B63A5427}" dt="2024-05-23T13:53:10.718" v="205"/>
          <ac:grpSpMkLst>
            <pc:docMk/>
            <pc:sldMk cId="363330973" sldId="277"/>
            <ac:grpSpMk id="12" creationId="{B038917E-CEB8-BF3B-2EF5-A8B29F5CCE2E}"/>
          </ac:grpSpMkLst>
        </pc:grpChg>
        <pc:grpChg chg="mod topLvl">
          <ac:chgData name="林唐如" userId="S::s1103328@mail.yzu.edu.tw::b258f0a2-581a-40eb-ad98-bdd1a878b0ca" providerId="AD" clId="Web-{71F81496-AD5F-41BF-858B-9B73B63A5427}" dt="2024-05-23T13:02:17.768" v="55" actId="1076"/>
          <ac:grpSpMkLst>
            <pc:docMk/>
            <pc:sldMk cId="363330973" sldId="277"/>
            <ac:grpSpMk id="17" creationId="{B7E823E2-5240-BD6F-8945-D002CAE1F865}"/>
          </ac:grpSpMkLst>
        </pc:grpChg>
        <pc:grpChg chg="add mod topLvl">
          <ac:chgData name="林唐如" userId="S::s1103328@mail.yzu.edu.tw::b258f0a2-581a-40eb-ad98-bdd1a878b0ca" providerId="AD" clId="Web-{71F81496-AD5F-41BF-858B-9B73B63A5427}" dt="2024-05-23T13:02:00.487" v="51" actId="1076"/>
          <ac:grpSpMkLst>
            <pc:docMk/>
            <pc:sldMk cId="363330973" sldId="277"/>
            <ac:grpSpMk id="27" creationId="{E0235A14-7A5D-8584-55B7-9CAD93D8A63B}"/>
          </ac:grpSpMkLst>
        </pc:grpChg>
        <pc:grpChg chg="add del mod">
          <ac:chgData name="林唐如" userId="S::s1103328@mail.yzu.edu.tw::b258f0a2-581a-40eb-ad98-bdd1a878b0ca" providerId="AD" clId="Web-{71F81496-AD5F-41BF-858B-9B73B63A5427}" dt="2024-05-23T13:01:20.955" v="45"/>
          <ac:grpSpMkLst>
            <pc:docMk/>
            <pc:sldMk cId="363330973" sldId="277"/>
            <ac:grpSpMk id="28" creationId="{DB124996-FD77-0D73-B95E-8C07ED82A61A}"/>
          </ac:grpSpMkLst>
        </pc:grpChg>
        <pc:grpChg chg="add mod">
          <ac:chgData name="林唐如" userId="S::s1103328@mail.yzu.edu.tw::b258f0a2-581a-40eb-ad98-bdd1a878b0ca" providerId="AD" clId="Web-{71F81496-AD5F-41BF-858B-9B73B63A5427}" dt="2024-05-23T13:44:43.753" v="181" actId="1076"/>
          <ac:grpSpMkLst>
            <pc:docMk/>
            <pc:sldMk cId="363330973" sldId="277"/>
            <ac:grpSpMk id="30" creationId="{13E76940-51C8-1DD8-0906-5492C7D27008}"/>
          </ac:grpSpMkLst>
        </pc:grpChg>
        <pc:picChg chg="mod topLvl">
          <ac:chgData name="林唐如" userId="S::s1103328@mail.yzu.edu.tw::b258f0a2-581a-40eb-ad98-bdd1a878b0ca" providerId="AD" clId="Web-{71F81496-AD5F-41BF-858B-9B73B63A5427}" dt="2024-05-23T12:59:45.671" v="32" actId="1076"/>
          <ac:picMkLst>
            <pc:docMk/>
            <pc:sldMk cId="363330973" sldId="277"/>
            <ac:picMk id="4" creationId="{65CD2FC7-7C82-C41B-44DE-2DFE6922C044}"/>
          </ac:picMkLst>
        </pc:picChg>
        <pc:picChg chg="add mod topLvl modCrop">
          <ac:chgData name="林唐如" userId="S::s1103328@mail.yzu.edu.tw::b258f0a2-581a-40eb-ad98-bdd1a878b0ca" providerId="AD" clId="Web-{71F81496-AD5F-41BF-858B-9B73B63A5427}" dt="2024-05-23T13:44:13.893" v="176"/>
          <ac:picMkLst>
            <pc:docMk/>
            <pc:sldMk cId="363330973" sldId="277"/>
            <ac:picMk id="6" creationId="{E638FDC1-CE58-776C-C95F-7B08FF52CCC3}"/>
          </ac:picMkLst>
        </pc:picChg>
        <pc:picChg chg="del mod">
          <ac:chgData name="林唐如" userId="S::s1103328@mail.yzu.edu.tw::b258f0a2-581a-40eb-ad98-bdd1a878b0ca" providerId="AD" clId="Web-{71F81496-AD5F-41BF-858B-9B73B63A5427}" dt="2024-05-23T13:55:49.019" v="206"/>
          <ac:picMkLst>
            <pc:docMk/>
            <pc:sldMk cId="363330973" sldId="277"/>
            <ac:picMk id="8" creationId="{00000000-0000-0000-0000-000000000000}"/>
          </ac:picMkLst>
        </pc:picChg>
        <pc:picChg chg="mod topLvl">
          <ac:chgData name="林唐如" userId="S::s1103328@mail.yzu.edu.tw::b258f0a2-581a-40eb-ad98-bdd1a878b0ca" providerId="AD" clId="Web-{71F81496-AD5F-41BF-858B-9B73B63A5427}" dt="2024-05-23T13:02:13.956" v="53" actId="1076"/>
          <ac:picMkLst>
            <pc:docMk/>
            <pc:sldMk cId="363330973" sldId="277"/>
            <ac:picMk id="13" creationId="{5FBCC09F-CEEF-2D50-3084-93668B95DAF9}"/>
          </ac:picMkLst>
        </pc:picChg>
        <pc:picChg chg="topLvl">
          <ac:chgData name="林唐如" userId="S::s1103328@mail.yzu.edu.tw::b258f0a2-581a-40eb-ad98-bdd1a878b0ca" providerId="AD" clId="Web-{71F81496-AD5F-41BF-858B-9B73B63A5427}" dt="2024-05-23T12:59:36.734" v="30"/>
          <ac:picMkLst>
            <pc:docMk/>
            <pc:sldMk cId="363330973" sldId="277"/>
            <ac:picMk id="15" creationId="{0B2DE52D-3130-4D4C-FF48-5422BEBE608B}"/>
          </ac:picMkLst>
        </pc:picChg>
        <pc:picChg chg="mod">
          <ac:chgData name="林唐如" userId="S::s1103328@mail.yzu.edu.tw::b258f0a2-581a-40eb-ad98-bdd1a878b0ca" providerId="AD" clId="Web-{71F81496-AD5F-41BF-858B-9B73B63A5427}" dt="2024-05-23T12:56:50.590" v="15" actId="1076"/>
          <ac:picMkLst>
            <pc:docMk/>
            <pc:sldMk cId="363330973" sldId="277"/>
            <ac:picMk id="16" creationId="{B8C469AC-7718-10E3-ABA5-CEDFADECCC3E}"/>
          </ac:picMkLst>
        </pc:picChg>
        <pc:picChg chg="add mod">
          <ac:chgData name="林唐如" userId="S::s1103328@mail.yzu.edu.tw::b258f0a2-581a-40eb-ad98-bdd1a878b0ca" providerId="AD" clId="Web-{71F81496-AD5F-41BF-858B-9B73B63A5427}" dt="2024-05-23T13:56:15.566" v="212" actId="1076"/>
          <ac:picMkLst>
            <pc:docMk/>
            <pc:sldMk cId="363330973" sldId="277"/>
            <ac:picMk id="18" creationId="{2D804B8D-BE0A-9BF6-CC23-35E4B5C35BFA}"/>
          </ac:picMkLst>
        </pc:picChg>
      </pc:sldChg>
      <pc:sldChg chg="addSp delSp modSp">
        <pc:chgData name="林唐如" userId="S::s1103328@mail.yzu.edu.tw::b258f0a2-581a-40eb-ad98-bdd1a878b0ca" providerId="AD" clId="Web-{71F81496-AD5F-41BF-858B-9B73B63A5427}" dt="2024-05-23T14:33:12.964" v="492" actId="20577"/>
        <pc:sldMkLst>
          <pc:docMk/>
          <pc:sldMk cId="2376799100" sldId="397"/>
        </pc:sldMkLst>
        <pc:spChg chg="del mod">
          <ac:chgData name="林唐如" userId="S::s1103328@mail.yzu.edu.tw::b258f0a2-581a-40eb-ad98-bdd1a878b0ca" providerId="AD" clId="Web-{71F81496-AD5F-41BF-858B-9B73B63A5427}" dt="2024-05-23T13:46:48.974" v="191"/>
          <ac:spMkLst>
            <pc:docMk/>
            <pc:sldMk cId="2376799100" sldId="397"/>
            <ac:spMk id="4" creationId="{14758EDE-2833-7BC7-D80F-1108AF00FFCB}"/>
          </ac:spMkLst>
        </pc:spChg>
        <pc:spChg chg="add mod">
          <ac:chgData name="林唐如" userId="S::s1103328@mail.yzu.edu.tw::b258f0a2-581a-40eb-ad98-bdd1a878b0ca" providerId="AD" clId="Web-{71F81496-AD5F-41BF-858B-9B73B63A5427}" dt="2024-05-23T13:46:52.787" v="192" actId="20577"/>
          <ac:spMkLst>
            <pc:docMk/>
            <pc:sldMk cId="2376799100" sldId="397"/>
            <ac:spMk id="5" creationId="{72F6B692-452E-C739-E10E-DB5E800CAD01}"/>
          </ac:spMkLst>
        </pc:spChg>
        <pc:spChg chg="mod">
          <ac:chgData name="林唐如" userId="S::s1103328@mail.yzu.edu.tw::b258f0a2-581a-40eb-ad98-bdd1a878b0ca" providerId="AD" clId="Web-{71F81496-AD5F-41BF-858B-9B73B63A5427}" dt="2024-05-23T14:33:12.964" v="492" actId="20577"/>
          <ac:spMkLst>
            <pc:docMk/>
            <pc:sldMk cId="2376799100" sldId="397"/>
            <ac:spMk id="11" creationId="{10005063-2604-C6C2-C7BE-AE049D2BFC4B}"/>
          </ac:spMkLst>
        </pc:spChg>
      </pc:sldChg>
      <pc:sldChg chg="modSp">
        <pc:chgData name="林唐如" userId="S::s1103328@mail.yzu.edu.tw::b258f0a2-581a-40eb-ad98-bdd1a878b0ca" providerId="AD" clId="Web-{71F81496-AD5F-41BF-858B-9B73B63A5427}" dt="2024-05-23T14:32:20.416" v="480" actId="20577"/>
        <pc:sldMkLst>
          <pc:docMk/>
          <pc:sldMk cId="1801786236" sldId="405"/>
        </pc:sldMkLst>
        <pc:spChg chg="mod">
          <ac:chgData name="林唐如" userId="S::s1103328@mail.yzu.edu.tw::b258f0a2-581a-40eb-ad98-bdd1a878b0ca" providerId="AD" clId="Web-{71F81496-AD5F-41BF-858B-9B73B63A5427}" dt="2024-05-23T14:32:20.416" v="480" actId="20577"/>
          <ac:spMkLst>
            <pc:docMk/>
            <pc:sldMk cId="1801786236" sldId="405"/>
            <ac:spMk id="14" creationId="{66FD4E71-2B3D-CFA5-E299-1C5721EA9D48}"/>
          </ac:spMkLst>
        </pc:spChg>
      </pc:sldChg>
    </pc:docChg>
  </pc:docChgLst>
  <pc:docChgLst>
    <pc:chgData name="呂芷瑩" userId="S::s1111427@mail.yzu.edu.tw::bb650ded-14fb-4ead-8d2d-6354b7983d98" providerId="AD" clId="Web-{059395A0-BD20-6EE4-0BB7-CF971678D809}"/>
    <pc:docChg chg="addSld modSld">
      <pc:chgData name="呂芷瑩" userId="S::s1111427@mail.yzu.edu.tw::bb650ded-14fb-4ead-8d2d-6354b7983d98" providerId="AD" clId="Web-{059395A0-BD20-6EE4-0BB7-CF971678D809}" dt="2024-02-18T11:21:51.579" v="157" actId="20577"/>
      <pc:docMkLst>
        <pc:docMk/>
      </pc:docMkLst>
      <pc:sldChg chg="addSp delSp modSp new">
        <pc:chgData name="呂芷瑩" userId="S::s1111427@mail.yzu.edu.tw::bb650ded-14fb-4ead-8d2d-6354b7983d98" providerId="AD" clId="Web-{059395A0-BD20-6EE4-0BB7-CF971678D809}" dt="2024-02-18T11:21:51.579" v="157" actId="20577"/>
        <pc:sldMkLst>
          <pc:docMk/>
          <pc:sldMk cId="2361671582" sldId="275"/>
        </pc:sldMkLst>
        <pc:spChg chg="mod">
          <ac:chgData name="呂芷瑩" userId="S::s1111427@mail.yzu.edu.tw::bb650ded-14fb-4ead-8d2d-6354b7983d98" providerId="AD" clId="Web-{059395A0-BD20-6EE4-0BB7-CF971678D809}" dt="2024-02-18T11:08:50.169" v="13" actId="20577"/>
          <ac:spMkLst>
            <pc:docMk/>
            <pc:sldMk cId="2361671582" sldId="275"/>
            <ac:spMk id="2" creationId="{2F8BFC35-E308-D0A0-F7C3-F00DF2C89CA5}"/>
          </ac:spMkLst>
        </pc:spChg>
        <pc:spChg chg="del mod">
          <ac:chgData name="呂芷瑩" userId="S::s1111427@mail.yzu.edu.tw::bb650ded-14fb-4ead-8d2d-6354b7983d98" providerId="AD" clId="Web-{059395A0-BD20-6EE4-0BB7-CF971678D809}" dt="2024-02-18T11:14:17.458" v="58"/>
          <ac:spMkLst>
            <pc:docMk/>
            <pc:sldMk cId="2361671582" sldId="275"/>
            <ac:spMk id="3" creationId="{4F9E9946-F077-D9F2-0435-E2CAB3BD61C7}"/>
          </ac:spMkLst>
        </pc:spChg>
        <pc:spChg chg="add del mod">
          <ac:chgData name="呂芷瑩" userId="S::s1111427@mail.yzu.edu.tw::bb650ded-14fb-4ead-8d2d-6354b7983d98" providerId="AD" clId="Web-{059395A0-BD20-6EE4-0BB7-CF971678D809}" dt="2024-02-18T11:13:45.098" v="53"/>
          <ac:spMkLst>
            <pc:docMk/>
            <pc:sldMk cId="2361671582" sldId="275"/>
            <ac:spMk id="4" creationId="{9B94A661-6249-CCEC-8C1B-CDF58BC087DE}"/>
          </ac:spMkLst>
        </pc:spChg>
        <pc:spChg chg="add mod">
          <ac:chgData name="呂芷瑩" userId="S::s1111427@mail.yzu.edu.tw::bb650ded-14fb-4ead-8d2d-6354b7983d98" providerId="AD" clId="Web-{059395A0-BD20-6EE4-0BB7-CF971678D809}" dt="2024-02-18T11:21:16.140" v="149" actId="20577"/>
          <ac:spMkLst>
            <pc:docMk/>
            <pc:sldMk cId="2361671582" sldId="275"/>
            <ac:spMk id="5" creationId="{12D1DC30-5624-3C57-4953-B9AD2AFA03D5}"/>
          </ac:spMkLst>
        </pc:spChg>
        <pc:spChg chg="add del mod">
          <ac:chgData name="呂芷瑩" userId="S::s1111427@mail.yzu.edu.tw::bb650ded-14fb-4ead-8d2d-6354b7983d98" providerId="AD" clId="Web-{059395A0-BD20-6EE4-0BB7-CF971678D809}" dt="2024-02-18T11:14:23.724" v="60"/>
          <ac:spMkLst>
            <pc:docMk/>
            <pc:sldMk cId="2361671582" sldId="275"/>
            <ac:spMk id="7" creationId="{7E00FADB-0D0E-51EE-1049-3C5E983C104F}"/>
          </ac:spMkLst>
        </pc:spChg>
        <pc:spChg chg="add mod">
          <ac:chgData name="呂芷瑩" userId="S::s1111427@mail.yzu.edu.tw::bb650ded-14fb-4ead-8d2d-6354b7983d98" providerId="AD" clId="Web-{059395A0-BD20-6EE4-0BB7-CF971678D809}" dt="2024-02-18T11:21:51.579" v="157" actId="20577"/>
          <ac:spMkLst>
            <pc:docMk/>
            <pc:sldMk cId="2361671582" sldId="275"/>
            <ac:spMk id="8" creationId="{8E650A3B-9053-1364-47BC-FE59CABC3990}"/>
          </ac:spMkLst>
        </pc:spChg>
      </pc:sldChg>
    </pc:docChg>
  </pc:docChgLst>
  <pc:docChgLst>
    <pc:chgData name="林唐如" userId="S::s1103328@mail.yzu.edu.tw::b258f0a2-581a-40eb-ad98-bdd1a878b0ca" providerId="AD" clId="Web-{24A348E9-26E4-47DD-A828-E64809D3C0AC}"/>
    <pc:docChg chg="addSld delSld modSld addMainMaster delMainMaster">
      <pc:chgData name="林唐如" userId="S::s1103328@mail.yzu.edu.tw::b258f0a2-581a-40eb-ad98-bdd1a878b0ca" providerId="AD" clId="Web-{24A348E9-26E4-47DD-A828-E64809D3C0AC}" dt="2024-05-17T07:35:27.843" v="11" actId="1076"/>
      <pc:docMkLst>
        <pc:docMk/>
      </pc:docMkLst>
      <pc:sldChg chg="delSp modSp mod modClrScheme chgLayout">
        <pc:chgData name="林唐如" userId="S::s1103328@mail.yzu.edu.tw::b258f0a2-581a-40eb-ad98-bdd1a878b0ca" providerId="AD" clId="Web-{24A348E9-26E4-47DD-A828-E64809D3C0AC}" dt="2024-05-17T07:35:27.843" v="11" actId="1076"/>
        <pc:sldMkLst>
          <pc:docMk/>
          <pc:sldMk cId="0" sldId="256"/>
        </pc:sldMkLst>
        <pc:spChg chg="del">
          <ac:chgData name="林唐如" userId="S::s1103328@mail.yzu.edu.tw::b258f0a2-581a-40eb-ad98-bdd1a878b0ca" providerId="AD" clId="Web-{24A348E9-26E4-47DD-A828-E64809D3C0AC}" dt="2024-05-17T07:35:18.265" v="10"/>
          <ac:spMkLst>
            <pc:docMk/>
            <pc:sldMk cId="0" sldId="256"/>
            <ac:spMk id="6" creationId="{00000000-0000-0000-0000-000000000000}"/>
          </ac:spMkLst>
        </pc:spChg>
        <pc:spChg chg="del">
          <ac:chgData name="林唐如" userId="S::s1103328@mail.yzu.edu.tw::b258f0a2-581a-40eb-ad98-bdd1a878b0ca" providerId="AD" clId="Web-{24A348E9-26E4-47DD-A828-E64809D3C0AC}" dt="2024-05-17T07:35:17.546" v="5"/>
          <ac:spMkLst>
            <pc:docMk/>
            <pc:sldMk cId="0" sldId="256"/>
            <ac:spMk id="9" creationId="{00000000-0000-0000-0000-000000000000}"/>
          </ac:spMkLst>
        </pc:spChg>
        <pc:spChg chg="del">
          <ac:chgData name="林唐如" userId="S::s1103328@mail.yzu.edu.tw::b258f0a2-581a-40eb-ad98-bdd1a878b0ca" providerId="AD" clId="Web-{24A348E9-26E4-47DD-A828-E64809D3C0AC}" dt="2024-05-17T07:35:17.546" v="4"/>
          <ac:spMkLst>
            <pc:docMk/>
            <pc:sldMk cId="0" sldId="256"/>
            <ac:spMk id="10" creationId="{00000000-0000-0000-0000-000000000000}"/>
          </ac:spMkLst>
        </pc:spChg>
        <pc:spChg chg="mod ord">
          <ac:chgData name="林唐如" userId="S::s1103328@mail.yzu.edu.tw::b258f0a2-581a-40eb-ad98-bdd1a878b0ca" providerId="AD" clId="Web-{24A348E9-26E4-47DD-A828-E64809D3C0AC}" dt="2024-05-17T07:35:27.843" v="11" actId="1076"/>
          <ac:spMkLst>
            <pc:docMk/>
            <pc:sldMk cId="0" sldId="256"/>
            <ac:spMk id="12" creationId="{00000000-0000-0000-0000-000000000000}"/>
          </ac:spMkLst>
        </pc:spChg>
        <pc:grpChg chg="del">
          <ac:chgData name="林唐如" userId="S::s1103328@mail.yzu.edu.tw::b258f0a2-581a-40eb-ad98-bdd1a878b0ca" providerId="AD" clId="Web-{24A348E9-26E4-47DD-A828-E64809D3C0AC}" dt="2024-05-17T07:35:17.546" v="8"/>
          <ac:grpSpMkLst>
            <pc:docMk/>
            <pc:sldMk cId="0" sldId="256"/>
            <ac:grpSpMk id="3" creationId="{00000000-0000-0000-0000-000000000000}"/>
          </ac:grpSpMkLst>
        </pc:grpChg>
        <pc:picChg chg="del">
          <ac:chgData name="林唐如" userId="S::s1103328@mail.yzu.edu.tw::b258f0a2-581a-40eb-ad98-bdd1a878b0ca" providerId="AD" clId="Web-{24A348E9-26E4-47DD-A828-E64809D3C0AC}" dt="2024-05-17T07:35:17.546" v="9"/>
          <ac:picMkLst>
            <pc:docMk/>
            <pc:sldMk cId="0" sldId="256"/>
            <ac:picMk id="2" creationId="{00000000-0000-0000-0000-000000000000}"/>
          </ac:picMkLst>
        </pc:picChg>
        <pc:picChg chg="del">
          <ac:chgData name="林唐如" userId="S::s1103328@mail.yzu.edu.tw::b258f0a2-581a-40eb-ad98-bdd1a878b0ca" providerId="AD" clId="Web-{24A348E9-26E4-47DD-A828-E64809D3C0AC}" dt="2024-05-17T07:35:17.546" v="7"/>
          <ac:picMkLst>
            <pc:docMk/>
            <pc:sldMk cId="0" sldId="256"/>
            <ac:picMk id="7" creationId="{00000000-0000-0000-0000-000000000000}"/>
          </ac:picMkLst>
        </pc:picChg>
        <pc:picChg chg="del">
          <ac:chgData name="林唐如" userId="S::s1103328@mail.yzu.edu.tw::b258f0a2-581a-40eb-ad98-bdd1a878b0ca" providerId="AD" clId="Web-{24A348E9-26E4-47DD-A828-E64809D3C0AC}" dt="2024-05-17T07:35:17.546" v="6"/>
          <ac:picMkLst>
            <pc:docMk/>
            <pc:sldMk cId="0" sldId="256"/>
            <ac:picMk id="8" creationId="{00000000-0000-0000-0000-000000000000}"/>
          </ac:picMkLst>
        </pc:picChg>
        <pc:picChg chg="del">
          <ac:chgData name="林唐如" userId="S::s1103328@mail.yzu.edu.tw::b258f0a2-581a-40eb-ad98-bdd1a878b0ca" providerId="AD" clId="Web-{24A348E9-26E4-47DD-A828-E64809D3C0AC}" dt="2024-05-17T07:35:17.531" v="3"/>
          <ac:picMkLst>
            <pc:docMk/>
            <pc:sldMk cId="0" sldId="256"/>
            <ac:picMk id="11" creationId="{00000000-0000-0000-0000-000000000000}"/>
          </ac:picMkLst>
        </pc:picChg>
      </pc:sldChg>
      <pc:sldChg chg="modSp mod modClrScheme chgLayout">
        <pc:chgData name="林唐如" userId="S::s1103328@mail.yzu.edu.tw::b258f0a2-581a-40eb-ad98-bdd1a878b0ca" providerId="AD" clId="Web-{24A348E9-26E4-47DD-A828-E64809D3C0AC}" dt="2024-05-17T07:34:49.874" v="2"/>
        <pc:sldMkLst>
          <pc:docMk/>
          <pc:sldMk cId="0" sldId="257"/>
        </pc:sldMkLst>
        <pc:spChg chg="mod ord">
          <ac:chgData name="林唐如" userId="S::s1103328@mail.yzu.edu.tw::b258f0a2-581a-40eb-ad98-bdd1a878b0ca" providerId="AD" clId="Web-{24A348E9-26E4-47DD-A828-E64809D3C0AC}" dt="2024-05-17T07:34:49.874" v="2"/>
          <ac:spMkLst>
            <pc:docMk/>
            <pc:sldMk cId="0" sldId="257"/>
            <ac:spMk id="5" creationId="{00000000-0000-0000-0000-000000000000}"/>
          </ac:spMkLst>
        </pc:spChg>
      </pc:sldChg>
      <pc:sldChg chg="modSp mod modClrScheme chgLayout">
        <pc:chgData name="林唐如" userId="S::s1103328@mail.yzu.edu.tw::b258f0a2-581a-40eb-ad98-bdd1a878b0ca" providerId="AD" clId="Web-{24A348E9-26E4-47DD-A828-E64809D3C0AC}" dt="2024-05-17T07:34:49.874" v="2"/>
        <pc:sldMkLst>
          <pc:docMk/>
          <pc:sldMk cId="0" sldId="258"/>
        </pc:sldMkLst>
        <pc:spChg chg="mod ord">
          <ac:chgData name="林唐如" userId="S::s1103328@mail.yzu.edu.tw::b258f0a2-581a-40eb-ad98-bdd1a878b0ca" providerId="AD" clId="Web-{24A348E9-26E4-47DD-A828-E64809D3C0AC}" dt="2024-05-17T07:34:49.874" v="2"/>
          <ac:spMkLst>
            <pc:docMk/>
            <pc:sldMk cId="0" sldId="258"/>
            <ac:spMk id="5" creationId="{00000000-0000-0000-0000-000000000000}"/>
          </ac:spMkLst>
        </pc:spChg>
      </pc:sldChg>
      <pc:sldChg chg="modSp mod modClrScheme chgLayout">
        <pc:chgData name="林唐如" userId="S::s1103328@mail.yzu.edu.tw::b258f0a2-581a-40eb-ad98-bdd1a878b0ca" providerId="AD" clId="Web-{24A348E9-26E4-47DD-A828-E64809D3C0AC}" dt="2024-05-17T07:34:49.874" v="2"/>
        <pc:sldMkLst>
          <pc:docMk/>
          <pc:sldMk cId="0" sldId="259"/>
        </pc:sldMkLst>
        <pc:spChg chg="mod ord">
          <ac:chgData name="林唐如" userId="S::s1103328@mail.yzu.edu.tw::b258f0a2-581a-40eb-ad98-bdd1a878b0ca" providerId="AD" clId="Web-{24A348E9-26E4-47DD-A828-E64809D3C0AC}" dt="2024-05-17T07:34:49.874" v="2"/>
          <ac:spMkLst>
            <pc:docMk/>
            <pc:sldMk cId="0" sldId="259"/>
            <ac:spMk id="5" creationId="{00000000-0000-0000-0000-000000000000}"/>
          </ac:spMkLst>
        </pc:spChg>
      </pc:sldChg>
      <pc:sldChg chg="modSp mod modClrScheme chgLayout">
        <pc:chgData name="林唐如" userId="S::s1103328@mail.yzu.edu.tw::b258f0a2-581a-40eb-ad98-bdd1a878b0ca" providerId="AD" clId="Web-{24A348E9-26E4-47DD-A828-E64809D3C0AC}" dt="2024-05-17T07:34:49.874" v="2"/>
        <pc:sldMkLst>
          <pc:docMk/>
          <pc:sldMk cId="0" sldId="260"/>
        </pc:sldMkLst>
        <pc:spChg chg="mod ord">
          <ac:chgData name="林唐如" userId="S::s1103328@mail.yzu.edu.tw::b258f0a2-581a-40eb-ad98-bdd1a878b0ca" providerId="AD" clId="Web-{24A348E9-26E4-47DD-A828-E64809D3C0AC}" dt="2024-05-17T07:34:49.874" v="2"/>
          <ac:spMkLst>
            <pc:docMk/>
            <pc:sldMk cId="0" sldId="260"/>
            <ac:spMk id="4" creationId="{00000000-0000-0000-0000-000000000000}"/>
          </ac:spMkLst>
        </pc:spChg>
      </pc:sldChg>
      <pc:sldChg chg="modSp mod modClrScheme chgLayout">
        <pc:chgData name="林唐如" userId="S::s1103328@mail.yzu.edu.tw::b258f0a2-581a-40eb-ad98-bdd1a878b0ca" providerId="AD" clId="Web-{24A348E9-26E4-47DD-A828-E64809D3C0AC}" dt="2024-05-17T07:34:49.874" v="2"/>
        <pc:sldMkLst>
          <pc:docMk/>
          <pc:sldMk cId="0" sldId="261"/>
        </pc:sldMkLst>
        <pc:spChg chg="mod ord">
          <ac:chgData name="林唐如" userId="S::s1103328@mail.yzu.edu.tw::b258f0a2-581a-40eb-ad98-bdd1a878b0ca" providerId="AD" clId="Web-{24A348E9-26E4-47DD-A828-E64809D3C0AC}" dt="2024-05-17T07:34:49.874" v="2"/>
          <ac:spMkLst>
            <pc:docMk/>
            <pc:sldMk cId="0" sldId="261"/>
            <ac:spMk id="4" creationId="{00000000-0000-0000-0000-000000000000}"/>
          </ac:spMkLst>
        </pc:spChg>
      </pc:sldChg>
      <pc:sldChg chg="modSp mod modClrScheme chgLayout">
        <pc:chgData name="林唐如" userId="S::s1103328@mail.yzu.edu.tw::b258f0a2-581a-40eb-ad98-bdd1a878b0ca" providerId="AD" clId="Web-{24A348E9-26E4-47DD-A828-E64809D3C0AC}" dt="2024-05-17T07:34:49.874" v="2"/>
        <pc:sldMkLst>
          <pc:docMk/>
          <pc:sldMk cId="0" sldId="262"/>
        </pc:sldMkLst>
        <pc:spChg chg="mod ord">
          <ac:chgData name="林唐如" userId="S::s1103328@mail.yzu.edu.tw::b258f0a2-581a-40eb-ad98-bdd1a878b0ca" providerId="AD" clId="Web-{24A348E9-26E4-47DD-A828-E64809D3C0AC}" dt="2024-05-17T07:34:49.874" v="2"/>
          <ac:spMkLst>
            <pc:docMk/>
            <pc:sldMk cId="0" sldId="262"/>
            <ac:spMk id="4" creationId="{00000000-0000-0000-0000-000000000000}"/>
          </ac:spMkLst>
        </pc:spChg>
      </pc:sldChg>
      <pc:sldChg chg="modSp mod modClrScheme chgLayout">
        <pc:chgData name="林唐如" userId="S::s1103328@mail.yzu.edu.tw::b258f0a2-581a-40eb-ad98-bdd1a878b0ca" providerId="AD" clId="Web-{24A348E9-26E4-47DD-A828-E64809D3C0AC}" dt="2024-05-17T07:34:49.874" v="2"/>
        <pc:sldMkLst>
          <pc:docMk/>
          <pc:sldMk cId="0" sldId="263"/>
        </pc:sldMkLst>
        <pc:spChg chg="mod ord">
          <ac:chgData name="林唐如" userId="S::s1103328@mail.yzu.edu.tw::b258f0a2-581a-40eb-ad98-bdd1a878b0ca" providerId="AD" clId="Web-{24A348E9-26E4-47DD-A828-E64809D3C0AC}" dt="2024-05-17T07:34:49.874" v="2"/>
          <ac:spMkLst>
            <pc:docMk/>
            <pc:sldMk cId="0" sldId="263"/>
            <ac:spMk id="5" creationId="{00000000-0000-0000-0000-000000000000}"/>
          </ac:spMkLst>
        </pc:spChg>
      </pc:sldChg>
      <pc:sldChg chg="modSp mod modClrScheme chgLayout">
        <pc:chgData name="林唐如" userId="S::s1103328@mail.yzu.edu.tw::b258f0a2-581a-40eb-ad98-bdd1a878b0ca" providerId="AD" clId="Web-{24A348E9-26E4-47DD-A828-E64809D3C0AC}" dt="2024-05-17T07:34:49.874" v="2"/>
        <pc:sldMkLst>
          <pc:docMk/>
          <pc:sldMk cId="0" sldId="264"/>
        </pc:sldMkLst>
        <pc:spChg chg="mod ord">
          <ac:chgData name="林唐如" userId="S::s1103328@mail.yzu.edu.tw::b258f0a2-581a-40eb-ad98-bdd1a878b0ca" providerId="AD" clId="Web-{24A348E9-26E4-47DD-A828-E64809D3C0AC}" dt="2024-05-17T07:34:49.874" v="2"/>
          <ac:spMkLst>
            <pc:docMk/>
            <pc:sldMk cId="0" sldId="264"/>
            <ac:spMk id="5" creationId="{00000000-0000-0000-0000-000000000000}"/>
          </ac:spMkLst>
        </pc:spChg>
      </pc:sldChg>
      <pc:sldChg chg="modSp mod modClrScheme chgLayout">
        <pc:chgData name="林唐如" userId="S::s1103328@mail.yzu.edu.tw::b258f0a2-581a-40eb-ad98-bdd1a878b0ca" providerId="AD" clId="Web-{24A348E9-26E4-47DD-A828-E64809D3C0AC}" dt="2024-05-17T07:34:49.874" v="2"/>
        <pc:sldMkLst>
          <pc:docMk/>
          <pc:sldMk cId="0" sldId="265"/>
        </pc:sldMkLst>
        <pc:spChg chg="mod ord">
          <ac:chgData name="林唐如" userId="S::s1103328@mail.yzu.edu.tw::b258f0a2-581a-40eb-ad98-bdd1a878b0ca" providerId="AD" clId="Web-{24A348E9-26E4-47DD-A828-E64809D3C0AC}" dt="2024-05-17T07:34:49.874" v="2"/>
          <ac:spMkLst>
            <pc:docMk/>
            <pc:sldMk cId="0" sldId="265"/>
            <ac:spMk id="6" creationId="{00000000-0000-0000-0000-000000000000}"/>
          </ac:spMkLst>
        </pc:spChg>
      </pc:sldChg>
      <pc:sldChg chg="mod modClrScheme chgLayout">
        <pc:chgData name="林唐如" userId="S::s1103328@mail.yzu.edu.tw::b258f0a2-581a-40eb-ad98-bdd1a878b0ca" providerId="AD" clId="Web-{24A348E9-26E4-47DD-A828-E64809D3C0AC}" dt="2024-05-17T07:34:49.874" v="2"/>
        <pc:sldMkLst>
          <pc:docMk/>
          <pc:sldMk cId="0" sldId="266"/>
        </pc:sldMkLst>
      </pc:sldChg>
      <pc:sldChg chg="modSp mod modClrScheme chgLayout">
        <pc:chgData name="林唐如" userId="S::s1103328@mail.yzu.edu.tw::b258f0a2-581a-40eb-ad98-bdd1a878b0ca" providerId="AD" clId="Web-{24A348E9-26E4-47DD-A828-E64809D3C0AC}" dt="2024-05-17T07:34:49.874" v="2"/>
        <pc:sldMkLst>
          <pc:docMk/>
          <pc:sldMk cId="0" sldId="267"/>
        </pc:sldMkLst>
        <pc:spChg chg="mod ord">
          <ac:chgData name="林唐如" userId="S::s1103328@mail.yzu.edu.tw::b258f0a2-581a-40eb-ad98-bdd1a878b0ca" providerId="AD" clId="Web-{24A348E9-26E4-47DD-A828-E64809D3C0AC}" dt="2024-05-17T07:34:49.874" v="2"/>
          <ac:spMkLst>
            <pc:docMk/>
            <pc:sldMk cId="0" sldId="267"/>
            <ac:spMk id="5" creationId="{00000000-0000-0000-0000-000000000000}"/>
          </ac:spMkLst>
        </pc:spChg>
      </pc:sldChg>
      <pc:sldChg chg="modSp mod modClrScheme chgLayout">
        <pc:chgData name="林唐如" userId="S::s1103328@mail.yzu.edu.tw::b258f0a2-581a-40eb-ad98-bdd1a878b0ca" providerId="AD" clId="Web-{24A348E9-26E4-47DD-A828-E64809D3C0AC}" dt="2024-05-17T07:34:49.874" v="2"/>
        <pc:sldMkLst>
          <pc:docMk/>
          <pc:sldMk cId="0" sldId="268"/>
        </pc:sldMkLst>
        <pc:spChg chg="mod ord">
          <ac:chgData name="林唐如" userId="S::s1103328@mail.yzu.edu.tw::b258f0a2-581a-40eb-ad98-bdd1a878b0ca" providerId="AD" clId="Web-{24A348E9-26E4-47DD-A828-E64809D3C0AC}" dt="2024-05-17T07:34:49.874" v="2"/>
          <ac:spMkLst>
            <pc:docMk/>
            <pc:sldMk cId="0" sldId="268"/>
            <ac:spMk id="4" creationId="{00000000-0000-0000-0000-000000000000}"/>
          </ac:spMkLst>
        </pc:spChg>
      </pc:sldChg>
      <pc:sldChg chg="modSp mod modClrScheme chgLayout">
        <pc:chgData name="林唐如" userId="S::s1103328@mail.yzu.edu.tw::b258f0a2-581a-40eb-ad98-bdd1a878b0ca" providerId="AD" clId="Web-{24A348E9-26E4-47DD-A828-E64809D3C0AC}" dt="2024-05-17T07:34:49.874" v="2"/>
        <pc:sldMkLst>
          <pc:docMk/>
          <pc:sldMk cId="0" sldId="269"/>
        </pc:sldMkLst>
        <pc:spChg chg="mod ord">
          <ac:chgData name="林唐如" userId="S::s1103328@mail.yzu.edu.tw::b258f0a2-581a-40eb-ad98-bdd1a878b0ca" providerId="AD" clId="Web-{24A348E9-26E4-47DD-A828-E64809D3C0AC}" dt="2024-05-17T07:34:49.874" v="2"/>
          <ac:spMkLst>
            <pc:docMk/>
            <pc:sldMk cId="0" sldId="269"/>
            <ac:spMk id="4" creationId="{00000000-0000-0000-0000-000000000000}"/>
          </ac:spMkLst>
        </pc:spChg>
      </pc:sldChg>
      <pc:sldChg chg="modSp mod modClrScheme chgLayout">
        <pc:chgData name="林唐如" userId="S::s1103328@mail.yzu.edu.tw::b258f0a2-581a-40eb-ad98-bdd1a878b0ca" providerId="AD" clId="Web-{24A348E9-26E4-47DD-A828-E64809D3C0AC}" dt="2024-05-17T07:34:49.874" v="2"/>
        <pc:sldMkLst>
          <pc:docMk/>
          <pc:sldMk cId="0" sldId="270"/>
        </pc:sldMkLst>
        <pc:spChg chg="mod ord">
          <ac:chgData name="林唐如" userId="S::s1103328@mail.yzu.edu.tw::b258f0a2-581a-40eb-ad98-bdd1a878b0ca" providerId="AD" clId="Web-{24A348E9-26E4-47DD-A828-E64809D3C0AC}" dt="2024-05-17T07:34:49.874" v="2"/>
          <ac:spMkLst>
            <pc:docMk/>
            <pc:sldMk cId="0" sldId="270"/>
            <ac:spMk id="4" creationId="{00000000-0000-0000-0000-000000000000}"/>
          </ac:spMkLst>
        </pc:spChg>
        <pc:spChg chg="mod ord">
          <ac:chgData name="林唐如" userId="S::s1103328@mail.yzu.edu.tw::b258f0a2-581a-40eb-ad98-bdd1a878b0ca" providerId="AD" clId="Web-{24A348E9-26E4-47DD-A828-E64809D3C0AC}" dt="2024-05-17T07:34:49.874" v="2"/>
          <ac:spMkLst>
            <pc:docMk/>
            <pc:sldMk cId="0" sldId="270"/>
            <ac:spMk id="5" creationId="{00000000-0000-0000-0000-000000000000}"/>
          </ac:spMkLst>
        </pc:spChg>
      </pc:sldChg>
      <pc:sldChg chg="modSp mod modClrScheme chgLayout">
        <pc:chgData name="林唐如" userId="S::s1103328@mail.yzu.edu.tw::b258f0a2-581a-40eb-ad98-bdd1a878b0ca" providerId="AD" clId="Web-{24A348E9-26E4-47DD-A828-E64809D3C0AC}" dt="2024-05-17T07:34:49.874" v="2"/>
        <pc:sldMkLst>
          <pc:docMk/>
          <pc:sldMk cId="0" sldId="271"/>
        </pc:sldMkLst>
        <pc:spChg chg="mod ord">
          <ac:chgData name="林唐如" userId="S::s1103328@mail.yzu.edu.tw::b258f0a2-581a-40eb-ad98-bdd1a878b0ca" providerId="AD" clId="Web-{24A348E9-26E4-47DD-A828-E64809D3C0AC}" dt="2024-05-17T07:34:49.874" v="2"/>
          <ac:spMkLst>
            <pc:docMk/>
            <pc:sldMk cId="0" sldId="271"/>
            <ac:spMk id="4" creationId="{00000000-0000-0000-0000-000000000000}"/>
          </ac:spMkLst>
        </pc:spChg>
      </pc:sldChg>
      <pc:sldChg chg="mod modClrScheme chgLayout">
        <pc:chgData name="林唐如" userId="S::s1103328@mail.yzu.edu.tw::b258f0a2-581a-40eb-ad98-bdd1a878b0ca" providerId="AD" clId="Web-{24A348E9-26E4-47DD-A828-E64809D3C0AC}" dt="2024-05-17T07:34:49.874" v="2"/>
        <pc:sldMkLst>
          <pc:docMk/>
          <pc:sldMk cId="0" sldId="272"/>
        </pc:sldMkLst>
      </pc:sldChg>
      <pc:sldChg chg="modSp mod modClrScheme chgLayout">
        <pc:chgData name="林唐如" userId="S::s1103328@mail.yzu.edu.tw::b258f0a2-581a-40eb-ad98-bdd1a878b0ca" providerId="AD" clId="Web-{24A348E9-26E4-47DD-A828-E64809D3C0AC}" dt="2024-05-17T07:34:49.874" v="2"/>
        <pc:sldMkLst>
          <pc:docMk/>
          <pc:sldMk cId="0" sldId="273"/>
        </pc:sldMkLst>
        <pc:spChg chg="mod ord">
          <ac:chgData name="林唐如" userId="S::s1103328@mail.yzu.edu.tw::b258f0a2-581a-40eb-ad98-bdd1a878b0ca" providerId="AD" clId="Web-{24A348E9-26E4-47DD-A828-E64809D3C0AC}" dt="2024-05-17T07:34:49.874" v="2"/>
          <ac:spMkLst>
            <pc:docMk/>
            <pc:sldMk cId="0" sldId="273"/>
            <ac:spMk id="4" creationId="{00000000-0000-0000-0000-000000000000}"/>
          </ac:spMkLst>
        </pc:spChg>
      </pc:sldChg>
      <pc:sldChg chg="modSp mod modClrScheme chgLayout">
        <pc:chgData name="林唐如" userId="S::s1103328@mail.yzu.edu.tw::b258f0a2-581a-40eb-ad98-bdd1a878b0ca" providerId="AD" clId="Web-{24A348E9-26E4-47DD-A828-E64809D3C0AC}" dt="2024-05-17T07:34:49.874" v="2"/>
        <pc:sldMkLst>
          <pc:docMk/>
          <pc:sldMk cId="0" sldId="274"/>
        </pc:sldMkLst>
        <pc:spChg chg="mod ord">
          <ac:chgData name="林唐如" userId="S::s1103328@mail.yzu.edu.tw::b258f0a2-581a-40eb-ad98-bdd1a878b0ca" providerId="AD" clId="Web-{24A348E9-26E4-47DD-A828-E64809D3C0AC}" dt="2024-05-17T07:34:49.874" v="2"/>
          <ac:spMkLst>
            <pc:docMk/>
            <pc:sldMk cId="0" sldId="274"/>
            <ac:spMk id="6" creationId="{00000000-0000-0000-0000-000000000000}"/>
          </ac:spMkLst>
        </pc:spChg>
      </pc:sldChg>
      <pc:sldChg chg="modSp mod modClrScheme chgLayout">
        <pc:chgData name="林唐如" userId="S::s1103328@mail.yzu.edu.tw::b258f0a2-581a-40eb-ad98-bdd1a878b0ca" providerId="AD" clId="Web-{24A348E9-26E4-47DD-A828-E64809D3C0AC}" dt="2024-05-17T07:34:49.874" v="2"/>
        <pc:sldMkLst>
          <pc:docMk/>
          <pc:sldMk cId="2361671582" sldId="275"/>
        </pc:sldMkLst>
        <pc:spChg chg="mod ord">
          <ac:chgData name="林唐如" userId="S::s1103328@mail.yzu.edu.tw::b258f0a2-581a-40eb-ad98-bdd1a878b0ca" providerId="AD" clId="Web-{24A348E9-26E4-47DD-A828-E64809D3C0AC}" dt="2024-05-17T07:34:49.874" v="2"/>
          <ac:spMkLst>
            <pc:docMk/>
            <pc:sldMk cId="2361671582" sldId="275"/>
            <ac:spMk id="2" creationId="{2F8BFC35-E308-D0A0-F7C3-F00DF2C89CA5}"/>
          </ac:spMkLst>
        </pc:spChg>
      </pc:sldChg>
      <pc:sldChg chg="new del">
        <pc:chgData name="林唐如" userId="S::s1103328@mail.yzu.edu.tw::b258f0a2-581a-40eb-ad98-bdd1a878b0ca" providerId="AD" clId="Web-{24A348E9-26E4-47DD-A828-E64809D3C0AC}" dt="2024-05-17T07:34:25.357" v="1"/>
        <pc:sldMkLst>
          <pc:docMk/>
          <pc:sldMk cId="2763886244" sldId="276"/>
        </pc:sldMkLst>
      </pc:sldChg>
      <pc:sldMasterChg chg="del delSldLayout">
        <pc:chgData name="林唐如" userId="S::s1103328@mail.yzu.edu.tw::b258f0a2-581a-40eb-ad98-bdd1a878b0ca" providerId="AD" clId="Web-{24A348E9-26E4-47DD-A828-E64809D3C0AC}" dt="2024-05-17T07:34:49.874" v="2"/>
        <pc:sldMasterMkLst>
          <pc:docMk/>
          <pc:sldMasterMk cId="0" sldId="2147483648"/>
        </pc:sldMasterMkLst>
        <pc:sldLayoutChg chg="del">
          <pc:chgData name="林唐如" userId="S::s1103328@mail.yzu.edu.tw::b258f0a2-581a-40eb-ad98-bdd1a878b0ca" providerId="AD" clId="Web-{24A348E9-26E4-47DD-A828-E64809D3C0AC}" dt="2024-05-17T07:34:49.874" v="2"/>
          <pc:sldLayoutMkLst>
            <pc:docMk/>
            <pc:sldMasterMk cId="0" sldId="2147483648"/>
            <pc:sldLayoutMk cId="0" sldId="2147483661"/>
          </pc:sldLayoutMkLst>
        </pc:sldLayoutChg>
        <pc:sldLayoutChg chg="del">
          <pc:chgData name="林唐如" userId="S::s1103328@mail.yzu.edu.tw::b258f0a2-581a-40eb-ad98-bdd1a878b0ca" providerId="AD" clId="Web-{24A348E9-26E4-47DD-A828-E64809D3C0AC}" dt="2024-05-17T07:34:49.874" v="2"/>
          <pc:sldLayoutMkLst>
            <pc:docMk/>
            <pc:sldMasterMk cId="0" sldId="2147483648"/>
            <pc:sldLayoutMk cId="0" sldId="2147483662"/>
          </pc:sldLayoutMkLst>
        </pc:sldLayoutChg>
        <pc:sldLayoutChg chg="del">
          <pc:chgData name="林唐如" userId="S::s1103328@mail.yzu.edu.tw::b258f0a2-581a-40eb-ad98-bdd1a878b0ca" providerId="AD" clId="Web-{24A348E9-26E4-47DD-A828-E64809D3C0AC}" dt="2024-05-17T07:34:49.874" v="2"/>
          <pc:sldLayoutMkLst>
            <pc:docMk/>
            <pc:sldMasterMk cId="0" sldId="2147483648"/>
            <pc:sldLayoutMk cId="0" sldId="2147483663"/>
          </pc:sldLayoutMkLst>
        </pc:sldLayoutChg>
        <pc:sldLayoutChg chg="del">
          <pc:chgData name="林唐如" userId="S::s1103328@mail.yzu.edu.tw::b258f0a2-581a-40eb-ad98-bdd1a878b0ca" providerId="AD" clId="Web-{24A348E9-26E4-47DD-A828-E64809D3C0AC}" dt="2024-05-17T07:34:49.874" v="2"/>
          <pc:sldLayoutMkLst>
            <pc:docMk/>
            <pc:sldMasterMk cId="0" sldId="2147483648"/>
            <pc:sldLayoutMk cId="0" sldId="2147483664"/>
          </pc:sldLayoutMkLst>
        </pc:sldLayoutChg>
        <pc:sldLayoutChg chg="del">
          <pc:chgData name="林唐如" userId="S::s1103328@mail.yzu.edu.tw::b258f0a2-581a-40eb-ad98-bdd1a878b0ca" providerId="AD" clId="Web-{24A348E9-26E4-47DD-A828-E64809D3C0AC}" dt="2024-05-17T07:34:49.874" v="2"/>
          <pc:sldLayoutMkLst>
            <pc:docMk/>
            <pc:sldMasterMk cId="0" sldId="2147483648"/>
            <pc:sldLayoutMk cId="0" sldId="2147483665"/>
          </pc:sldLayoutMkLst>
        </pc:sldLayoutChg>
      </pc:sldMasterChg>
      <pc:sldMasterChg chg="add addSldLayout modSldLayout">
        <pc:chgData name="林唐如" userId="S::s1103328@mail.yzu.edu.tw::b258f0a2-581a-40eb-ad98-bdd1a878b0ca" providerId="AD" clId="Web-{24A348E9-26E4-47DD-A828-E64809D3C0AC}" dt="2024-05-17T07:34:49.874" v="2"/>
        <pc:sldMasterMkLst>
          <pc:docMk/>
          <pc:sldMasterMk cId="3702128682" sldId="2147483666"/>
        </pc:sldMasterMkLst>
        <pc:sldLayoutChg chg="add mod replId">
          <pc:chgData name="林唐如" userId="S::s1103328@mail.yzu.edu.tw::b258f0a2-581a-40eb-ad98-bdd1a878b0ca" providerId="AD" clId="Web-{24A348E9-26E4-47DD-A828-E64809D3C0AC}" dt="2024-05-17T07:34:49.874" v="2"/>
          <pc:sldLayoutMkLst>
            <pc:docMk/>
            <pc:sldMasterMk cId="3702128682" sldId="2147483666"/>
            <pc:sldLayoutMk cId="1200165793" sldId="2147483667"/>
          </pc:sldLayoutMkLst>
        </pc:sldLayoutChg>
        <pc:sldLayoutChg chg="add mod replId">
          <pc:chgData name="林唐如" userId="S::s1103328@mail.yzu.edu.tw::b258f0a2-581a-40eb-ad98-bdd1a878b0ca" providerId="AD" clId="Web-{24A348E9-26E4-47DD-A828-E64809D3C0AC}" dt="2024-05-17T07:34:49.874" v="2"/>
          <pc:sldLayoutMkLst>
            <pc:docMk/>
            <pc:sldMasterMk cId="3702128682" sldId="2147483666"/>
            <pc:sldLayoutMk cId="2155982937" sldId="2147483668"/>
          </pc:sldLayoutMkLst>
        </pc:sldLayoutChg>
        <pc:sldLayoutChg chg="add mod replId">
          <pc:chgData name="林唐如" userId="S::s1103328@mail.yzu.edu.tw::b258f0a2-581a-40eb-ad98-bdd1a878b0ca" providerId="AD" clId="Web-{24A348E9-26E4-47DD-A828-E64809D3C0AC}" dt="2024-05-17T07:34:49.874" v="2"/>
          <pc:sldLayoutMkLst>
            <pc:docMk/>
            <pc:sldMasterMk cId="3702128682" sldId="2147483666"/>
            <pc:sldLayoutMk cId="2537740860" sldId="2147483669"/>
          </pc:sldLayoutMkLst>
        </pc:sldLayoutChg>
        <pc:sldLayoutChg chg="add mod replId">
          <pc:chgData name="林唐如" userId="S::s1103328@mail.yzu.edu.tw::b258f0a2-581a-40eb-ad98-bdd1a878b0ca" providerId="AD" clId="Web-{24A348E9-26E4-47DD-A828-E64809D3C0AC}" dt="2024-05-17T07:34:49.874" v="2"/>
          <pc:sldLayoutMkLst>
            <pc:docMk/>
            <pc:sldMasterMk cId="3702128682" sldId="2147483666"/>
            <pc:sldLayoutMk cId="350921190" sldId="2147483670"/>
          </pc:sldLayoutMkLst>
        </pc:sldLayoutChg>
        <pc:sldLayoutChg chg="add mod replId">
          <pc:chgData name="林唐如" userId="S::s1103328@mail.yzu.edu.tw::b258f0a2-581a-40eb-ad98-bdd1a878b0ca" providerId="AD" clId="Web-{24A348E9-26E4-47DD-A828-E64809D3C0AC}" dt="2024-05-17T07:34:49.874" v="2"/>
          <pc:sldLayoutMkLst>
            <pc:docMk/>
            <pc:sldMasterMk cId="3702128682" sldId="2147483666"/>
            <pc:sldLayoutMk cId="703121883" sldId="2147483671"/>
          </pc:sldLayoutMkLst>
        </pc:sldLayoutChg>
        <pc:sldLayoutChg chg="add mod replId">
          <pc:chgData name="林唐如" userId="S::s1103328@mail.yzu.edu.tw::b258f0a2-581a-40eb-ad98-bdd1a878b0ca" providerId="AD" clId="Web-{24A348E9-26E4-47DD-A828-E64809D3C0AC}" dt="2024-05-17T07:34:49.874" v="2"/>
          <pc:sldLayoutMkLst>
            <pc:docMk/>
            <pc:sldMasterMk cId="3702128682" sldId="2147483666"/>
            <pc:sldLayoutMk cId="1854078131" sldId="2147483672"/>
          </pc:sldLayoutMkLst>
        </pc:sldLayoutChg>
        <pc:sldLayoutChg chg="add mod replId">
          <pc:chgData name="林唐如" userId="S::s1103328@mail.yzu.edu.tw::b258f0a2-581a-40eb-ad98-bdd1a878b0ca" providerId="AD" clId="Web-{24A348E9-26E4-47DD-A828-E64809D3C0AC}" dt="2024-05-17T07:34:49.874" v="2"/>
          <pc:sldLayoutMkLst>
            <pc:docMk/>
            <pc:sldMasterMk cId="3702128682" sldId="2147483666"/>
            <pc:sldLayoutMk cId="3687432583" sldId="2147483673"/>
          </pc:sldLayoutMkLst>
        </pc:sldLayoutChg>
        <pc:sldLayoutChg chg="add mod replId">
          <pc:chgData name="林唐如" userId="S::s1103328@mail.yzu.edu.tw::b258f0a2-581a-40eb-ad98-bdd1a878b0ca" providerId="AD" clId="Web-{24A348E9-26E4-47DD-A828-E64809D3C0AC}" dt="2024-05-17T07:34:49.874" v="2"/>
          <pc:sldLayoutMkLst>
            <pc:docMk/>
            <pc:sldMasterMk cId="3702128682" sldId="2147483666"/>
            <pc:sldLayoutMk cId="3717282539" sldId="2147483674"/>
          </pc:sldLayoutMkLst>
        </pc:sldLayoutChg>
        <pc:sldLayoutChg chg="add mod replId">
          <pc:chgData name="林唐如" userId="S::s1103328@mail.yzu.edu.tw::b258f0a2-581a-40eb-ad98-bdd1a878b0ca" providerId="AD" clId="Web-{24A348E9-26E4-47DD-A828-E64809D3C0AC}" dt="2024-05-17T07:34:49.874" v="2"/>
          <pc:sldLayoutMkLst>
            <pc:docMk/>
            <pc:sldMasterMk cId="3702128682" sldId="2147483666"/>
            <pc:sldLayoutMk cId="571276709" sldId="2147483675"/>
          </pc:sldLayoutMkLst>
        </pc:sldLayoutChg>
        <pc:sldLayoutChg chg="add mod replId">
          <pc:chgData name="林唐如" userId="S::s1103328@mail.yzu.edu.tw::b258f0a2-581a-40eb-ad98-bdd1a878b0ca" providerId="AD" clId="Web-{24A348E9-26E4-47DD-A828-E64809D3C0AC}" dt="2024-05-17T07:34:49.874" v="2"/>
          <pc:sldLayoutMkLst>
            <pc:docMk/>
            <pc:sldMasterMk cId="3702128682" sldId="2147483666"/>
            <pc:sldLayoutMk cId="1803121552" sldId="2147483676"/>
          </pc:sldLayoutMkLst>
        </pc:sldLayoutChg>
        <pc:sldLayoutChg chg="add mod replId">
          <pc:chgData name="林唐如" userId="S::s1103328@mail.yzu.edu.tw::b258f0a2-581a-40eb-ad98-bdd1a878b0ca" providerId="AD" clId="Web-{24A348E9-26E4-47DD-A828-E64809D3C0AC}" dt="2024-05-17T07:34:49.874" v="2"/>
          <pc:sldLayoutMkLst>
            <pc:docMk/>
            <pc:sldMasterMk cId="3702128682" sldId="2147483666"/>
            <pc:sldLayoutMk cId="530045365" sldId="2147483677"/>
          </pc:sldLayoutMkLst>
        </pc:sldLayoutChg>
        <pc:sldLayoutChg chg="add mod replId">
          <pc:chgData name="林唐如" userId="S::s1103328@mail.yzu.edu.tw::b258f0a2-581a-40eb-ad98-bdd1a878b0ca" providerId="AD" clId="Web-{24A348E9-26E4-47DD-A828-E64809D3C0AC}" dt="2024-05-17T07:34:49.874" v="2"/>
          <pc:sldLayoutMkLst>
            <pc:docMk/>
            <pc:sldMasterMk cId="3702128682" sldId="2147483666"/>
            <pc:sldLayoutMk cId="1395172135" sldId="2147483678"/>
          </pc:sldLayoutMkLst>
        </pc:sldLayoutChg>
      </pc:sldMasterChg>
    </pc:docChg>
  </pc:docChgLst>
  <pc:docChgLst>
    <pc:chgData name="林唐如" userId="S::s1103328@mail.yzu.edu.tw::b258f0a2-581a-40eb-ad98-bdd1a878b0ca" providerId="AD" clId="Web-{B8EF6A14-5522-4F12-BAF7-EA2070B1D350}"/>
    <pc:docChg chg="addSld modSld">
      <pc:chgData name="林唐如" userId="S::s1103328@mail.yzu.edu.tw::b258f0a2-581a-40eb-ad98-bdd1a878b0ca" providerId="AD" clId="Web-{B8EF6A14-5522-4F12-BAF7-EA2070B1D350}" dt="2024-05-17T08:34:36.318" v="101"/>
      <pc:docMkLst>
        <pc:docMk/>
      </pc:docMkLst>
      <pc:sldChg chg="mod modShow">
        <pc:chgData name="林唐如" userId="S::s1103328@mail.yzu.edu.tw::b258f0a2-581a-40eb-ad98-bdd1a878b0ca" providerId="AD" clId="Web-{B8EF6A14-5522-4F12-BAF7-EA2070B1D350}" dt="2024-05-17T08:27:38.252" v="0"/>
        <pc:sldMkLst>
          <pc:docMk/>
          <pc:sldMk cId="0" sldId="272"/>
        </pc:sldMkLst>
      </pc:sldChg>
      <pc:sldChg chg="mod modShow">
        <pc:chgData name="林唐如" userId="S::s1103328@mail.yzu.edu.tw::b258f0a2-581a-40eb-ad98-bdd1a878b0ca" providerId="AD" clId="Web-{B8EF6A14-5522-4F12-BAF7-EA2070B1D350}" dt="2024-05-17T08:29:32.237" v="47"/>
        <pc:sldMkLst>
          <pc:docMk/>
          <pc:sldMk cId="0" sldId="273"/>
        </pc:sldMkLst>
      </pc:sldChg>
      <pc:sldChg chg="addSp delSp modSp">
        <pc:chgData name="林唐如" userId="S::s1103328@mail.yzu.edu.tw::b258f0a2-581a-40eb-ad98-bdd1a878b0ca" providerId="AD" clId="Web-{B8EF6A14-5522-4F12-BAF7-EA2070B1D350}" dt="2024-05-17T08:34:10.615" v="97" actId="1076"/>
        <pc:sldMkLst>
          <pc:docMk/>
          <pc:sldMk cId="0" sldId="274"/>
        </pc:sldMkLst>
        <pc:spChg chg="add del mod">
          <ac:chgData name="林唐如" userId="S::s1103328@mail.yzu.edu.tw::b258f0a2-581a-40eb-ad98-bdd1a878b0ca" providerId="AD" clId="Web-{B8EF6A14-5522-4F12-BAF7-EA2070B1D350}" dt="2024-05-17T08:33:53.021" v="88" actId="1076"/>
          <ac:spMkLst>
            <pc:docMk/>
            <pc:sldMk cId="0" sldId="274"/>
            <ac:spMk id="4" creationId="{00000000-0000-0000-0000-000000000000}"/>
          </ac:spMkLst>
        </pc:spChg>
        <pc:spChg chg="add del mod">
          <ac:chgData name="林唐如" userId="S::s1103328@mail.yzu.edu.tw::b258f0a2-581a-40eb-ad98-bdd1a878b0ca" providerId="AD" clId="Web-{B8EF6A14-5522-4F12-BAF7-EA2070B1D350}" dt="2024-05-17T08:34:04.099" v="96"/>
          <ac:spMkLst>
            <pc:docMk/>
            <pc:sldMk cId="0" sldId="274"/>
            <ac:spMk id="5" creationId="{00000000-0000-0000-0000-000000000000}"/>
          </ac:spMkLst>
        </pc:spChg>
        <pc:spChg chg="add del mod">
          <ac:chgData name="林唐如" userId="S::s1103328@mail.yzu.edu.tw::b258f0a2-581a-40eb-ad98-bdd1a878b0ca" providerId="AD" clId="Web-{B8EF6A14-5522-4F12-BAF7-EA2070B1D350}" dt="2024-05-17T08:33:02.661" v="83" actId="1076"/>
          <ac:spMkLst>
            <pc:docMk/>
            <pc:sldMk cId="0" sldId="274"/>
            <ac:spMk id="6" creationId="{00000000-0000-0000-0000-000000000000}"/>
          </ac:spMkLst>
        </pc:spChg>
        <pc:spChg chg="del topLvl">
          <ac:chgData name="林唐如" userId="S::s1103328@mail.yzu.edu.tw::b258f0a2-581a-40eb-ad98-bdd1a878b0ca" providerId="AD" clId="Web-{B8EF6A14-5522-4F12-BAF7-EA2070B1D350}" dt="2024-05-17T08:33:20.208" v="86"/>
          <ac:spMkLst>
            <pc:docMk/>
            <pc:sldMk cId="0" sldId="274"/>
            <ac:spMk id="13" creationId="{00000000-0000-0000-0000-000000000000}"/>
          </ac:spMkLst>
        </pc:spChg>
        <pc:spChg chg="add del">
          <ac:chgData name="林唐如" userId="S::s1103328@mail.yzu.edu.tw::b258f0a2-581a-40eb-ad98-bdd1a878b0ca" providerId="AD" clId="Web-{B8EF6A14-5522-4F12-BAF7-EA2070B1D350}" dt="2024-05-17T08:33:20.208" v="85"/>
          <ac:spMkLst>
            <pc:docMk/>
            <pc:sldMk cId="0" sldId="274"/>
            <ac:spMk id="14" creationId="{00000000-0000-0000-0000-000000000000}"/>
          </ac:spMkLst>
        </pc:spChg>
        <pc:spChg chg="add del mod">
          <ac:chgData name="林唐如" userId="S::s1103328@mail.yzu.edu.tw::b258f0a2-581a-40eb-ad98-bdd1a878b0ca" providerId="AD" clId="Web-{B8EF6A14-5522-4F12-BAF7-EA2070B1D350}" dt="2024-05-17T08:29:24.378" v="43"/>
          <ac:spMkLst>
            <pc:docMk/>
            <pc:sldMk cId="0" sldId="274"/>
            <ac:spMk id="15" creationId="{487A0547-B628-E207-5884-D68BA8D1414F}"/>
          </ac:spMkLst>
        </pc:spChg>
        <pc:grpChg chg="add del">
          <ac:chgData name="林唐如" userId="S::s1103328@mail.yzu.edu.tw::b258f0a2-581a-40eb-ad98-bdd1a878b0ca" providerId="AD" clId="Web-{B8EF6A14-5522-4F12-BAF7-EA2070B1D350}" dt="2024-05-17T08:33:15.286" v="84"/>
          <ac:grpSpMkLst>
            <pc:docMk/>
            <pc:sldMk cId="0" sldId="274"/>
            <ac:grpSpMk id="7" creationId="{00000000-0000-0000-0000-000000000000}"/>
          </ac:grpSpMkLst>
        </pc:grpChg>
        <pc:picChg chg="mod topLvl">
          <ac:chgData name="林唐如" userId="S::s1103328@mail.yzu.edu.tw::b258f0a2-581a-40eb-ad98-bdd1a878b0ca" providerId="AD" clId="Web-{B8EF6A14-5522-4F12-BAF7-EA2070B1D350}" dt="2024-05-17T08:33:22.567" v="87" actId="1076"/>
          <ac:picMkLst>
            <pc:docMk/>
            <pc:sldMk cId="0" sldId="274"/>
            <ac:picMk id="8" creationId="{00000000-0000-0000-0000-000000000000}"/>
          </ac:picMkLst>
        </pc:picChg>
        <pc:picChg chg="mod topLvl">
          <ac:chgData name="林唐如" userId="S::s1103328@mail.yzu.edu.tw::b258f0a2-581a-40eb-ad98-bdd1a878b0ca" providerId="AD" clId="Web-{B8EF6A14-5522-4F12-BAF7-EA2070B1D350}" dt="2024-05-17T08:33:53.036" v="90" actId="1076"/>
          <ac:picMkLst>
            <pc:docMk/>
            <pc:sldMk cId="0" sldId="274"/>
            <ac:picMk id="9" creationId="{00000000-0000-0000-0000-000000000000}"/>
          </ac:picMkLst>
        </pc:picChg>
        <pc:picChg chg="mod topLvl">
          <ac:chgData name="林唐如" userId="S::s1103328@mail.yzu.edu.tw::b258f0a2-581a-40eb-ad98-bdd1a878b0ca" providerId="AD" clId="Web-{B8EF6A14-5522-4F12-BAF7-EA2070B1D350}" dt="2024-05-17T08:33:53.036" v="91" actId="1076"/>
          <ac:picMkLst>
            <pc:docMk/>
            <pc:sldMk cId="0" sldId="274"/>
            <ac:picMk id="10" creationId="{00000000-0000-0000-0000-000000000000}"/>
          </ac:picMkLst>
        </pc:picChg>
        <pc:picChg chg="mod topLvl">
          <ac:chgData name="林唐如" userId="S::s1103328@mail.yzu.edu.tw::b258f0a2-581a-40eb-ad98-bdd1a878b0ca" providerId="AD" clId="Web-{B8EF6A14-5522-4F12-BAF7-EA2070B1D350}" dt="2024-05-17T08:33:53.052" v="92" actId="1076"/>
          <ac:picMkLst>
            <pc:docMk/>
            <pc:sldMk cId="0" sldId="274"/>
            <ac:picMk id="11" creationId="{00000000-0000-0000-0000-000000000000}"/>
          </ac:picMkLst>
        </pc:picChg>
        <pc:picChg chg="mod topLvl">
          <ac:chgData name="林唐如" userId="S::s1103328@mail.yzu.edu.tw::b258f0a2-581a-40eb-ad98-bdd1a878b0ca" providerId="AD" clId="Web-{B8EF6A14-5522-4F12-BAF7-EA2070B1D350}" dt="2024-05-17T08:34:10.615" v="97" actId="1076"/>
          <ac:picMkLst>
            <pc:docMk/>
            <pc:sldMk cId="0" sldId="274"/>
            <ac:picMk id="12" creationId="{00000000-0000-0000-0000-000000000000}"/>
          </ac:picMkLst>
        </pc:picChg>
      </pc:sldChg>
      <pc:sldChg chg="addSp delSp modSp add replId">
        <pc:chgData name="林唐如" userId="S::s1103328@mail.yzu.edu.tw::b258f0a2-581a-40eb-ad98-bdd1a878b0ca" providerId="AD" clId="Web-{B8EF6A14-5522-4F12-BAF7-EA2070B1D350}" dt="2024-05-17T08:34:36.318" v="101"/>
        <pc:sldMkLst>
          <pc:docMk/>
          <pc:sldMk cId="2679687501" sldId="276"/>
        </pc:sldMkLst>
        <pc:spChg chg="del">
          <ac:chgData name="林唐如" userId="S::s1103328@mail.yzu.edu.tw::b258f0a2-581a-40eb-ad98-bdd1a878b0ca" providerId="AD" clId="Web-{B8EF6A14-5522-4F12-BAF7-EA2070B1D350}" dt="2024-05-17T08:29:41.456" v="53"/>
          <ac:spMkLst>
            <pc:docMk/>
            <pc:sldMk cId="2679687501" sldId="276"/>
            <ac:spMk id="4" creationId="{00000000-0000-0000-0000-000000000000}"/>
          </ac:spMkLst>
        </pc:spChg>
        <pc:spChg chg="del">
          <ac:chgData name="林唐如" userId="S::s1103328@mail.yzu.edu.tw::b258f0a2-581a-40eb-ad98-bdd1a878b0ca" providerId="AD" clId="Web-{B8EF6A14-5522-4F12-BAF7-EA2070B1D350}" dt="2024-05-17T08:29:41.456" v="52"/>
          <ac:spMkLst>
            <pc:docMk/>
            <pc:sldMk cId="2679687501" sldId="276"/>
            <ac:spMk id="5" creationId="{00000000-0000-0000-0000-000000000000}"/>
          </ac:spMkLst>
        </pc:spChg>
        <pc:spChg chg="del">
          <ac:chgData name="林唐如" userId="S::s1103328@mail.yzu.edu.tw::b258f0a2-581a-40eb-ad98-bdd1a878b0ca" providerId="AD" clId="Web-{B8EF6A14-5522-4F12-BAF7-EA2070B1D350}" dt="2024-05-17T08:29:41.456" v="51"/>
          <ac:spMkLst>
            <pc:docMk/>
            <pc:sldMk cId="2679687501" sldId="276"/>
            <ac:spMk id="6" creationId="{00000000-0000-0000-0000-000000000000}"/>
          </ac:spMkLst>
        </pc:spChg>
        <pc:spChg chg="del">
          <ac:chgData name="林唐如" userId="S::s1103328@mail.yzu.edu.tw::b258f0a2-581a-40eb-ad98-bdd1a878b0ca" providerId="AD" clId="Web-{B8EF6A14-5522-4F12-BAF7-EA2070B1D350}" dt="2024-05-17T08:29:41.440" v="49"/>
          <ac:spMkLst>
            <pc:docMk/>
            <pc:sldMk cId="2679687501" sldId="276"/>
            <ac:spMk id="14" creationId="{00000000-0000-0000-0000-000000000000}"/>
          </ac:spMkLst>
        </pc:spChg>
        <pc:spChg chg="add del mod">
          <ac:chgData name="林唐如" userId="S::s1103328@mail.yzu.edu.tw::b258f0a2-581a-40eb-ad98-bdd1a878b0ca" providerId="AD" clId="Web-{B8EF6A14-5522-4F12-BAF7-EA2070B1D350}" dt="2024-05-17T08:30:25.300" v="60"/>
          <ac:spMkLst>
            <pc:docMk/>
            <pc:sldMk cId="2679687501" sldId="276"/>
            <ac:spMk id="15" creationId="{70E0A6C6-6AC9-6864-97BE-B1287AF15530}"/>
          </ac:spMkLst>
        </pc:spChg>
        <pc:spChg chg="add del mod">
          <ac:chgData name="林唐如" userId="S::s1103328@mail.yzu.edu.tw::b258f0a2-581a-40eb-ad98-bdd1a878b0ca" providerId="AD" clId="Web-{B8EF6A14-5522-4F12-BAF7-EA2070B1D350}" dt="2024-05-17T08:30:06.769" v="59"/>
          <ac:spMkLst>
            <pc:docMk/>
            <pc:sldMk cId="2679687501" sldId="276"/>
            <ac:spMk id="16" creationId="{487A0547-B628-E207-5884-D68BA8D1414F}"/>
          </ac:spMkLst>
        </pc:spChg>
        <pc:spChg chg="add">
          <ac:chgData name="林唐如" userId="S::s1103328@mail.yzu.edu.tw::b258f0a2-581a-40eb-ad98-bdd1a878b0ca" providerId="AD" clId="Web-{B8EF6A14-5522-4F12-BAF7-EA2070B1D350}" dt="2024-05-17T08:30:25.519" v="61"/>
          <ac:spMkLst>
            <pc:docMk/>
            <pc:sldMk cId="2679687501" sldId="276"/>
            <ac:spMk id="17" creationId="{487A0547-B628-E207-5884-D68BA8D1414F}"/>
          </ac:spMkLst>
        </pc:spChg>
        <pc:grpChg chg="del">
          <ac:chgData name="林唐如" userId="S::s1103328@mail.yzu.edu.tw::b258f0a2-581a-40eb-ad98-bdd1a878b0ca" providerId="AD" clId="Web-{B8EF6A14-5522-4F12-BAF7-EA2070B1D350}" dt="2024-05-17T08:29:41.440" v="50"/>
          <ac:grpSpMkLst>
            <pc:docMk/>
            <pc:sldMk cId="2679687501" sldId="276"/>
            <ac:grpSpMk id="7" creationId="{00000000-0000-0000-0000-000000000000}"/>
          </ac:grpSpMkLst>
        </pc:grpChg>
        <pc:picChg chg="add del mod">
          <ac:chgData name="林唐如" userId="S::s1103328@mail.yzu.edu.tw::b258f0a2-581a-40eb-ad98-bdd1a878b0ca" providerId="AD" clId="Web-{B8EF6A14-5522-4F12-BAF7-EA2070B1D350}" dt="2024-05-17T08:34:18.708" v="98"/>
          <ac:picMkLst>
            <pc:docMk/>
            <pc:sldMk cId="2679687501" sldId="276"/>
            <ac:picMk id="18" creationId="{17B39E9F-5186-CF00-8466-77186314E5BC}"/>
          </ac:picMkLst>
        </pc:picChg>
        <pc:picChg chg="add mod modCrop">
          <ac:chgData name="林唐如" userId="S::s1103328@mail.yzu.edu.tw::b258f0a2-581a-40eb-ad98-bdd1a878b0ca" providerId="AD" clId="Web-{B8EF6A14-5522-4F12-BAF7-EA2070B1D350}" dt="2024-05-17T08:34:36.318" v="101"/>
          <ac:picMkLst>
            <pc:docMk/>
            <pc:sldMk cId="2679687501" sldId="276"/>
            <ac:picMk id="20" creationId="{5774FAC4-3802-F301-CCFB-71CEDAB16639}"/>
          </ac:picMkLst>
        </pc:picChg>
      </pc:sldChg>
    </pc:docChg>
  </pc:docChgLst>
  <pc:docChgLst>
    <pc:chgData name="林唐如" userId="S::s1103328@mail.yzu.edu.tw::b258f0a2-581a-40eb-ad98-bdd1a878b0ca" providerId="AD" clId="Web-{32078111-93DD-4A94-A8ED-5B4650B2D7E4}"/>
    <pc:docChg chg="modSld">
      <pc:chgData name="林唐如" userId="S::s1103328@mail.yzu.edu.tw::b258f0a2-581a-40eb-ad98-bdd1a878b0ca" providerId="AD" clId="Web-{32078111-93DD-4A94-A8ED-5B4650B2D7E4}" dt="2024-05-24T06:54:10.303" v="29" actId="20577"/>
      <pc:docMkLst>
        <pc:docMk/>
      </pc:docMkLst>
      <pc:sldChg chg="modSp">
        <pc:chgData name="林唐如" userId="S::s1103328@mail.yzu.edu.tw::b258f0a2-581a-40eb-ad98-bdd1a878b0ca" providerId="AD" clId="Web-{32078111-93DD-4A94-A8ED-5B4650B2D7E4}" dt="2024-05-24T06:54:10.303" v="29" actId="20577"/>
        <pc:sldMkLst>
          <pc:docMk/>
          <pc:sldMk cId="2376799100" sldId="397"/>
        </pc:sldMkLst>
        <pc:spChg chg="mod">
          <ac:chgData name="林唐如" userId="S::s1103328@mail.yzu.edu.tw::b258f0a2-581a-40eb-ad98-bdd1a878b0ca" providerId="AD" clId="Web-{32078111-93DD-4A94-A8ED-5B4650B2D7E4}" dt="2024-05-24T06:54:10.303" v="29" actId="20577"/>
          <ac:spMkLst>
            <pc:docMk/>
            <pc:sldMk cId="2376799100" sldId="397"/>
            <ac:spMk id="11" creationId="{10005063-2604-C6C2-C7BE-AE049D2BFC4B}"/>
          </ac:spMkLst>
        </pc:spChg>
      </pc:sldChg>
    </pc:docChg>
  </pc:docChgLst>
  <pc:docChgLst>
    <pc:chgData name="李歐文" userId="S::s1093705@mail.yzu.edu.tw::ac4eb9f9-f1dc-483d-8fd3-1c3931a8f813" providerId="AD" clId="Web-{1BA3E96A-AFC9-719C-96E2-507F4A08775B}"/>
    <pc:docChg chg="addSld modSld">
      <pc:chgData name="李歐文" userId="S::s1093705@mail.yzu.edu.tw::ac4eb9f9-f1dc-483d-8fd3-1c3931a8f813" providerId="AD" clId="Web-{1BA3E96A-AFC9-719C-96E2-507F4A08775B}" dt="2024-05-30T13:12:58.128" v="27" actId="20577"/>
      <pc:docMkLst>
        <pc:docMk/>
      </pc:docMkLst>
      <pc:sldChg chg="modSp">
        <pc:chgData name="李歐文" userId="S::s1093705@mail.yzu.edu.tw::ac4eb9f9-f1dc-483d-8fd3-1c3931a8f813" providerId="AD" clId="Web-{1BA3E96A-AFC9-719C-96E2-507F4A08775B}" dt="2024-05-30T13:12:58.128" v="27" actId="20577"/>
        <pc:sldMkLst>
          <pc:docMk/>
          <pc:sldMk cId="2376799100" sldId="397"/>
        </pc:sldMkLst>
        <pc:spChg chg="mod">
          <ac:chgData name="李歐文" userId="S::s1093705@mail.yzu.edu.tw::ac4eb9f9-f1dc-483d-8fd3-1c3931a8f813" providerId="AD" clId="Web-{1BA3E96A-AFC9-719C-96E2-507F4A08775B}" dt="2024-05-30T13:10:07.715" v="15" actId="20577"/>
          <ac:spMkLst>
            <pc:docMk/>
            <pc:sldMk cId="2376799100" sldId="397"/>
            <ac:spMk id="5" creationId="{72F6B692-452E-C739-E10E-DB5E800CAD01}"/>
          </ac:spMkLst>
        </pc:spChg>
        <pc:spChg chg="mod">
          <ac:chgData name="李歐文" userId="S::s1093705@mail.yzu.edu.tw::ac4eb9f9-f1dc-483d-8fd3-1c3931a8f813" providerId="AD" clId="Web-{1BA3E96A-AFC9-719C-96E2-507F4A08775B}" dt="2024-05-30T13:12:58.128" v="27" actId="20577"/>
          <ac:spMkLst>
            <pc:docMk/>
            <pc:sldMk cId="2376799100" sldId="397"/>
            <ac:spMk id="11" creationId="{10005063-2604-C6C2-C7BE-AE049D2BFC4B}"/>
          </ac:spMkLst>
        </pc:spChg>
      </pc:sldChg>
      <pc:sldChg chg="add replId">
        <pc:chgData name="李歐文" userId="S::s1093705@mail.yzu.edu.tw::ac4eb9f9-f1dc-483d-8fd3-1c3931a8f813" providerId="AD" clId="Web-{1BA3E96A-AFC9-719C-96E2-507F4A08775B}" dt="2024-05-30T13:09:54.918" v="0"/>
        <pc:sldMkLst>
          <pc:docMk/>
          <pc:sldMk cId="1114626593" sldId="409"/>
        </pc:sldMkLst>
      </pc:sldChg>
    </pc:docChg>
  </pc:docChgLst>
  <pc:docChgLst>
    <pc:chgData clId="Web-{9A4CEDCA-43B6-4CF3-84F9-14DC316F5829}"/>
    <pc:docChg chg="modSld">
      <pc:chgData name="" userId="" providerId="" clId="Web-{9A4CEDCA-43B6-4CF3-84F9-14DC316F5829}" dt="2024-05-17T07:36:50.189" v="0"/>
      <pc:docMkLst>
        <pc:docMk/>
      </pc:docMkLst>
      <pc:sldChg chg="addSp modSp">
        <pc:chgData name="" userId="" providerId="" clId="Web-{9A4CEDCA-43B6-4CF3-84F9-14DC316F5829}" dt="2024-05-17T07:36:50.189" v="0"/>
        <pc:sldMkLst>
          <pc:docMk/>
          <pc:sldMk cId="0" sldId="256"/>
        </pc:sldMkLst>
        <pc:picChg chg="add mod">
          <ac:chgData name="" userId="" providerId="" clId="Web-{9A4CEDCA-43B6-4CF3-84F9-14DC316F5829}" dt="2024-05-17T07:36:50.189" v="0"/>
          <ac:picMkLst>
            <pc:docMk/>
            <pc:sldMk cId="0" sldId="256"/>
            <ac:picMk id="4" creationId="{C738195A-ACE7-A2B5-1B26-12CFBDFF1F02}"/>
          </ac:picMkLst>
        </pc:picChg>
      </pc:sldChg>
    </pc:docChg>
  </pc:docChgLst>
  <pc:docChgLst>
    <pc:chgData name="林唐如" userId="S::s1103328@mail.yzu.edu.tw::b258f0a2-581a-40eb-ad98-bdd1a878b0ca" providerId="AD" clId="Web-{989D4F36-E709-4A94-8932-8CDB3E1BAD6D}"/>
    <pc:docChg chg="delSld modSld">
      <pc:chgData name="林唐如" userId="S::s1103328@mail.yzu.edu.tw::b258f0a2-581a-40eb-ad98-bdd1a878b0ca" providerId="AD" clId="Web-{989D4F36-E709-4A94-8932-8CDB3E1BAD6D}" dt="2024-05-17T08:20:17.190" v="50"/>
      <pc:docMkLst>
        <pc:docMk/>
      </pc:docMkLst>
      <pc:sldChg chg="delSp">
        <pc:chgData name="林唐如" userId="S::s1103328@mail.yzu.edu.tw::b258f0a2-581a-40eb-ad98-bdd1a878b0ca" providerId="AD" clId="Web-{989D4F36-E709-4A94-8932-8CDB3E1BAD6D}" dt="2024-05-17T08:16:29.635" v="13"/>
        <pc:sldMkLst>
          <pc:docMk/>
          <pc:sldMk cId="0" sldId="259"/>
        </pc:sldMkLst>
        <pc:spChg chg="del">
          <ac:chgData name="林唐如" userId="S::s1103328@mail.yzu.edu.tw::b258f0a2-581a-40eb-ad98-bdd1a878b0ca" providerId="AD" clId="Web-{989D4F36-E709-4A94-8932-8CDB3E1BAD6D}" dt="2024-05-17T08:16:27.994" v="12"/>
          <ac:spMkLst>
            <pc:docMk/>
            <pc:sldMk cId="0" sldId="259"/>
            <ac:spMk id="2" creationId="{00000000-0000-0000-0000-000000000000}"/>
          </ac:spMkLst>
        </pc:spChg>
        <pc:spChg chg="del">
          <ac:chgData name="林唐如" userId="S::s1103328@mail.yzu.edu.tw::b258f0a2-581a-40eb-ad98-bdd1a878b0ca" providerId="AD" clId="Web-{989D4F36-E709-4A94-8932-8CDB3E1BAD6D}" dt="2024-05-17T08:16:29.635" v="13"/>
          <ac:spMkLst>
            <pc:docMk/>
            <pc:sldMk cId="0" sldId="259"/>
            <ac:spMk id="13" creationId="{00000000-0000-0000-0000-000000000000}"/>
          </ac:spMkLst>
        </pc:spChg>
      </pc:sldChg>
      <pc:sldChg chg="addSp delSp modSp">
        <pc:chgData name="林唐如" userId="S::s1103328@mail.yzu.edu.tw::b258f0a2-581a-40eb-ad98-bdd1a878b0ca" providerId="AD" clId="Web-{989D4F36-E709-4A94-8932-8CDB3E1BAD6D}" dt="2024-05-17T08:16:36.526" v="16"/>
        <pc:sldMkLst>
          <pc:docMk/>
          <pc:sldMk cId="0" sldId="260"/>
        </pc:sldMkLst>
        <pc:spChg chg="del">
          <ac:chgData name="林唐如" userId="S::s1103328@mail.yzu.edu.tw::b258f0a2-581a-40eb-ad98-bdd1a878b0ca" providerId="AD" clId="Web-{989D4F36-E709-4A94-8932-8CDB3E1BAD6D}" dt="2024-05-17T08:16:32.901" v="14"/>
          <ac:spMkLst>
            <pc:docMk/>
            <pc:sldMk cId="0" sldId="260"/>
            <ac:spMk id="2" creationId="{00000000-0000-0000-0000-000000000000}"/>
          </ac:spMkLst>
        </pc:spChg>
        <pc:spChg chg="del mod">
          <ac:chgData name="林唐如" userId="S::s1103328@mail.yzu.edu.tw::b258f0a2-581a-40eb-ad98-bdd1a878b0ca" providerId="AD" clId="Web-{989D4F36-E709-4A94-8932-8CDB3E1BAD6D}" dt="2024-05-17T08:16:36.526" v="16"/>
          <ac:spMkLst>
            <pc:docMk/>
            <pc:sldMk cId="0" sldId="260"/>
            <ac:spMk id="8" creationId="{00000000-0000-0000-0000-000000000000}"/>
          </ac:spMkLst>
        </pc:spChg>
        <pc:graphicFrameChg chg="del modGraphic">
          <ac:chgData name="林唐如" userId="S::s1103328@mail.yzu.edu.tw::b258f0a2-581a-40eb-ad98-bdd1a878b0ca" providerId="AD" clId="Web-{989D4F36-E709-4A94-8932-8CDB3E1BAD6D}" dt="2024-05-17T08:04:04.146" v="7"/>
          <ac:graphicFrameMkLst>
            <pc:docMk/>
            <pc:sldMk cId="0" sldId="260"/>
            <ac:graphicFrameMk id="7" creationId="{00000000-0000-0000-0000-000000000000}"/>
          </ac:graphicFrameMkLst>
        </pc:graphicFrameChg>
        <pc:picChg chg="add mod">
          <ac:chgData name="林唐如" userId="S::s1103328@mail.yzu.edu.tw::b258f0a2-581a-40eb-ad98-bdd1a878b0ca" providerId="AD" clId="Web-{989D4F36-E709-4A94-8932-8CDB3E1BAD6D}" dt="2024-05-17T08:04:11.006" v="10" actId="1076"/>
          <ac:picMkLst>
            <pc:docMk/>
            <pc:sldMk cId="0" sldId="260"/>
            <ac:picMk id="9" creationId="{45964DBC-2AF3-AC7D-045A-ADB3F4E6FD73}"/>
          </ac:picMkLst>
        </pc:picChg>
      </pc:sldChg>
      <pc:sldChg chg="delSp modSp">
        <pc:chgData name="林唐如" userId="S::s1103328@mail.yzu.edu.tw::b258f0a2-581a-40eb-ad98-bdd1a878b0ca" providerId="AD" clId="Web-{989D4F36-E709-4A94-8932-8CDB3E1BAD6D}" dt="2024-05-17T08:16:43.464" v="19"/>
        <pc:sldMkLst>
          <pc:docMk/>
          <pc:sldMk cId="0" sldId="261"/>
        </pc:sldMkLst>
        <pc:spChg chg="del">
          <ac:chgData name="林唐如" userId="S::s1103328@mail.yzu.edu.tw::b258f0a2-581a-40eb-ad98-bdd1a878b0ca" providerId="AD" clId="Web-{989D4F36-E709-4A94-8932-8CDB3E1BAD6D}" dt="2024-05-17T08:16:38.573" v="17"/>
          <ac:spMkLst>
            <pc:docMk/>
            <pc:sldMk cId="0" sldId="261"/>
            <ac:spMk id="2" creationId="{00000000-0000-0000-0000-000000000000}"/>
          </ac:spMkLst>
        </pc:spChg>
        <pc:spChg chg="del mod">
          <ac:chgData name="林唐如" userId="S::s1103328@mail.yzu.edu.tw::b258f0a2-581a-40eb-ad98-bdd1a878b0ca" providerId="AD" clId="Web-{989D4F36-E709-4A94-8932-8CDB3E1BAD6D}" dt="2024-05-17T08:16:43.464" v="19"/>
          <ac:spMkLst>
            <pc:docMk/>
            <pc:sldMk cId="0" sldId="261"/>
            <ac:spMk id="25" creationId="{00000000-0000-0000-0000-000000000000}"/>
          </ac:spMkLst>
        </pc:spChg>
      </pc:sldChg>
      <pc:sldChg chg="delSp modSp">
        <pc:chgData name="林唐如" userId="S::s1103328@mail.yzu.edu.tw::b258f0a2-581a-40eb-ad98-bdd1a878b0ca" providerId="AD" clId="Web-{989D4F36-E709-4A94-8932-8CDB3E1BAD6D}" dt="2024-05-17T08:16:58.417" v="22" actId="1076"/>
        <pc:sldMkLst>
          <pc:docMk/>
          <pc:sldMk cId="0" sldId="262"/>
        </pc:sldMkLst>
        <pc:spChg chg="del">
          <ac:chgData name="林唐如" userId="S::s1103328@mail.yzu.edu.tw::b258f0a2-581a-40eb-ad98-bdd1a878b0ca" providerId="AD" clId="Web-{989D4F36-E709-4A94-8932-8CDB3E1BAD6D}" dt="2024-05-17T08:16:22.775" v="11"/>
          <ac:spMkLst>
            <pc:docMk/>
            <pc:sldMk cId="0" sldId="262"/>
            <ac:spMk id="2" creationId="{00000000-0000-0000-0000-000000000000}"/>
          </ac:spMkLst>
        </pc:spChg>
        <pc:spChg chg="del mod">
          <ac:chgData name="林唐如" userId="S::s1103328@mail.yzu.edu.tw::b258f0a2-581a-40eb-ad98-bdd1a878b0ca" providerId="AD" clId="Web-{989D4F36-E709-4A94-8932-8CDB3E1BAD6D}" dt="2024-05-17T08:16:53.761" v="21"/>
          <ac:spMkLst>
            <pc:docMk/>
            <pc:sldMk cId="0" sldId="262"/>
            <ac:spMk id="14" creationId="{00000000-0000-0000-0000-000000000000}"/>
          </ac:spMkLst>
        </pc:spChg>
        <pc:graphicFrameChg chg="mod">
          <ac:chgData name="林唐如" userId="S::s1103328@mail.yzu.edu.tw::b258f0a2-581a-40eb-ad98-bdd1a878b0ca" providerId="AD" clId="Web-{989D4F36-E709-4A94-8932-8CDB3E1BAD6D}" dt="2024-05-17T08:16:58.417" v="22" actId="1076"/>
          <ac:graphicFrameMkLst>
            <pc:docMk/>
            <pc:sldMk cId="0" sldId="262"/>
            <ac:graphicFrameMk id="8" creationId="{00000000-0000-0000-0000-000000000000}"/>
          </ac:graphicFrameMkLst>
        </pc:graphicFrameChg>
      </pc:sldChg>
      <pc:sldChg chg="delSp">
        <pc:chgData name="林唐如" userId="S::s1103328@mail.yzu.edu.tw::b258f0a2-581a-40eb-ad98-bdd1a878b0ca" providerId="AD" clId="Web-{989D4F36-E709-4A94-8932-8CDB3E1BAD6D}" dt="2024-05-17T08:17:03.902" v="23"/>
        <pc:sldMkLst>
          <pc:docMk/>
          <pc:sldMk cId="0" sldId="263"/>
        </pc:sldMkLst>
        <pc:spChg chg="del">
          <ac:chgData name="林唐如" userId="S::s1103328@mail.yzu.edu.tw::b258f0a2-581a-40eb-ad98-bdd1a878b0ca" providerId="AD" clId="Web-{989D4F36-E709-4A94-8932-8CDB3E1BAD6D}" dt="2024-05-17T08:17:03.902" v="23"/>
          <ac:spMkLst>
            <pc:docMk/>
            <pc:sldMk cId="0" sldId="263"/>
            <ac:spMk id="2" creationId="{00000000-0000-0000-0000-000000000000}"/>
          </ac:spMkLst>
        </pc:spChg>
      </pc:sldChg>
      <pc:sldChg chg="delSp">
        <pc:chgData name="林唐如" userId="S::s1103328@mail.yzu.edu.tw::b258f0a2-581a-40eb-ad98-bdd1a878b0ca" providerId="AD" clId="Web-{989D4F36-E709-4A94-8932-8CDB3E1BAD6D}" dt="2024-05-17T08:17:13.277" v="25"/>
        <pc:sldMkLst>
          <pc:docMk/>
          <pc:sldMk cId="0" sldId="264"/>
        </pc:sldMkLst>
        <pc:spChg chg="del">
          <ac:chgData name="林唐如" userId="S::s1103328@mail.yzu.edu.tw::b258f0a2-581a-40eb-ad98-bdd1a878b0ca" providerId="AD" clId="Web-{989D4F36-E709-4A94-8932-8CDB3E1BAD6D}" dt="2024-05-17T08:17:08.543" v="24"/>
          <ac:spMkLst>
            <pc:docMk/>
            <pc:sldMk cId="0" sldId="264"/>
            <ac:spMk id="2" creationId="{00000000-0000-0000-0000-000000000000}"/>
          </ac:spMkLst>
        </pc:spChg>
        <pc:spChg chg="del">
          <ac:chgData name="林唐如" userId="S::s1103328@mail.yzu.edu.tw::b258f0a2-581a-40eb-ad98-bdd1a878b0ca" providerId="AD" clId="Web-{989D4F36-E709-4A94-8932-8CDB3E1BAD6D}" dt="2024-05-17T08:17:13.277" v="25"/>
          <ac:spMkLst>
            <pc:docMk/>
            <pc:sldMk cId="0" sldId="264"/>
            <ac:spMk id="4" creationId="{00000000-0000-0000-0000-000000000000}"/>
          </ac:spMkLst>
        </pc:spChg>
      </pc:sldChg>
      <pc:sldChg chg="delSp modSp">
        <pc:chgData name="林唐如" userId="S::s1103328@mail.yzu.edu.tw::b258f0a2-581a-40eb-ad98-bdd1a878b0ca" providerId="AD" clId="Web-{989D4F36-E709-4A94-8932-8CDB3E1BAD6D}" dt="2024-05-17T08:17:32.403" v="32"/>
        <pc:sldMkLst>
          <pc:docMk/>
          <pc:sldMk cId="0" sldId="265"/>
        </pc:sldMkLst>
        <pc:spChg chg="del mod">
          <ac:chgData name="林唐如" userId="S::s1103328@mail.yzu.edu.tw::b258f0a2-581a-40eb-ad98-bdd1a878b0ca" providerId="AD" clId="Web-{989D4F36-E709-4A94-8932-8CDB3E1BAD6D}" dt="2024-05-17T08:17:18.355" v="27"/>
          <ac:spMkLst>
            <pc:docMk/>
            <pc:sldMk cId="0" sldId="265"/>
            <ac:spMk id="2" creationId="{00000000-0000-0000-0000-000000000000}"/>
          </ac:spMkLst>
        </pc:spChg>
        <pc:spChg chg="del mod">
          <ac:chgData name="林唐如" userId="S::s1103328@mail.yzu.edu.tw::b258f0a2-581a-40eb-ad98-bdd1a878b0ca" providerId="AD" clId="Web-{989D4F36-E709-4A94-8932-8CDB3E1BAD6D}" dt="2024-05-17T08:17:32.403" v="32"/>
          <ac:spMkLst>
            <pc:docMk/>
            <pc:sldMk cId="0" sldId="265"/>
            <ac:spMk id="4" creationId="{00000000-0000-0000-0000-000000000000}"/>
          </ac:spMkLst>
        </pc:spChg>
        <pc:spChg chg="del">
          <ac:chgData name="林唐如" userId="S::s1103328@mail.yzu.edu.tw::b258f0a2-581a-40eb-ad98-bdd1a878b0ca" providerId="AD" clId="Web-{989D4F36-E709-4A94-8932-8CDB3E1BAD6D}" dt="2024-05-17T08:17:20.746" v="28"/>
          <ac:spMkLst>
            <pc:docMk/>
            <pc:sldMk cId="0" sldId="265"/>
            <ac:spMk id="5" creationId="{00000000-0000-0000-0000-000000000000}"/>
          </ac:spMkLst>
        </pc:spChg>
        <pc:spChg chg="mod">
          <ac:chgData name="林唐如" userId="S::s1103328@mail.yzu.edu.tw::b258f0a2-581a-40eb-ad98-bdd1a878b0ca" providerId="AD" clId="Web-{989D4F36-E709-4A94-8932-8CDB3E1BAD6D}" dt="2024-05-17T08:17:30.278" v="31" actId="1076"/>
          <ac:spMkLst>
            <pc:docMk/>
            <pc:sldMk cId="0" sldId="265"/>
            <ac:spMk id="7" creationId="{00000000-0000-0000-0000-000000000000}"/>
          </ac:spMkLst>
        </pc:spChg>
      </pc:sldChg>
      <pc:sldChg chg="delSp">
        <pc:chgData name="林唐如" userId="S::s1103328@mail.yzu.edu.tw::b258f0a2-581a-40eb-ad98-bdd1a878b0ca" providerId="AD" clId="Web-{989D4F36-E709-4A94-8932-8CDB3E1BAD6D}" dt="2024-05-17T08:17:37.356" v="33"/>
        <pc:sldMkLst>
          <pc:docMk/>
          <pc:sldMk cId="0" sldId="266"/>
        </pc:sldMkLst>
        <pc:spChg chg="del">
          <ac:chgData name="林唐如" userId="S::s1103328@mail.yzu.edu.tw::b258f0a2-581a-40eb-ad98-bdd1a878b0ca" providerId="AD" clId="Web-{989D4F36-E709-4A94-8932-8CDB3E1BAD6D}" dt="2024-05-17T08:17:37.356" v="33"/>
          <ac:spMkLst>
            <pc:docMk/>
            <pc:sldMk cId="0" sldId="266"/>
            <ac:spMk id="2" creationId="{00000000-0000-0000-0000-000000000000}"/>
          </ac:spMkLst>
        </pc:spChg>
      </pc:sldChg>
      <pc:sldChg chg="delSp modSp">
        <pc:chgData name="林唐如" userId="S::s1103328@mail.yzu.edu.tw::b258f0a2-581a-40eb-ad98-bdd1a878b0ca" providerId="AD" clId="Web-{989D4F36-E709-4A94-8932-8CDB3E1BAD6D}" dt="2024-05-17T08:18:17.858" v="35"/>
        <pc:sldMkLst>
          <pc:docMk/>
          <pc:sldMk cId="0" sldId="267"/>
        </pc:sldMkLst>
        <pc:spChg chg="del mod">
          <ac:chgData name="林唐如" userId="S::s1103328@mail.yzu.edu.tw::b258f0a2-581a-40eb-ad98-bdd1a878b0ca" providerId="AD" clId="Web-{989D4F36-E709-4A94-8932-8CDB3E1BAD6D}" dt="2024-05-17T08:18:17.858" v="35"/>
          <ac:spMkLst>
            <pc:docMk/>
            <pc:sldMk cId="0" sldId="267"/>
            <ac:spMk id="2" creationId="{00000000-0000-0000-0000-000000000000}"/>
          </ac:spMkLst>
        </pc:spChg>
      </pc:sldChg>
      <pc:sldChg chg="delSp modSp">
        <pc:chgData name="林唐如" userId="S::s1103328@mail.yzu.edu.tw::b258f0a2-581a-40eb-ad98-bdd1a878b0ca" providerId="AD" clId="Web-{989D4F36-E709-4A94-8932-8CDB3E1BAD6D}" dt="2024-05-17T08:18:26.561" v="38"/>
        <pc:sldMkLst>
          <pc:docMk/>
          <pc:sldMk cId="0" sldId="268"/>
        </pc:sldMkLst>
        <pc:spChg chg="del">
          <ac:chgData name="林唐如" userId="S::s1103328@mail.yzu.edu.tw::b258f0a2-581a-40eb-ad98-bdd1a878b0ca" providerId="AD" clId="Web-{989D4F36-E709-4A94-8932-8CDB3E1BAD6D}" dt="2024-05-17T08:18:21.576" v="36"/>
          <ac:spMkLst>
            <pc:docMk/>
            <pc:sldMk cId="0" sldId="268"/>
            <ac:spMk id="2" creationId="{00000000-0000-0000-0000-000000000000}"/>
          </ac:spMkLst>
        </pc:spChg>
        <pc:spChg chg="del mod">
          <ac:chgData name="林唐如" userId="S::s1103328@mail.yzu.edu.tw::b258f0a2-581a-40eb-ad98-bdd1a878b0ca" providerId="AD" clId="Web-{989D4F36-E709-4A94-8932-8CDB3E1BAD6D}" dt="2024-05-17T08:18:26.561" v="38"/>
          <ac:spMkLst>
            <pc:docMk/>
            <pc:sldMk cId="0" sldId="268"/>
            <ac:spMk id="35" creationId="{00000000-0000-0000-0000-000000000000}"/>
          </ac:spMkLst>
        </pc:spChg>
      </pc:sldChg>
      <pc:sldChg chg="delSp">
        <pc:chgData name="林唐如" userId="S::s1103328@mail.yzu.edu.tw::b258f0a2-581a-40eb-ad98-bdd1a878b0ca" providerId="AD" clId="Web-{989D4F36-E709-4A94-8932-8CDB3E1BAD6D}" dt="2024-05-17T08:18:36.186" v="40"/>
        <pc:sldMkLst>
          <pc:docMk/>
          <pc:sldMk cId="0" sldId="269"/>
        </pc:sldMkLst>
        <pc:spChg chg="del">
          <ac:chgData name="林唐如" userId="S::s1103328@mail.yzu.edu.tw::b258f0a2-581a-40eb-ad98-bdd1a878b0ca" providerId="AD" clId="Web-{989D4F36-E709-4A94-8932-8CDB3E1BAD6D}" dt="2024-05-17T08:18:31.624" v="39"/>
          <ac:spMkLst>
            <pc:docMk/>
            <pc:sldMk cId="0" sldId="269"/>
            <ac:spMk id="2" creationId="{00000000-0000-0000-0000-000000000000}"/>
          </ac:spMkLst>
        </pc:spChg>
        <pc:spChg chg="del">
          <ac:chgData name="林唐如" userId="S::s1103328@mail.yzu.edu.tw::b258f0a2-581a-40eb-ad98-bdd1a878b0ca" providerId="AD" clId="Web-{989D4F36-E709-4A94-8932-8CDB3E1BAD6D}" dt="2024-05-17T08:18:36.186" v="40"/>
          <ac:spMkLst>
            <pc:docMk/>
            <pc:sldMk cId="0" sldId="269"/>
            <ac:spMk id="6" creationId="{00000000-0000-0000-0000-000000000000}"/>
          </ac:spMkLst>
        </pc:spChg>
      </pc:sldChg>
      <pc:sldChg chg="delSp">
        <pc:chgData name="林唐如" userId="S::s1103328@mail.yzu.edu.tw::b258f0a2-581a-40eb-ad98-bdd1a878b0ca" providerId="AD" clId="Web-{989D4F36-E709-4A94-8932-8CDB3E1BAD6D}" dt="2024-05-17T08:18:53.265" v="42"/>
        <pc:sldMkLst>
          <pc:docMk/>
          <pc:sldMk cId="0" sldId="270"/>
        </pc:sldMkLst>
        <pc:spChg chg="del">
          <ac:chgData name="林唐如" userId="S::s1103328@mail.yzu.edu.tw::b258f0a2-581a-40eb-ad98-bdd1a878b0ca" providerId="AD" clId="Web-{989D4F36-E709-4A94-8932-8CDB3E1BAD6D}" dt="2024-05-17T08:18:45.187" v="41"/>
          <ac:spMkLst>
            <pc:docMk/>
            <pc:sldMk cId="0" sldId="270"/>
            <ac:spMk id="2" creationId="{00000000-0000-0000-0000-000000000000}"/>
          </ac:spMkLst>
        </pc:spChg>
        <pc:spChg chg="del">
          <ac:chgData name="林唐如" userId="S::s1103328@mail.yzu.edu.tw::b258f0a2-581a-40eb-ad98-bdd1a878b0ca" providerId="AD" clId="Web-{989D4F36-E709-4A94-8932-8CDB3E1BAD6D}" dt="2024-05-17T08:18:53.265" v="42"/>
          <ac:spMkLst>
            <pc:docMk/>
            <pc:sldMk cId="0" sldId="270"/>
            <ac:spMk id="6" creationId="{00000000-0000-0000-0000-000000000000}"/>
          </ac:spMkLst>
        </pc:spChg>
      </pc:sldChg>
      <pc:sldChg chg="delSp">
        <pc:chgData name="林唐如" userId="S::s1103328@mail.yzu.edu.tw::b258f0a2-581a-40eb-ad98-bdd1a878b0ca" providerId="AD" clId="Web-{989D4F36-E709-4A94-8932-8CDB3E1BAD6D}" dt="2024-05-17T08:19:21.751" v="44"/>
        <pc:sldMkLst>
          <pc:docMk/>
          <pc:sldMk cId="0" sldId="271"/>
        </pc:sldMkLst>
        <pc:spChg chg="del">
          <ac:chgData name="林唐如" userId="S::s1103328@mail.yzu.edu.tw::b258f0a2-581a-40eb-ad98-bdd1a878b0ca" providerId="AD" clId="Web-{989D4F36-E709-4A94-8932-8CDB3E1BAD6D}" dt="2024-05-17T08:19:19.657" v="43"/>
          <ac:spMkLst>
            <pc:docMk/>
            <pc:sldMk cId="0" sldId="271"/>
            <ac:spMk id="2" creationId="{00000000-0000-0000-0000-000000000000}"/>
          </ac:spMkLst>
        </pc:spChg>
        <pc:spChg chg="del">
          <ac:chgData name="林唐如" userId="S::s1103328@mail.yzu.edu.tw::b258f0a2-581a-40eb-ad98-bdd1a878b0ca" providerId="AD" clId="Web-{989D4F36-E709-4A94-8932-8CDB3E1BAD6D}" dt="2024-05-17T08:19:21.751" v="44"/>
          <ac:spMkLst>
            <pc:docMk/>
            <pc:sldMk cId="0" sldId="271"/>
            <ac:spMk id="6" creationId="{00000000-0000-0000-0000-000000000000}"/>
          </ac:spMkLst>
        </pc:spChg>
      </pc:sldChg>
      <pc:sldChg chg="delSp">
        <pc:chgData name="林唐如" userId="S::s1103328@mail.yzu.edu.tw::b258f0a2-581a-40eb-ad98-bdd1a878b0ca" providerId="AD" clId="Web-{989D4F36-E709-4A94-8932-8CDB3E1BAD6D}" dt="2024-05-17T08:19:29.282" v="46"/>
        <pc:sldMkLst>
          <pc:docMk/>
          <pc:sldMk cId="0" sldId="272"/>
        </pc:sldMkLst>
        <pc:spChg chg="del">
          <ac:chgData name="林唐如" userId="S::s1103328@mail.yzu.edu.tw::b258f0a2-581a-40eb-ad98-bdd1a878b0ca" providerId="AD" clId="Web-{989D4F36-E709-4A94-8932-8CDB3E1BAD6D}" dt="2024-05-17T08:19:25.016" v="45"/>
          <ac:spMkLst>
            <pc:docMk/>
            <pc:sldMk cId="0" sldId="272"/>
            <ac:spMk id="2" creationId="{00000000-0000-0000-0000-000000000000}"/>
          </ac:spMkLst>
        </pc:spChg>
        <pc:spChg chg="del">
          <ac:chgData name="林唐如" userId="S::s1103328@mail.yzu.edu.tw::b258f0a2-581a-40eb-ad98-bdd1a878b0ca" providerId="AD" clId="Web-{989D4F36-E709-4A94-8932-8CDB3E1BAD6D}" dt="2024-05-17T08:19:29.282" v="46"/>
          <ac:spMkLst>
            <pc:docMk/>
            <pc:sldMk cId="0" sldId="272"/>
            <ac:spMk id="18" creationId="{00000000-0000-0000-0000-000000000000}"/>
          </ac:spMkLst>
        </pc:spChg>
      </pc:sldChg>
      <pc:sldChg chg="delSp">
        <pc:chgData name="林唐如" userId="S::s1103328@mail.yzu.edu.tw::b258f0a2-581a-40eb-ad98-bdd1a878b0ca" providerId="AD" clId="Web-{989D4F36-E709-4A94-8932-8CDB3E1BAD6D}" dt="2024-05-17T08:20:17.190" v="50"/>
        <pc:sldMkLst>
          <pc:docMk/>
          <pc:sldMk cId="0" sldId="273"/>
        </pc:sldMkLst>
        <pc:spChg chg="del">
          <ac:chgData name="林唐如" userId="S::s1103328@mail.yzu.edu.tw::b258f0a2-581a-40eb-ad98-bdd1a878b0ca" providerId="AD" clId="Web-{989D4F36-E709-4A94-8932-8CDB3E1BAD6D}" dt="2024-05-17T08:20:17.190" v="50"/>
          <ac:spMkLst>
            <pc:docMk/>
            <pc:sldMk cId="0" sldId="273"/>
            <ac:spMk id="2" creationId="{00000000-0000-0000-0000-000000000000}"/>
          </ac:spMkLst>
        </pc:spChg>
        <pc:spChg chg="del">
          <ac:chgData name="林唐如" userId="S::s1103328@mail.yzu.edu.tw::b258f0a2-581a-40eb-ad98-bdd1a878b0ca" providerId="AD" clId="Web-{989D4F36-E709-4A94-8932-8CDB3E1BAD6D}" dt="2024-05-17T08:20:12.159" v="49"/>
          <ac:spMkLst>
            <pc:docMk/>
            <pc:sldMk cId="0" sldId="273"/>
            <ac:spMk id="11" creationId="{00000000-0000-0000-0000-000000000000}"/>
          </ac:spMkLst>
        </pc:spChg>
      </pc:sldChg>
      <pc:sldChg chg="delSp">
        <pc:chgData name="林唐如" userId="S::s1103328@mail.yzu.edu.tw::b258f0a2-581a-40eb-ad98-bdd1a878b0ca" providerId="AD" clId="Web-{989D4F36-E709-4A94-8932-8CDB3E1BAD6D}" dt="2024-05-17T08:20:05.299" v="48"/>
        <pc:sldMkLst>
          <pc:docMk/>
          <pc:sldMk cId="0" sldId="274"/>
        </pc:sldMkLst>
        <pc:spChg chg="del">
          <ac:chgData name="林唐如" userId="S::s1103328@mail.yzu.edu.tw::b258f0a2-581a-40eb-ad98-bdd1a878b0ca" providerId="AD" clId="Web-{989D4F36-E709-4A94-8932-8CDB3E1BAD6D}" dt="2024-05-17T08:20:02.455" v="47"/>
          <ac:spMkLst>
            <pc:docMk/>
            <pc:sldMk cId="0" sldId="274"/>
            <ac:spMk id="2" creationId="{00000000-0000-0000-0000-000000000000}"/>
          </ac:spMkLst>
        </pc:spChg>
        <pc:spChg chg="del">
          <ac:chgData name="林唐如" userId="S::s1103328@mail.yzu.edu.tw::b258f0a2-581a-40eb-ad98-bdd1a878b0ca" providerId="AD" clId="Web-{989D4F36-E709-4A94-8932-8CDB3E1BAD6D}" dt="2024-05-17T08:20:05.299" v="48"/>
          <ac:spMkLst>
            <pc:docMk/>
            <pc:sldMk cId="0" sldId="274"/>
            <ac:spMk id="15" creationId="{00000000-0000-0000-0000-000000000000}"/>
          </ac:spMkLst>
        </pc:spChg>
      </pc:sldChg>
      <pc:sldChg chg="del">
        <pc:chgData name="林唐如" userId="S::s1103328@mail.yzu.edu.tw::b258f0a2-581a-40eb-ad98-bdd1a878b0ca" providerId="AD" clId="Web-{989D4F36-E709-4A94-8932-8CDB3E1BAD6D}" dt="2024-05-17T08:03:06.488" v="4"/>
        <pc:sldMkLst>
          <pc:docMk/>
          <pc:sldMk cId="1522905290" sldId="276"/>
        </pc:sldMkLst>
      </pc:sldChg>
    </pc:docChg>
  </pc:docChgLst>
  <pc:docChgLst>
    <pc:chgData name="周育薇" userId="S::s1103802@mail.yzu.edu.tw::40a98e5c-e67d-4e5d-8feb-a6c7cb8e9947" providerId="AD" clId="Web-{1BCD1E02-9B89-E464-8071-9E764E2169EE}"/>
    <pc:docChg chg="addSld delSld modSld">
      <pc:chgData name="周育薇" userId="S::s1103802@mail.yzu.edu.tw::40a98e5c-e67d-4e5d-8feb-a6c7cb8e9947" providerId="AD" clId="Web-{1BCD1E02-9B89-E464-8071-9E764E2169EE}" dt="2024-05-29T15:04:39.576" v="157" actId="20577"/>
      <pc:docMkLst>
        <pc:docMk/>
      </pc:docMkLst>
      <pc:sldChg chg="modSp">
        <pc:chgData name="周育薇" userId="S::s1103802@mail.yzu.edu.tw::40a98e5c-e67d-4e5d-8feb-a6c7cb8e9947" providerId="AD" clId="Web-{1BCD1E02-9B89-E464-8071-9E764E2169EE}" dt="2024-05-29T15:04:39.576" v="157" actId="20577"/>
        <pc:sldMkLst>
          <pc:docMk/>
          <pc:sldMk cId="2376799100" sldId="397"/>
        </pc:sldMkLst>
        <pc:spChg chg="mod">
          <ac:chgData name="周育薇" userId="S::s1103802@mail.yzu.edu.tw::40a98e5c-e67d-4e5d-8feb-a6c7cb8e9947" providerId="AD" clId="Web-{1BCD1E02-9B89-E464-8071-9E764E2169EE}" dt="2024-05-29T15:04:39.576" v="157" actId="20577"/>
          <ac:spMkLst>
            <pc:docMk/>
            <pc:sldMk cId="2376799100" sldId="397"/>
            <ac:spMk id="11" creationId="{10005063-2604-C6C2-C7BE-AE049D2BFC4B}"/>
          </ac:spMkLst>
        </pc:spChg>
      </pc:sldChg>
      <pc:sldChg chg="modSp mod modShow">
        <pc:chgData name="周育薇" userId="S::s1103802@mail.yzu.edu.tw::40a98e5c-e67d-4e5d-8feb-a6c7cb8e9947" providerId="AD" clId="Web-{1BCD1E02-9B89-E464-8071-9E764E2169EE}" dt="2024-05-29T15:04:03.200" v="155" actId="20577"/>
        <pc:sldMkLst>
          <pc:docMk/>
          <pc:sldMk cId="1220240057" sldId="406"/>
        </pc:sldMkLst>
        <pc:spChg chg="mod">
          <ac:chgData name="周育薇" userId="S::s1103802@mail.yzu.edu.tw::40a98e5c-e67d-4e5d-8feb-a6c7cb8e9947" providerId="AD" clId="Web-{1BCD1E02-9B89-E464-8071-9E764E2169EE}" dt="2024-05-29T15:04:03.200" v="155" actId="20577"/>
          <ac:spMkLst>
            <pc:docMk/>
            <pc:sldMk cId="1220240057" sldId="406"/>
            <ac:spMk id="11" creationId="{10005063-2604-C6C2-C7BE-AE049D2BFC4B}"/>
          </ac:spMkLst>
        </pc:spChg>
      </pc:sldChg>
      <pc:sldChg chg="mod modShow">
        <pc:chgData name="周育薇" userId="S::s1103802@mail.yzu.edu.tw::40a98e5c-e67d-4e5d-8feb-a6c7cb8e9947" providerId="AD" clId="Web-{1BCD1E02-9B89-E464-8071-9E764E2169EE}" dt="2024-05-29T14:54:54.012" v="16"/>
        <pc:sldMkLst>
          <pc:docMk/>
          <pc:sldMk cId="445455295" sldId="407"/>
        </pc:sldMkLst>
      </pc:sldChg>
      <pc:sldChg chg="add del replId">
        <pc:chgData name="周育薇" userId="S::s1103802@mail.yzu.edu.tw::40a98e5c-e67d-4e5d-8feb-a6c7cb8e9947" providerId="AD" clId="Web-{1BCD1E02-9B89-E464-8071-9E764E2169EE}" dt="2024-05-29T14:53:22.056" v="4"/>
        <pc:sldMkLst>
          <pc:docMk/>
          <pc:sldMk cId="1118479632" sldId="408"/>
        </pc:sldMkLst>
      </pc:sldChg>
      <pc:sldChg chg="modSp add replId">
        <pc:chgData name="周育薇" userId="S::s1103802@mail.yzu.edu.tw::40a98e5c-e67d-4e5d-8feb-a6c7cb8e9947" providerId="AD" clId="Web-{1BCD1E02-9B89-E464-8071-9E764E2169EE}" dt="2024-05-29T15:00:49.991" v="123" actId="20577"/>
        <pc:sldMkLst>
          <pc:docMk/>
          <pc:sldMk cId="2633110061" sldId="408"/>
        </pc:sldMkLst>
        <pc:spChg chg="mod">
          <ac:chgData name="周育薇" userId="S::s1103802@mail.yzu.edu.tw::40a98e5c-e67d-4e5d-8feb-a6c7cb8e9947" providerId="AD" clId="Web-{1BCD1E02-9B89-E464-8071-9E764E2169EE}" dt="2024-05-29T14:57:05.906" v="64" actId="20577"/>
          <ac:spMkLst>
            <pc:docMk/>
            <pc:sldMk cId="2633110061" sldId="408"/>
            <ac:spMk id="5" creationId="{72F6B692-452E-C739-E10E-DB5E800CAD01}"/>
          </ac:spMkLst>
        </pc:spChg>
        <pc:spChg chg="mod">
          <ac:chgData name="周育薇" userId="S::s1103802@mail.yzu.edu.tw::40a98e5c-e67d-4e5d-8feb-a6c7cb8e9947" providerId="AD" clId="Web-{1BCD1E02-9B89-E464-8071-9E764E2169EE}" dt="2024-05-29T15:00:49.991" v="123" actId="20577"/>
          <ac:spMkLst>
            <pc:docMk/>
            <pc:sldMk cId="2633110061" sldId="408"/>
            <ac:spMk id="11" creationId="{10005063-2604-C6C2-C7BE-AE049D2BFC4B}"/>
          </ac:spMkLst>
        </pc:spChg>
      </pc:sldChg>
    </pc:docChg>
  </pc:docChgLst>
  <pc:docChgLst>
    <pc:chgData name="林唐如" userId="S::s1103328@mail.yzu.edu.tw::b258f0a2-581a-40eb-ad98-bdd1a878b0ca" providerId="AD" clId="Web-{7FBCF290-FA70-4C59-B34B-21DF5450E1A7}"/>
    <pc:docChg chg="addSld delSld modSld sldOrd">
      <pc:chgData name="林唐如" userId="S::s1103328@mail.yzu.edu.tw::b258f0a2-581a-40eb-ad98-bdd1a878b0ca" providerId="AD" clId="Web-{7FBCF290-FA70-4C59-B34B-21DF5450E1A7}" dt="2024-05-20T10:47:38.603" v="72" actId="14100"/>
      <pc:docMkLst>
        <pc:docMk/>
      </pc:docMkLst>
      <pc:sldChg chg="del">
        <pc:chgData name="林唐如" userId="S::s1103328@mail.yzu.edu.tw::b258f0a2-581a-40eb-ad98-bdd1a878b0ca" providerId="AD" clId="Web-{7FBCF290-FA70-4C59-B34B-21DF5450E1A7}" dt="2024-05-20T10:22:19.497" v="64"/>
        <pc:sldMkLst>
          <pc:docMk/>
          <pc:sldMk cId="0" sldId="274"/>
        </pc:sldMkLst>
      </pc:sldChg>
      <pc:sldChg chg="delSp ord">
        <pc:chgData name="林唐如" userId="S::s1103328@mail.yzu.edu.tw::b258f0a2-581a-40eb-ad98-bdd1a878b0ca" providerId="AD" clId="Web-{7FBCF290-FA70-4C59-B34B-21DF5450E1A7}" dt="2024-05-20T10:46:08.992" v="70"/>
        <pc:sldMkLst>
          <pc:docMk/>
          <pc:sldMk cId="2679687501" sldId="276"/>
        </pc:sldMkLst>
        <pc:spChg chg="del">
          <ac:chgData name="林唐如" userId="S::s1103328@mail.yzu.edu.tw::b258f0a2-581a-40eb-ad98-bdd1a878b0ca" providerId="AD" clId="Web-{7FBCF290-FA70-4C59-B34B-21DF5450E1A7}" dt="2024-05-20T10:45:11.038" v="66"/>
          <ac:spMkLst>
            <pc:docMk/>
            <pc:sldMk cId="2679687501" sldId="276"/>
            <ac:spMk id="17" creationId="{487A0547-B628-E207-5884-D68BA8D1414F}"/>
          </ac:spMkLst>
        </pc:spChg>
        <pc:picChg chg="del">
          <ac:chgData name="林唐如" userId="S::s1103328@mail.yzu.edu.tw::b258f0a2-581a-40eb-ad98-bdd1a878b0ca" providerId="AD" clId="Web-{7FBCF290-FA70-4C59-B34B-21DF5450E1A7}" dt="2024-05-20T10:45:11.038" v="65"/>
          <ac:picMkLst>
            <pc:docMk/>
            <pc:sldMk cId="2679687501" sldId="276"/>
            <ac:picMk id="20" creationId="{5774FAC4-3802-F301-CCFB-71CEDAB16639}"/>
          </ac:picMkLst>
        </pc:picChg>
      </pc:sldChg>
      <pc:sldChg chg="addSp delSp modSp">
        <pc:chgData name="林唐如" userId="S::s1103328@mail.yzu.edu.tw::b258f0a2-581a-40eb-ad98-bdd1a878b0ca" providerId="AD" clId="Web-{7FBCF290-FA70-4C59-B34B-21DF5450E1A7}" dt="2024-05-20T10:21:58.652" v="63" actId="1076"/>
        <pc:sldMkLst>
          <pc:docMk/>
          <pc:sldMk cId="363330973" sldId="277"/>
        </pc:sldMkLst>
        <pc:grpChg chg="add del mod">
          <ac:chgData name="林唐如" userId="S::s1103328@mail.yzu.edu.tw::b258f0a2-581a-40eb-ad98-bdd1a878b0ca" providerId="AD" clId="Web-{7FBCF290-FA70-4C59-B34B-21DF5450E1A7}" dt="2024-05-20T10:20:10.026" v="39"/>
          <ac:grpSpMkLst>
            <pc:docMk/>
            <pc:sldMk cId="363330973" sldId="277"/>
            <ac:grpSpMk id="7" creationId="{67C57A32-2F5A-CF5C-8590-CAF88D742AB0}"/>
          </ac:grpSpMkLst>
        </pc:grpChg>
        <pc:grpChg chg="add del mod">
          <ac:chgData name="林唐如" userId="S::s1103328@mail.yzu.edu.tw::b258f0a2-581a-40eb-ad98-bdd1a878b0ca" providerId="AD" clId="Web-{7FBCF290-FA70-4C59-B34B-21DF5450E1A7}" dt="2024-05-20T10:19:32.337" v="33"/>
          <ac:grpSpMkLst>
            <pc:docMk/>
            <pc:sldMk cId="363330973" sldId="277"/>
            <ac:grpSpMk id="9" creationId="{9F940C2B-1F44-7EDC-D324-12744DC7A69E}"/>
          </ac:grpSpMkLst>
        </pc:grpChg>
        <pc:grpChg chg="add mod">
          <ac:chgData name="林唐如" userId="S::s1103328@mail.yzu.edu.tw::b258f0a2-581a-40eb-ad98-bdd1a878b0ca" providerId="AD" clId="Web-{7FBCF290-FA70-4C59-B34B-21DF5450E1A7}" dt="2024-05-20T10:21:43.918" v="60" actId="1076"/>
          <ac:grpSpMkLst>
            <pc:docMk/>
            <pc:sldMk cId="363330973" sldId="277"/>
            <ac:grpSpMk id="10" creationId="{CCCBCABA-68F8-6625-FA34-DB0C1448CA5A}"/>
          </ac:grpSpMkLst>
        </pc:grpChg>
        <pc:grpChg chg="add mod">
          <ac:chgData name="林唐如" userId="S::s1103328@mail.yzu.edu.tw::b258f0a2-581a-40eb-ad98-bdd1a878b0ca" providerId="AD" clId="Web-{7FBCF290-FA70-4C59-B34B-21DF5450E1A7}" dt="2024-05-20T10:21:36.980" v="59" actId="1076"/>
          <ac:grpSpMkLst>
            <pc:docMk/>
            <pc:sldMk cId="363330973" sldId="277"/>
            <ac:grpSpMk id="11" creationId="{D97D6469-18C3-325C-06D8-ED8B0028D21B}"/>
          </ac:grpSpMkLst>
        </pc:grpChg>
        <pc:grpChg chg="add del mod">
          <ac:chgData name="林唐如" userId="S::s1103328@mail.yzu.edu.tw::b258f0a2-581a-40eb-ad98-bdd1a878b0ca" providerId="AD" clId="Web-{7FBCF290-FA70-4C59-B34B-21DF5450E1A7}" dt="2024-05-20T10:20:45.401" v="46"/>
          <ac:grpSpMkLst>
            <pc:docMk/>
            <pc:sldMk cId="363330973" sldId="277"/>
            <ac:grpSpMk id="12" creationId="{D0CAF978-FAE2-9063-C725-F03EDA374D58}"/>
          </ac:grpSpMkLst>
        </pc:grpChg>
        <pc:grpChg chg="add mod">
          <ac:chgData name="林唐如" userId="S::s1103328@mail.yzu.edu.tw::b258f0a2-581a-40eb-ad98-bdd1a878b0ca" providerId="AD" clId="Web-{7FBCF290-FA70-4C59-B34B-21DF5450E1A7}" dt="2024-05-20T10:21:51.887" v="62" actId="1076"/>
          <ac:grpSpMkLst>
            <pc:docMk/>
            <pc:sldMk cId="363330973" sldId="277"/>
            <ac:grpSpMk id="17" creationId="{B7E823E2-5240-BD6F-8945-D002CAE1F865}"/>
          </ac:grpSpMkLst>
        </pc:grpChg>
        <pc:picChg chg="mod">
          <ac:chgData name="林唐如" userId="S::s1103328@mail.yzu.edu.tw::b258f0a2-581a-40eb-ad98-bdd1a878b0ca" providerId="AD" clId="Web-{7FBCF290-FA70-4C59-B34B-21DF5450E1A7}" dt="2024-05-20T10:16:58.163" v="1" actId="1076"/>
          <ac:picMkLst>
            <pc:docMk/>
            <pc:sldMk cId="363330973" sldId="277"/>
            <ac:picMk id="2" creationId="{C0ECE408-4E3D-2CA7-21E0-C9DCEBD1597A}"/>
          </ac:picMkLst>
        </pc:picChg>
        <pc:picChg chg="add mod topLvl">
          <ac:chgData name="林唐如" userId="S::s1103328@mail.yzu.edu.tw::b258f0a2-581a-40eb-ad98-bdd1a878b0ca" providerId="AD" clId="Web-{7FBCF290-FA70-4C59-B34B-21DF5450E1A7}" dt="2024-05-20T10:19:36.212" v="34" actId="1076"/>
          <ac:picMkLst>
            <pc:docMk/>
            <pc:sldMk cId="363330973" sldId="277"/>
            <ac:picMk id="4" creationId="{65CD2FC7-7C82-C41B-44DE-2DFE6922C044}"/>
          </ac:picMkLst>
        </pc:picChg>
        <pc:picChg chg="add mod topLvl">
          <ac:chgData name="林唐如" userId="S::s1103328@mail.yzu.edu.tw::b258f0a2-581a-40eb-ad98-bdd1a878b0ca" providerId="AD" clId="Web-{7FBCF290-FA70-4C59-B34B-21DF5450E1A7}" dt="2024-05-20T10:20:55.714" v="49" actId="1076"/>
          <ac:picMkLst>
            <pc:docMk/>
            <pc:sldMk cId="363330973" sldId="277"/>
            <ac:picMk id="5" creationId="{A0ADE53B-EDCB-BC31-CF14-C048CF14D048}"/>
          </ac:picMkLst>
        </pc:picChg>
        <pc:picChg chg="mod">
          <ac:chgData name="林唐如" userId="S::s1103328@mail.yzu.edu.tw::b258f0a2-581a-40eb-ad98-bdd1a878b0ca" providerId="AD" clId="Web-{7FBCF290-FA70-4C59-B34B-21DF5450E1A7}" dt="2024-05-20T10:21:58.652" v="63" actId="1076"/>
          <ac:picMkLst>
            <pc:docMk/>
            <pc:sldMk cId="363330973" sldId="277"/>
            <ac:picMk id="8" creationId="{00000000-0000-0000-0000-000000000000}"/>
          </ac:picMkLst>
        </pc:picChg>
        <pc:picChg chg="mod">
          <ac:chgData name="林唐如" userId="S::s1103328@mail.yzu.edu.tw::b258f0a2-581a-40eb-ad98-bdd1a878b0ca" providerId="AD" clId="Web-{7FBCF290-FA70-4C59-B34B-21DF5450E1A7}" dt="2024-05-20T10:21:32.371" v="55" actId="1076"/>
          <ac:picMkLst>
            <pc:docMk/>
            <pc:sldMk cId="363330973" sldId="277"/>
            <ac:picMk id="13" creationId="{5FBCC09F-CEEF-2D50-3084-93668B95DAF9}"/>
          </ac:picMkLst>
        </pc:picChg>
        <pc:picChg chg="mod topLvl">
          <ac:chgData name="林唐如" userId="S::s1103328@mail.yzu.edu.tw::b258f0a2-581a-40eb-ad98-bdd1a878b0ca" providerId="AD" clId="Web-{7FBCF290-FA70-4C59-B34B-21DF5450E1A7}" dt="2024-05-20T10:19:32.337" v="33"/>
          <ac:picMkLst>
            <pc:docMk/>
            <pc:sldMk cId="363330973" sldId="277"/>
            <ac:picMk id="15" creationId="{0B2DE52D-3130-4D4C-FF48-5422BEBE608B}"/>
          </ac:picMkLst>
        </pc:picChg>
        <pc:picChg chg="mod topLvl">
          <ac:chgData name="林唐如" userId="S::s1103328@mail.yzu.edu.tw::b258f0a2-581a-40eb-ad98-bdd1a878b0ca" providerId="AD" clId="Web-{7FBCF290-FA70-4C59-B34B-21DF5450E1A7}" dt="2024-05-20T10:20:45.401" v="46"/>
          <ac:picMkLst>
            <pc:docMk/>
            <pc:sldMk cId="363330973" sldId="277"/>
            <ac:picMk id="16" creationId="{B8C469AC-7718-10E3-ABA5-CEDFADECCC3E}"/>
          </ac:picMkLst>
        </pc:picChg>
      </pc:sldChg>
      <pc:sldChg chg="addSp modSp add replId">
        <pc:chgData name="林唐如" userId="S::s1103328@mail.yzu.edu.tw::b258f0a2-581a-40eb-ad98-bdd1a878b0ca" providerId="AD" clId="Web-{7FBCF290-FA70-4C59-B34B-21DF5450E1A7}" dt="2024-05-20T10:47:38.603" v="72" actId="14100"/>
        <pc:sldMkLst>
          <pc:docMk/>
          <pc:sldMk cId="3345684718" sldId="278"/>
        </pc:sldMkLst>
        <pc:spChg chg="add">
          <ac:chgData name="林唐如" userId="S::s1103328@mail.yzu.edu.tw::b258f0a2-581a-40eb-ad98-bdd1a878b0ca" providerId="AD" clId="Web-{7FBCF290-FA70-4C59-B34B-21DF5450E1A7}" dt="2024-05-20T10:45:58.039" v="69"/>
          <ac:spMkLst>
            <pc:docMk/>
            <pc:sldMk cId="3345684718" sldId="278"/>
            <ac:spMk id="5" creationId="{1B4EB85A-AB64-4882-5128-88D91224EBF8}"/>
          </ac:spMkLst>
        </pc:spChg>
        <pc:spChg chg="add">
          <ac:chgData name="林唐如" userId="S::s1103328@mail.yzu.edu.tw::b258f0a2-581a-40eb-ad98-bdd1a878b0ca" providerId="AD" clId="Web-{7FBCF290-FA70-4C59-B34B-21DF5450E1A7}" dt="2024-05-20T10:45:58.039" v="69"/>
          <ac:spMkLst>
            <pc:docMk/>
            <pc:sldMk cId="3345684718" sldId="278"/>
            <ac:spMk id="7" creationId="{DF09D2E0-7AF9-454C-249B-6599B0490E64}"/>
          </ac:spMkLst>
        </pc:spChg>
        <pc:grpChg chg="add mod">
          <ac:chgData name="林唐如" userId="S::s1103328@mail.yzu.edu.tw::b258f0a2-581a-40eb-ad98-bdd1a878b0ca" providerId="AD" clId="Web-{7FBCF290-FA70-4C59-B34B-21DF5450E1A7}" dt="2024-05-20T10:47:38.603" v="72" actId="14100"/>
          <ac:grpSpMkLst>
            <pc:docMk/>
            <pc:sldMk cId="3345684718" sldId="278"/>
            <ac:grpSpMk id="4" creationId="{E74BF23A-185D-4925-7E5A-3FF59C373E2D}"/>
          </ac:grpSpMkLst>
        </pc:grpChg>
        <pc:picChg chg="add mod">
          <ac:chgData name="林唐如" userId="S::s1103328@mail.yzu.edu.tw::b258f0a2-581a-40eb-ad98-bdd1a878b0ca" providerId="AD" clId="Web-{7FBCF290-FA70-4C59-B34B-21DF5450E1A7}" dt="2024-05-20T10:47:35.103" v="71" actId="1076"/>
          <ac:picMkLst>
            <pc:docMk/>
            <pc:sldMk cId="3345684718" sldId="278"/>
            <ac:picMk id="2" creationId="{2DD983D6-E121-B83E-69A1-CEB55C1E643C}"/>
          </ac:picMkLst>
        </pc:picChg>
        <pc:picChg chg="add">
          <ac:chgData name="林唐如" userId="S::s1103328@mail.yzu.edu.tw::b258f0a2-581a-40eb-ad98-bdd1a878b0ca" providerId="AD" clId="Web-{7FBCF290-FA70-4C59-B34B-21DF5450E1A7}" dt="2024-05-20T10:45:58.039" v="69"/>
          <ac:picMkLst>
            <pc:docMk/>
            <pc:sldMk cId="3345684718" sldId="278"/>
            <ac:picMk id="6" creationId="{CD291448-7FE3-AAD5-5657-CF8E088376B8}"/>
          </ac:picMkLst>
        </pc:picChg>
        <pc:picChg chg="add">
          <ac:chgData name="林唐如" userId="S::s1103328@mail.yzu.edu.tw::b258f0a2-581a-40eb-ad98-bdd1a878b0ca" providerId="AD" clId="Web-{7FBCF290-FA70-4C59-B34B-21DF5450E1A7}" dt="2024-05-20T10:45:58.039" v="69"/>
          <ac:picMkLst>
            <pc:docMk/>
            <pc:sldMk cId="3345684718" sldId="278"/>
            <ac:picMk id="8" creationId="{94F6A2E1-491D-C8ED-1B21-84CB312A5475}"/>
          </ac:picMkLst>
        </pc:picChg>
        <pc:picChg chg="add">
          <ac:chgData name="林唐如" userId="S::s1103328@mail.yzu.edu.tw::b258f0a2-581a-40eb-ad98-bdd1a878b0ca" providerId="AD" clId="Web-{7FBCF290-FA70-4C59-B34B-21DF5450E1A7}" dt="2024-05-20T10:45:58.039" v="69"/>
          <ac:picMkLst>
            <pc:docMk/>
            <pc:sldMk cId="3345684718" sldId="278"/>
            <ac:picMk id="9" creationId="{DA736BC7-16FB-6F6C-7CE3-3F6388B26A1D}"/>
          </ac:picMkLst>
        </pc:picChg>
        <pc:cxnChg chg="add">
          <ac:chgData name="林唐如" userId="S::s1103328@mail.yzu.edu.tw::b258f0a2-581a-40eb-ad98-bdd1a878b0ca" providerId="AD" clId="Web-{7FBCF290-FA70-4C59-B34B-21DF5450E1A7}" dt="2024-05-20T10:45:58.039" v="69"/>
          <ac:cxnSpMkLst>
            <pc:docMk/>
            <pc:sldMk cId="3345684718" sldId="278"/>
            <ac:cxnSpMk id="10" creationId="{CBD5FB5C-7B0F-D934-2834-032D811C7271}"/>
          </ac:cxnSpMkLst>
        </pc:cxnChg>
      </pc:sldChg>
    </pc:docChg>
  </pc:docChgLst>
  <pc:docChgLst>
    <pc:chgData name="林唐如" userId="S::s1103328@mail.yzu.edu.tw::b258f0a2-581a-40eb-ad98-bdd1a878b0ca" providerId="AD" clId="Web-{E6565E97-86F7-44EF-88EF-E10C054BC460}"/>
    <pc:docChg chg="modSld">
      <pc:chgData name="林唐如" userId="S::s1103328@mail.yzu.edu.tw::b258f0a2-581a-40eb-ad98-bdd1a878b0ca" providerId="AD" clId="Web-{E6565E97-86F7-44EF-88EF-E10C054BC460}" dt="2024-05-16T10:09:38.243" v="0" actId="1076"/>
      <pc:docMkLst>
        <pc:docMk/>
      </pc:docMkLst>
      <pc:sldChg chg="modSp">
        <pc:chgData name="林唐如" userId="S::s1103328@mail.yzu.edu.tw::b258f0a2-581a-40eb-ad98-bdd1a878b0ca" providerId="AD" clId="Web-{E6565E97-86F7-44EF-88EF-E10C054BC460}" dt="2024-05-16T10:09:38.243" v="0" actId="1076"/>
        <pc:sldMkLst>
          <pc:docMk/>
          <pc:sldMk cId="0" sldId="256"/>
        </pc:sldMkLst>
        <pc:picChg chg="mod">
          <ac:chgData name="林唐如" userId="S::s1103328@mail.yzu.edu.tw::b258f0a2-581a-40eb-ad98-bdd1a878b0ca" providerId="AD" clId="Web-{E6565E97-86F7-44EF-88EF-E10C054BC460}" dt="2024-05-16T10:09:38.243" v="0" actId="1076"/>
          <ac:picMkLst>
            <pc:docMk/>
            <pc:sldMk cId="0" sldId="256"/>
            <ac:picMk id="11" creationId="{00000000-0000-0000-0000-000000000000}"/>
          </ac:picMkLst>
        </pc:picChg>
      </pc:sldChg>
    </pc:docChg>
  </pc:docChgLst>
  <pc:docChgLst>
    <pc:chgData name="周育薇" userId="S::s1103802@mail.yzu.edu.tw::40a98e5c-e67d-4e5d-8feb-a6c7cb8e9947" providerId="AD" clId="Web-{0C576E7E-72DF-04BB-8C83-3EE9ABE922A6}"/>
    <pc:docChg chg="addSld delSld modSld">
      <pc:chgData name="周育薇" userId="S::s1103802@mail.yzu.edu.tw::40a98e5c-e67d-4e5d-8feb-a6c7cb8e9947" providerId="AD" clId="Web-{0C576E7E-72DF-04BB-8C83-3EE9ABE922A6}" dt="2024-05-28T14:24:41.823" v="67"/>
      <pc:docMkLst>
        <pc:docMk/>
      </pc:docMkLst>
      <pc:sldChg chg="modSp">
        <pc:chgData name="周育薇" userId="S::s1103802@mail.yzu.edu.tw::40a98e5c-e67d-4e5d-8feb-a6c7cb8e9947" providerId="AD" clId="Web-{0C576E7E-72DF-04BB-8C83-3EE9ABE922A6}" dt="2024-05-28T14:05:02.134" v="33" actId="1076"/>
        <pc:sldMkLst>
          <pc:docMk/>
          <pc:sldMk cId="363330973" sldId="277"/>
        </pc:sldMkLst>
        <pc:picChg chg="mod">
          <ac:chgData name="周育薇" userId="S::s1103802@mail.yzu.edu.tw::40a98e5c-e67d-4e5d-8feb-a6c7cb8e9947" providerId="AD" clId="Web-{0C576E7E-72DF-04BB-8C83-3EE9ABE922A6}" dt="2024-05-28T14:05:02.134" v="33" actId="1076"/>
          <ac:picMkLst>
            <pc:docMk/>
            <pc:sldMk cId="363330973" sldId="277"/>
            <ac:picMk id="4" creationId="{65CD2FC7-7C82-C41B-44DE-2DFE6922C044}"/>
          </ac:picMkLst>
        </pc:picChg>
      </pc:sldChg>
      <pc:sldChg chg="modSp">
        <pc:chgData name="周育薇" userId="S::s1103802@mail.yzu.edu.tw::40a98e5c-e67d-4e5d-8feb-a6c7cb8e9947" providerId="AD" clId="Web-{0C576E7E-72DF-04BB-8C83-3EE9ABE922A6}" dt="2024-05-28T14:05:42.229" v="36" actId="20577"/>
        <pc:sldMkLst>
          <pc:docMk/>
          <pc:sldMk cId="2376799100" sldId="397"/>
        </pc:sldMkLst>
        <pc:spChg chg="mod">
          <ac:chgData name="周育薇" userId="S::s1103802@mail.yzu.edu.tw::40a98e5c-e67d-4e5d-8feb-a6c7cb8e9947" providerId="AD" clId="Web-{0C576E7E-72DF-04BB-8C83-3EE9ABE922A6}" dt="2024-05-28T14:05:42.229" v="36" actId="20577"/>
          <ac:spMkLst>
            <pc:docMk/>
            <pc:sldMk cId="2376799100" sldId="397"/>
            <ac:spMk id="11" creationId="{10005063-2604-C6C2-C7BE-AE049D2BFC4B}"/>
          </ac:spMkLst>
        </pc:spChg>
      </pc:sldChg>
      <pc:sldChg chg="addSp delSp modSp add replId">
        <pc:chgData name="周育薇" userId="S::s1103802@mail.yzu.edu.tw::40a98e5c-e67d-4e5d-8feb-a6c7cb8e9947" providerId="AD" clId="Web-{0C576E7E-72DF-04BB-8C83-3EE9ABE922A6}" dt="2024-05-28T14:24:38.886" v="66" actId="20577"/>
        <pc:sldMkLst>
          <pc:docMk/>
          <pc:sldMk cId="445455295" sldId="407"/>
        </pc:sldMkLst>
        <pc:spChg chg="add mod">
          <ac:chgData name="周育薇" userId="S::s1103802@mail.yzu.edu.tw::40a98e5c-e67d-4e5d-8feb-a6c7cb8e9947" providerId="AD" clId="Web-{0C576E7E-72DF-04BB-8C83-3EE9ABE922A6}" dt="2024-05-28T14:24:38.886" v="66" actId="20577"/>
          <ac:spMkLst>
            <pc:docMk/>
            <pc:sldMk cId="445455295" sldId="407"/>
            <ac:spMk id="4" creationId="{DE81461A-A4C6-C50F-D206-8D55D0EBB554}"/>
          </ac:spMkLst>
        </pc:spChg>
        <pc:spChg chg="mod">
          <ac:chgData name="周育薇" userId="S::s1103802@mail.yzu.edu.tw::40a98e5c-e67d-4e5d-8feb-a6c7cb8e9947" providerId="AD" clId="Web-{0C576E7E-72DF-04BB-8C83-3EE9ABE922A6}" dt="2024-05-28T14:23:04.227" v="42" actId="20577"/>
          <ac:spMkLst>
            <pc:docMk/>
            <pc:sldMk cId="445455295" sldId="407"/>
            <ac:spMk id="5" creationId="{72F6B692-452E-C739-E10E-DB5E800CAD01}"/>
          </ac:spMkLst>
        </pc:spChg>
        <pc:spChg chg="add del">
          <ac:chgData name="周育薇" userId="S::s1103802@mail.yzu.edu.tw::40a98e5c-e67d-4e5d-8feb-a6c7cb8e9947" providerId="AD" clId="Web-{0C576E7E-72DF-04BB-8C83-3EE9ABE922A6}" dt="2024-05-28T14:23:31.290" v="48"/>
          <ac:spMkLst>
            <pc:docMk/>
            <pc:sldMk cId="445455295" sldId="407"/>
            <ac:spMk id="7" creationId="{561DCD6F-C29B-3D92-BB45-3C37F3B80D63}"/>
          </ac:spMkLst>
        </pc:spChg>
        <pc:spChg chg="del mod">
          <ac:chgData name="周育薇" userId="S::s1103802@mail.yzu.edu.tw::40a98e5c-e67d-4e5d-8feb-a6c7cb8e9947" providerId="AD" clId="Web-{0C576E7E-72DF-04BB-8C83-3EE9ABE922A6}" dt="2024-05-28T14:04:26.915" v="16"/>
          <ac:spMkLst>
            <pc:docMk/>
            <pc:sldMk cId="445455295" sldId="407"/>
            <ac:spMk id="11" creationId="{10005063-2604-C6C2-C7BE-AE049D2BFC4B}"/>
          </ac:spMkLst>
        </pc:spChg>
      </pc:sldChg>
      <pc:sldChg chg="modSp add del replId">
        <pc:chgData name="周育薇" userId="S::s1103802@mail.yzu.edu.tw::40a98e5c-e67d-4e5d-8feb-a6c7cb8e9947" providerId="AD" clId="Web-{0C576E7E-72DF-04BB-8C83-3EE9ABE922A6}" dt="2024-05-28T14:24:41.823" v="67"/>
        <pc:sldMkLst>
          <pc:docMk/>
          <pc:sldMk cId="429955748" sldId="408"/>
        </pc:sldMkLst>
        <pc:spChg chg="mod">
          <ac:chgData name="周育薇" userId="S::s1103802@mail.yzu.edu.tw::40a98e5c-e67d-4e5d-8feb-a6c7cb8e9947" providerId="AD" clId="Web-{0C576E7E-72DF-04BB-8C83-3EE9ABE922A6}" dt="2024-05-28T14:05:58.886" v="41" actId="20577"/>
          <ac:spMkLst>
            <pc:docMk/>
            <pc:sldMk cId="429955748" sldId="408"/>
            <ac:spMk id="5" creationId="{72F6B692-452E-C739-E10E-DB5E800CAD01}"/>
          </ac:spMkLst>
        </pc:spChg>
      </pc:sldChg>
    </pc:docChg>
  </pc:docChgLst>
  <pc:docChgLst>
    <pc:chgData name="林唐如" userId="S::s1103328@mail.yzu.edu.tw::b258f0a2-581a-40eb-ad98-bdd1a878b0ca" providerId="AD" clId="Web-{A7DAD213-F235-4172-A59B-AB0A2C63B1C3}"/>
    <pc:docChg chg="modSld">
      <pc:chgData name="林唐如" userId="S::s1103328@mail.yzu.edu.tw::b258f0a2-581a-40eb-ad98-bdd1a878b0ca" providerId="AD" clId="Web-{A7DAD213-F235-4172-A59B-AB0A2C63B1C3}" dt="2024-05-17T08:36:39.368" v="10" actId="1076"/>
      <pc:docMkLst>
        <pc:docMk/>
      </pc:docMkLst>
      <pc:sldChg chg="addSp delSp modSp">
        <pc:chgData name="林唐如" userId="S::s1103328@mail.yzu.edu.tw::b258f0a2-581a-40eb-ad98-bdd1a878b0ca" providerId="AD" clId="Web-{A7DAD213-F235-4172-A59B-AB0A2C63B1C3}" dt="2024-05-17T08:36:39.368" v="10" actId="1076"/>
        <pc:sldMkLst>
          <pc:docMk/>
          <pc:sldMk cId="0" sldId="274"/>
        </pc:sldMkLst>
        <pc:picChg chg="add del mod">
          <ac:chgData name="林唐如" userId="S::s1103328@mail.yzu.edu.tw::b258f0a2-581a-40eb-ad98-bdd1a878b0ca" providerId="AD" clId="Web-{A7DAD213-F235-4172-A59B-AB0A2C63B1C3}" dt="2024-05-17T08:35:56.650" v="2"/>
          <ac:picMkLst>
            <pc:docMk/>
            <pc:sldMk cId="0" sldId="274"/>
            <ac:picMk id="2" creationId="{1F1039C0-34CE-DECC-F01B-6B73FB157E76}"/>
          </ac:picMkLst>
        </pc:picChg>
        <pc:picChg chg="add mod">
          <ac:chgData name="林唐如" userId="S::s1103328@mail.yzu.edu.tw::b258f0a2-581a-40eb-ad98-bdd1a878b0ca" providerId="AD" clId="Web-{A7DAD213-F235-4172-A59B-AB0A2C63B1C3}" dt="2024-05-17T08:36:39.368" v="10" actId="1076"/>
          <ac:picMkLst>
            <pc:docMk/>
            <pc:sldMk cId="0" sldId="274"/>
            <ac:picMk id="7" creationId="{B8495B60-E179-FADA-4A62-4436E5A8CD8C}"/>
          </ac:picMkLst>
        </pc:picChg>
        <pc:picChg chg="mod">
          <ac:chgData name="林唐如" userId="S::s1103328@mail.yzu.edu.tw::b258f0a2-581a-40eb-ad98-bdd1a878b0ca" providerId="AD" clId="Web-{A7DAD213-F235-4172-A59B-AB0A2C63B1C3}" dt="2024-05-17T08:36:31.540" v="8" actId="14100"/>
          <ac:picMkLst>
            <pc:docMk/>
            <pc:sldMk cId="0" sldId="274"/>
            <ac:picMk id="10" creationId="{00000000-0000-0000-0000-000000000000}"/>
          </ac:picMkLst>
        </pc:picChg>
      </pc:sldChg>
    </pc:docChg>
  </pc:docChgLst>
  <pc:docChgLst>
    <pc:chgData name="李歐文" userId="S::s1093705@mail.yzu.edu.tw::ac4eb9f9-f1dc-483d-8fd3-1c3931a8f813" providerId="AD" clId="Web-{0BE13B9F-F059-43E6-9F53-3C0EEF1D95EE}"/>
    <pc:docChg chg="delSld">
      <pc:chgData name="李歐文" userId="S::s1093705@mail.yzu.edu.tw::ac4eb9f9-f1dc-483d-8fd3-1c3931a8f813" providerId="AD" clId="Web-{0BE13B9F-F059-43E6-9F53-3C0EEF1D95EE}" dt="2024-05-31T01:18:49.519" v="0"/>
      <pc:docMkLst>
        <pc:docMk/>
      </pc:docMkLst>
      <pc:sldChg chg="del">
        <pc:chgData name="李歐文" userId="S::s1093705@mail.yzu.edu.tw::ac4eb9f9-f1dc-483d-8fd3-1c3931a8f813" providerId="AD" clId="Web-{0BE13B9F-F059-43E6-9F53-3C0EEF1D95EE}" dt="2024-05-31T01:18:49.519" v="0"/>
        <pc:sldMkLst>
          <pc:docMk/>
          <pc:sldMk cId="2376799100" sldId="397"/>
        </pc:sldMkLst>
      </pc:sldChg>
    </pc:docChg>
  </pc:docChgLst>
  <pc:docChgLst>
    <pc:chgData name="林唐如" userId="S::s1103328@mail.yzu.edu.tw::b258f0a2-581a-40eb-ad98-bdd1a878b0ca" providerId="AD" clId="Web-{8906CF1C-A5A3-4BDF-9697-5D764CB31091}"/>
    <pc:docChg chg="addSld delSld modSld addMainMaster delMainMaster">
      <pc:chgData name="林唐如" userId="S::s1103328@mail.yzu.edu.tw::b258f0a2-581a-40eb-ad98-bdd1a878b0ca" providerId="AD" clId="Web-{8906CF1C-A5A3-4BDF-9697-5D764CB31091}" dt="2024-05-17T07:32:35.114" v="7"/>
      <pc:docMkLst>
        <pc:docMk/>
      </pc:docMkLst>
      <pc:sldChg chg="modSp mod modClrScheme chgLayout">
        <pc:chgData name="林唐如" userId="S::s1103328@mail.yzu.edu.tw::b258f0a2-581a-40eb-ad98-bdd1a878b0ca" providerId="AD" clId="Web-{8906CF1C-A5A3-4BDF-9697-5D764CB31091}" dt="2024-05-17T07:32:35.114" v="7"/>
        <pc:sldMkLst>
          <pc:docMk/>
          <pc:sldMk cId="0" sldId="256"/>
        </pc:sldMkLst>
        <pc:spChg chg="mod ord">
          <ac:chgData name="林唐如" userId="S::s1103328@mail.yzu.edu.tw::b258f0a2-581a-40eb-ad98-bdd1a878b0ca" providerId="AD" clId="Web-{8906CF1C-A5A3-4BDF-9697-5D764CB31091}" dt="2024-05-17T07:32:35.114" v="7"/>
          <ac:spMkLst>
            <pc:docMk/>
            <pc:sldMk cId="0" sldId="256"/>
            <ac:spMk id="12" creationId="{00000000-0000-0000-0000-000000000000}"/>
          </ac:spMkLst>
        </pc:spChg>
      </pc:sldChg>
      <pc:sldChg chg="modSp mod modClrScheme chgLayout">
        <pc:chgData name="林唐如" userId="S::s1103328@mail.yzu.edu.tw::b258f0a2-581a-40eb-ad98-bdd1a878b0ca" providerId="AD" clId="Web-{8906CF1C-A5A3-4BDF-9697-5D764CB31091}" dt="2024-05-17T07:32:35.114" v="7"/>
        <pc:sldMkLst>
          <pc:docMk/>
          <pc:sldMk cId="0" sldId="257"/>
        </pc:sldMkLst>
        <pc:spChg chg="mod ord">
          <ac:chgData name="林唐如" userId="S::s1103328@mail.yzu.edu.tw::b258f0a2-581a-40eb-ad98-bdd1a878b0ca" providerId="AD" clId="Web-{8906CF1C-A5A3-4BDF-9697-5D764CB31091}" dt="2024-05-17T07:32:35.114" v="7"/>
          <ac:spMkLst>
            <pc:docMk/>
            <pc:sldMk cId="0" sldId="257"/>
            <ac:spMk id="5" creationId="{00000000-0000-0000-0000-000000000000}"/>
          </ac:spMkLst>
        </pc:spChg>
      </pc:sldChg>
      <pc:sldChg chg="modSp mod modClrScheme chgLayout">
        <pc:chgData name="林唐如" userId="S::s1103328@mail.yzu.edu.tw::b258f0a2-581a-40eb-ad98-bdd1a878b0ca" providerId="AD" clId="Web-{8906CF1C-A5A3-4BDF-9697-5D764CB31091}" dt="2024-05-17T07:32:35.114" v="7"/>
        <pc:sldMkLst>
          <pc:docMk/>
          <pc:sldMk cId="0" sldId="258"/>
        </pc:sldMkLst>
        <pc:spChg chg="mod ord">
          <ac:chgData name="林唐如" userId="S::s1103328@mail.yzu.edu.tw::b258f0a2-581a-40eb-ad98-bdd1a878b0ca" providerId="AD" clId="Web-{8906CF1C-A5A3-4BDF-9697-5D764CB31091}" dt="2024-05-17T07:32:35.114" v="7"/>
          <ac:spMkLst>
            <pc:docMk/>
            <pc:sldMk cId="0" sldId="258"/>
            <ac:spMk id="5" creationId="{00000000-0000-0000-0000-000000000000}"/>
          </ac:spMkLst>
        </pc:spChg>
      </pc:sldChg>
      <pc:sldChg chg="modSp mod modClrScheme chgLayout">
        <pc:chgData name="林唐如" userId="S::s1103328@mail.yzu.edu.tw::b258f0a2-581a-40eb-ad98-bdd1a878b0ca" providerId="AD" clId="Web-{8906CF1C-A5A3-4BDF-9697-5D764CB31091}" dt="2024-05-17T07:32:35.114" v="7"/>
        <pc:sldMkLst>
          <pc:docMk/>
          <pc:sldMk cId="0" sldId="259"/>
        </pc:sldMkLst>
        <pc:spChg chg="mod ord">
          <ac:chgData name="林唐如" userId="S::s1103328@mail.yzu.edu.tw::b258f0a2-581a-40eb-ad98-bdd1a878b0ca" providerId="AD" clId="Web-{8906CF1C-A5A3-4BDF-9697-5D764CB31091}" dt="2024-05-17T07:32:35.114" v="7"/>
          <ac:spMkLst>
            <pc:docMk/>
            <pc:sldMk cId="0" sldId="259"/>
            <ac:spMk id="5" creationId="{00000000-0000-0000-0000-000000000000}"/>
          </ac:spMkLst>
        </pc:spChg>
      </pc:sldChg>
      <pc:sldChg chg="modSp mod modClrScheme chgLayout">
        <pc:chgData name="林唐如" userId="S::s1103328@mail.yzu.edu.tw::b258f0a2-581a-40eb-ad98-bdd1a878b0ca" providerId="AD" clId="Web-{8906CF1C-A5A3-4BDF-9697-5D764CB31091}" dt="2024-05-17T07:32:35.114" v="7"/>
        <pc:sldMkLst>
          <pc:docMk/>
          <pc:sldMk cId="0" sldId="260"/>
        </pc:sldMkLst>
        <pc:spChg chg="mod ord">
          <ac:chgData name="林唐如" userId="S::s1103328@mail.yzu.edu.tw::b258f0a2-581a-40eb-ad98-bdd1a878b0ca" providerId="AD" clId="Web-{8906CF1C-A5A3-4BDF-9697-5D764CB31091}" dt="2024-05-17T07:32:35.114" v="7"/>
          <ac:spMkLst>
            <pc:docMk/>
            <pc:sldMk cId="0" sldId="260"/>
            <ac:spMk id="4" creationId="{00000000-0000-0000-0000-000000000000}"/>
          </ac:spMkLst>
        </pc:spChg>
      </pc:sldChg>
      <pc:sldChg chg="modSp mod modClrScheme chgLayout">
        <pc:chgData name="林唐如" userId="S::s1103328@mail.yzu.edu.tw::b258f0a2-581a-40eb-ad98-bdd1a878b0ca" providerId="AD" clId="Web-{8906CF1C-A5A3-4BDF-9697-5D764CB31091}" dt="2024-05-17T07:32:35.114" v="7"/>
        <pc:sldMkLst>
          <pc:docMk/>
          <pc:sldMk cId="0" sldId="261"/>
        </pc:sldMkLst>
        <pc:spChg chg="mod ord">
          <ac:chgData name="林唐如" userId="S::s1103328@mail.yzu.edu.tw::b258f0a2-581a-40eb-ad98-bdd1a878b0ca" providerId="AD" clId="Web-{8906CF1C-A5A3-4BDF-9697-5D764CB31091}" dt="2024-05-17T07:32:35.114" v="7"/>
          <ac:spMkLst>
            <pc:docMk/>
            <pc:sldMk cId="0" sldId="261"/>
            <ac:spMk id="4" creationId="{00000000-0000-0000-0000-000000000000}"/>
          </ac:spMkLst>
        </pc:spChg>
      </pc:sldChg>
      <pc:sldChg chg="modSp mod modClrScheme chgLayout">
        <pc:chgData name="林唐如" userId="S::s1103328@mail.yzu.edu.tw::b258f0a2-581a-40eb-ad98-bdd1a878b0ca" providerId="AD" clId="Web-{8906CF1C-A5A3-4BDF-9697-5D764CB31091}" dt="2024-05-17T07:32:35.114" v="7"/>
        <pc:sldMkLst>
          <pc:docMk/>
          <pc:sldMk cId="0" sldId="262"/>
        </pc:sldMkLst>
        <pc:spChg chg="mod ord">
          <ac:chgData name="林唐如" userId="S::s1103328@mail.yzu.edu.tw::b258f0a2-581a-40eb-ad98-bdd1a878b0ca" providerId="AD" clId="Web-{8906CF1C-A5A3-4BDF-9697-5D764CB31091}" dt="2024-05-17T07:32:35.114" v="7"/>
          <ac:spMkLst>
            <pc:docMk/>
            <pc:sldMk cId="0" sldId="262"/>
            <ac:spMk id="4" creationId="{00000000-0000-0000-0000-000000000000}"/>
          </ac:spMkLst>
        </pc:spChg>
      </pc:sldChg>
      <pc:sldChg chg="modSp mod modClrScheme chgLayout">
        <pc:chgData name="林唐如" userId="S::s1103328@mail.yzu.edu.tw::b258f0a2-581a-40eb-ad98-bdd1a878b0ca" providerId="AD" clId="Web-{8906CF1C-A5A3-4BDF-9697-5D764CB31091}" dt="2024-05-17T07:32:35.114" v="7"/>
        <pc:sldMkLst>
          <pc:docMk/>
          <pc:sldMk cId="0" sldId="263"/>
        </pc:sldMkLst>
        <pc:spChg chg="mod ord">
          <ac:chgData name="林唐如" userId="S::s1103328@mail.yzu.edu.tw::b258f0a2-581a-40eb-ad98-bdd1a878b0ca" providerId="AD" clId="Web-{8906CF1C-A5A3-4BDF-9697-5D764CB31091}" dt="2024-05-17T07:32:35.114" v="7"/>
          <ac:spMkLst>
            <pc:docMk/>
            <pc:sldMk cId="0" sldId="263"/>
            <ac:spMk id="5" creationId="{00000000-0000-0000-0000-000000000000}"/>
          </ac:spMkLst>
        </pc:spChg>
      </pc:sldChg>
      <pc:sldChg chg="modSp mod modClrScheme chgLayout">
        <pc:chgData name="林唐如" userId="S::s1103328@mail.yzu.edu.tw::b258f0a2-581a-40eb-ad98-bdd1a878b0ca" providerId="AD" clId="Web-{8906CF1C-A5A3-4BDF-9697-5D764CB31091}" dt="2024-05-17T07:32:35.114" v="7"/>
        <pc:sldMkLst>
          <pc:docMk/>
          <pc:sldMk cId="0" sldId="264"/>
        </pc:sldMkLst>
        <pc:spChg chg="mod ord">
          <ac:chgData name="林唐如" userId="S::s1103328@mail.yzu.edu.tw::b258f0a2-581a-40eb-ad98-bdd1a878b0ca" providerId="AD" clId="Web-{8906CF1C-A5A3-4BDF-9697-5D764CB31091}" dt="2024-05-17T07:32:35.114" v="7"/>
          <ac:spMkLst>
            <pc:docMk/>
            <pc:sldMk cId="0" sldId="264"/>
            <ac:spMk id="5" creationId="{00000000-0000-0000-0000-000000000000}"/>
          </ac:spMkLst>
        </pc:spChg>
      </pc:sldChg>
      <pc:sldChg chg="modSp mod modClrScheme chgLayout">
        <pc:chgData name="林唐如" userId="S::s1103328@mail.yzu.edu.tw::b258f0a2-581a-40eb-ad98-bdd1a878b0ca" providerId="AD" clId="Web-{8906CF1C-A5A3-4BDF-9697-5D764CB31091}" dt="2024-05-17T07:32:35.114" v="7"/>
        <pc:sldMkLst>
          <pc:docMk/>
          <pc:sldMk cId="0" sldId="265"/>
        </pc:sldMkLst>
        <pc:spChg chg="mod ord">
          <ac:chgData name="林唐如" userId="S::s1103328@mail.yzu.edu.tw::b258f0a2-581a-40eb-ad98-bdd1a878b0ca" providerId="AD" clId="Web-{8906CF1C-A5A3-4BDF-9697-5D764CB31091}" dt="2024-05-17T07:32:35.114" v="7"/>
          <ac:spMkLst>
            <pc:docMk/>
            <pc:sldMk cId="0" sldId="265"/>
            <ac:spMk id="6" creationId="{00000000-0000-0000-0000-000000000000}"/>
          </ac:spMkLst>
        </pc:spChg>
      </pc:sldChg>
      <pc:sldChg chg="mod modClrScheme chgLayout">
        <pc:chgData name="林唐如" userId="S::s1103328@mail.yzu.edu.tw::b258f0a2-581a-40eb-ad98-bdd1a878b0ca" providerId="AD" clId="Web-{8906CF1C-A5A3-4BDF-9697-5D764CB31091}" dt="2024-05-17T07:32:35.114" v="7"/>
        <pc:sldMkLst>
          <pc:docMk/>
          <pc:sldMk cId="0" sldId="266"/>
        </pc:sldMkLst>
      </pc:sldChg>
      <pc:sldChg chg="modSp mod modClrScheme chgLayout">
        <pc:chgData name="林唐如" userId="S::s1103328@mail.yzu.edu.tw::b258f0a2-581a-40eb-ad98-bdd1a878b0ca" providerId="AD" clId="Web-{8906CF1C-A5A3-4BDF-9697-5D764CB31091}" dt="2024-05-17T07:32:35.114" v="7"/>
        <pc:sldMkLst>
          <pc:docMk/>
          <pc:sldMk cId="0" sldId="267"/>
        </pc:sldMkLst>
        <pc:spChg chg="mod ord">
          <ac:chgData name="林唐如" userId="S::s1103328@mail.yzu.edu.tw::b258f0a2-581a-40eb-ad98-bdd1a878b0ca" providerId="AD" clId="Web-{8906CF1C-A5A3-4BDF-9697-5D764CB31091}" dt="2024-05-17T07:32:35.114" v="7"/>
          <ac:spMkLst>
            <pc:docMk/>
            <pc:sldMk cId="0" sldId="267"/>
            <ac:spMk id="5" creationId="{00000000-0000-0000-0000-000000000000}"/>
          </ac:spMkLst>
        </pc:spChg>
      </pc:sldChg>
      <pc:sldChg chg="modSp mod modClrScheme chgLayout">
        <pc:chgData name="林唐如" userId="S::s1103328@mail.yzu.edu.tw::b258f0a2-581a-40eb-ad98-bdd1a878b0ca" providerId="AD" clId="Web-{8906CF1C-A5A3-4BDF-9697-5D764CB31091}" dt="2024-05-17T07:32:35.114" v="7"/>
        <pc:sldMkLst>
          <pc:docMk/>
          <pc:sldMk cId="0" sldId="268"/>
        </pc:sldMkLst>
        <pc:spChg chg="mod ord">
          <ac:chgData name="林唐如" userId="S::s1103328@mail.yzu.edu.tw::b258f0a2-581a-40eb-ad98-bdd1a878b0ca" providerId="AD" clId="Web-{8906CF1C-A5A3-4BDF-9697-5D764CB31091}" dt="2024-05-17T07:32:35.114" v="7"/>
          <ac:spMkLst>
            <pc:docMk/>
            <pc:sldMk cId="0" sldId="268"/>
            <ac:spMk id="4" creationId="{00000000-0000-0000-0000-000000000000}"/>
          </ac:spMkLst>
        </pc:spChg>
      </pc:sldChg>
      <pc:sldChg chg="modSp mod modClrScheme chgLayout">
        <pc:chgData name="林唐如" userId="S::s1103328@mail.yzu.edu.tw::b258f0a2-581a-40eb-ad98-bdd1a878b0ca" providerId="AD" clId="Web-{8906CF1C-A5A3-4BDF-9697-5D764CB31091}" dt="2024-05-17T07:32:35.114" v="7"/>
        <pc:sldMkLst>
          <pc:docMk/>
          <pc:sldMk cId="0" sldId="269"/>
        </pc:sldMkLst>
        <pc:spChg chg="mod ord">
          <ac:chgData name="林唐如" userId="S::s1103328@mail.yzu.edu.tw::b258f0a2-581a-40eb-ad98-bdd1a878b0ca" providerId="AD" clId="Web-{8906CF1C-A5A3-4BDF-9697-5D764CB31091}" dt="2024-05-17T07:32:35.114" v="7"/>
          <ac:spMkLst>
            <pc:docMk/>
            <pc:sldMk cId="0" sldId="269"/>
            <ac:spMk id="4" creationId="{00000000-0000-0000-0000-000000000000}"/>
          </ac:spMkLst>
        </pc:spChg>
      </pc:sldChg>
      <pc:sldChg chg="modSp mod modClrScheme chgLayout">
        <pc:chgData name="林唐如" userId="S::s1103328@mail.yzu.edu.tw::b258f0a2-581a-40eb-ad98-bdd1a878b0ca" providerId="AD" clId="Web-{8906CF1C-A5A3-4BDF-9697-5D764CB31091}" dt="2024-05-17T07:32:35.114" v="7"/>
        <pc:sldMkLst>
          <pc:docMk/>
          <pc:sldMk cId="0" sldId="270"/>
        </pc:sldMkLst>
        <pc:spChg chg="mod ord">
          <ac:chgData name="林唐如" userId="S::s1103328@mail.yzu.edu.tw::b258f0a2-581a-40eb-ad98-bdd1a878b0ca" providerId="AD" clId="Web-{8906CF1C-A5A3-4BDF-9697-5D764CB31091}" dt="2024-05-17T07:32:35.114" v="7"/>
          <ac:spMkLst>
            <pc:docMk/>
            <pc:sldMk cId="0" sldId="270"/>
            <ac:spMk id="4" creationId="{00000000-0000-0000-0000-000000000000}"/>
          </ac:spMkLst>
        </pc:spChg>
        <pc:spChg chg="mod ord">
          <ac:chgData name="林唐如" userId="S::s1103328@mail.yzu.edu.tw::b258f0a2-581a-40eb-ad98-bdd1a878b0ca" providerId="AD" clId="Web-{8906CF1C-A5A3-4BDF-9697-5D764CB31091}" dt="2024-05-17T07:32:35.114" v="7"/>
          <ac:spMkLst>
            <pc:docMk/>
            <pc:sldMk cId="0" sldId="270"/>
            <ac:spMk id="5" creationId="{00000000-0000-0000-0000-000000000000}"/>
          </ac:spMkLst>
        </pc:spChg>
      </pc:sldChg>
      <pc:sldChg chg="modSp mod modClrScheme chgLayout">
        <pc:chgData name="林唐如" userId="S::s1103328@mail.yzu.edu.tw::b258f0a2-581a-40eb-ad98-bdd1a878b0ca" providerId="AD" clId="Web-{8906CF1C-A5A3-4BDF-9697-5D764CB31091}" dt="2024-05-17T07:32:35.114" v="7"/>
        <pc:sldMkLst>
          <pc:docMk/>
          <pc:sldMk cId="0" sldId="271"/>
        </pc:sldMkLst>
        <pc:spChg chg="mod ord">
          <ac:chgData name="林唐如" userId="S::s1103328@mail.yzu.edu.tw::b258f0a2-581a-40eb-ad98-bdd1a878b0ca" providerId="AD" clId="Web-{8906CF1C-A5A3-4BDF-9697-5D764CB31091}" dt="2024-05-17T07:32:35.114" v="7"/>
          <ac:spMkLst>
            <pc:docMk/>
            <pc:sldMk cId="0" sldId="271"/>
            <ac:spMk id="4" creationId="{00000000-0000-0000-0000-000000000000}"/>
          </ac:spMkLst>
        </pc:spChg>
      </pc:sldChg>
      <pc:sldChg chg="mod modClrScheme chgLayout">
        <pc:chgData name="林唐如" userId="S::s1103328@mail.yzu.edu.tw::b258f0a2-581a-40eb-ad98-bdd1a878b0ca" providerId="AD" clId="Web-{8906CF1C-A5A3-4BDF-9697-5D764CB31091}" dt="2024-05-17T07:32:35.114" v="7"/>
        <pc:sldMkLst>
          <pc:docMk/>
          <pc:sldMk cId="0" sldId="272"/>
        </pc:sldMkLst>
      </pc:sldChg>
      <pc:sldChg chg="modSp mod modClrScheme chgLayout">
        <pc:chgData name="林唐如" userId="S::s1103328@mail.yzu.edu.tw::b258f0a2-581a-40eb-ad98-bdd1a878b0ca" providerId="AD" clId="Web-{8906CF1C-A5A3-4BDF-9697-5D764CB31091}" dt="2024-05-17T07:32:35.114" v="7"/>
        <pc:sldMkLst>
          <pc:docMk/>
          <pc:sldMk cId="0" sldId="273"/>
        </pc:sldMkLst>
        <pc:spChg chg="mod ord">
          <ac:chgData name="林唐如" userId="S::s1103328@mail.yzu.edu.tw::b258f0a2-581a-40eb-ad98-bdd1a878b0ca" providerId="AD" clId="Web-{8906CF1C-A5A3-4BDF-9697-5D764CB31091}" dt="2024-05-17T07:32:35.114" v="7"/>
          <ac:spMkLst>
            <pc:docMk/>
            <pc:sldMk cId="0" sldId="273"/>
            <ac:spMk id="4" creationId="{00000000-0000-0000-0000-000000000000}"/>
          </ac:spMkLst>
        </pc:spChg>
      </pc:sldChg>
      <pc:sldChg chg="modSp mod modClrScheme chgLayout">
        <pc:chgData name="林唐如" userId="S::s1103328@mail.yzu.edu.tw::b258f0a2-581a-40eb-ad98-bdd1a878b0ca" providerId="AD" clId="Web-{8906CF1C-A5A3-4BDF-9697-5D764CB31091}" dt="2024-05-17T07:32:35.114" v="7"/>
        <pc:sldMkLst>
          <pc:docMk/>
          <pc:sldMk cId="0" sldId="274"/>
        </pc:sldMkLst>
        <pc:spChg chg="mod ord">
          <ac:chgData name="林唐如" userId="S::s1103328@mail.yzu.edu.tw::b258f0a2-581a-40eb-ad98-bdd1a878b0ca" providerId="AD" clId="Web-{8906CF1C-A5A3-4BDF-9697-5D764CB31091}" dt="2024-05-17T07:32:35.114" v="7"/>
          <ac:spMkLst>
            <pc:docMk/>
            <pc:sldMk cId="0" sldId="274"/>
            <ac:spMk id="6" creationId="{00000000-0000-0000-0000-000000000000}"/>
          </ac:spMkLst>
        </pc:spChg>
      </pc:sldChg>
      <pc:sldChg chg="modSp mod modClrScheme chgLayout">
        <pc:chgData name="林唐如" userId="S::s1103328@mail.yzu.edu.tw::b258f0a2-581a-40eb-ad98-bdd1a878b0ca" providerId="AD" clId="Web-{8906CF1C-A5A3-4BDF-9697-5D764CB31091}" dt="2024-05-17T07:32:35.114" v="7"/>
        <pc:sldMkLst>
          <pc:docMk/>
          <pc:sldMk cId="2361671582" sldId="275"/>
        </pc:sldMkLst>
        <pc:spChg chg="mod ord">
          <ac:chgData name="林唐如" userId="S::s1103328@mail.yzu.edu.tw::b258f0a2-581a-40eb-ad98-bdd1a878b0ca" providerId="AD" clId="Web-{8906CF1C-A5A3-4BDF-9697-5D764CB31091}" dt="2024-05-17T07:32:35.114" v="7"/>
          <ac:spMkLst>
            <pc:docMk/>
            <pc:sldMk cId="2361671582" sldId="275"/>
            <ac:spMk id="2" creationId="{2F8BFC35-E308-D0A0-F7C3-F00DF2C89CA5}"/>
          </ac:spMkLst>
        </pc:spChg>
      </pc:sldChg>
      <pc:sldChg chg="new del">
        <pc:chgData name="林唐如" userId="S::s1103328@mail.yzu.edu.tw::b258f0a2-581a-40eb-ad98-bdd1a878b0ca" providerId="AD" clId="Web-{8906CF1C-A5A3-4BDF-9697-5D764CB31091}" dt="2024-05-17T07:31:44.504" v="5"/>
        <pc:sldMkLst>
          <pc:docMk/>
          <pc:sldMk cId="3240742704" sldId="276"/>
        </pc:sldMkLst>
      </pc:sldChg>
      <pc:sldChg chg="addSp delSp new del">
        <pc:chgData name="林唐如" userId="S::s1103328@mail.yzu.edu.tw::b258f0a2-581a-40eb-ad98-bdd1a878b0ca" providerId="AD" clId="Web-{8906CF1C-A5A3-4BDF-9697-5D764CB31091}" dt="2024-05-17T07:31:05.488" v="3"/>
        <pc:sldMkLst>
          <pc:docMk/>
          <pc:sldMk cId="3592538430" sldId="276"/>
        </pc:sldMkLst>
        <pc:spChg chg="add del">
          <ac:chgData name="林唐如" userId="S::s1103328@mail.yzu.edu.tw::b258f0a2-581a-40eb-ad98-bdd1a878b0ca" providerId="AD" clId="Web-{8906CF1C-A5A3-4BDF-9697-5D764CB31091}" dt="2024-05-17T07:31:02.707" v="2"/>
          <ac:spMkLst>
            <pc:docMk/>
            <pc:sldMk cId="3592538430" sldId="276"/>
            <ac:spMk id="2" creationId="{26D41DA5-012E-E53B-6260-F52628E5CC6A}"/>
          </ac:spMkLst>
        </pc:spChg>
      </pc:sldChg>
      <pc:sldMasterChg chg="add del addSldLayout delSldLayout">
        <pc:chgData name="林唐如" userId="S::s1103328@mail.yzu.edu.tw::b258f0a2-581a-40eb-ad98-bdd1a878b0ca" providerId="AD" clId="Web-{8906CF1C-A5A3-4BDF-9697-5D764CB31091}" dt="2024-05-17T07:32:35.114" v="7"/>
        <pc:sldMasterMkLst>
          <pc:docMk/>
          <pc:sldMasterMk cId="0" sldId="2147483648"/>
        </pc:sldMasterMkLst>
        <pc:sldLayoutChg chg="add del">
          <pc:chgData name="林唐如" userId="S::s1103328@mail.yzu.edu.tw::b258f0a2-581a-40eb-ad98-bdd1a878b0ca" providerId="AD" clId="Web-{8906CF1C-A5A3-4BDF-9697-5D764CB31091}" dt="2024-05-17T07:32:35.114" v="7"/>
          <pc:sldLayoutMkLst>
            <pc:docMk/>
            <pc:sldMasterMk cId="0" sldId="2147483648"/>
            <pc:sldLayoutMk cId="0" sldId="2147483661"/>
          </pc:sldLayoutMkLst>
        </pc:sldLayoutChg>
        <pc:sldLayoutChg chg="add del">
          <pc:chgData name="林唐如" userId="S::s1103328@mail.yzu.edu.tw::b258f0a2-581a-40eb-ad98-bdd1a878b0ca" providerId="AD" clId="Web-{8906CF1C-A5A3-4BDF-9697-5D764CB31091}" dt="2024-05-17T07:32:35.114" v="7"/>
          <pc:sldLayoutMkLst>
            <pc:docMk/>
            <pc:sldMasterMk cId="0" sldId="2147483648"/>
            <pc:sldLayoutMk cId="0" sldId="2147483662"/>
          </pc:sldLayoutMkLst>
        </pc:sldLayoutChg>
        <pc:sldLayoutChg chg="add del">
          <pc:chgData name="林唐如" userId="S::s1103328@mail.yzu.edu.tw::b258f0a2-581a-40eb-ad98-bdd1a878b0ca" providerId="AD" clId="Web-{8906CF1C-A5A3-4BDF-9697-5D764CB31091}" dt="2024-05-17T07:32:35.114" v="7"/>
          <pc:sldLayoutMkLst>
            <pc:docMk/>
            <pc:sldMasterMk cId="0" sldId="2147483648"/>
            <pc:sldLayoutMk cId="0" sldId="2147483663"/>
          </pc:sldLayoutMkLst>
        </pc:sldLayoutChg>
        <pc:sldLayoutChg chg="add del">
          <pc:chgData name="林唐如" userId="S::s1103328@mail.yzu.edu.tw::b258f0a2-581a-40eb-ad98-bdd1a878b0ca" providerId="AD" clId="Web-{8906CF1C-A5A3-4BDF-9697-5D764CB31091}" dt="2024-05-17T07:32:35.114" v="7"/>
          <pc:sldLayoutMkLst>
            <pc:docMk/>
            <pc:sldMasterMk cId="0" sldId="2147483648"/>
            <pc:sldLayoutMk cId="0" sldId="2147483664"/>
          </pc:sldLayoutMkLst>
        </pc:sldLayoutChg>
        <pc:sldLayoutChg chg="add del">
          <pc:chgData name="林唐如" userId="S::s1103328@mail.yzu.edu.tw::b258f0a2-581a-40eb-ad98-bdd1a878b0ca" providerId="AD" clId="Web-{8906CF1C-A5A3-4BDF-9697-5D764CB31091}" dt="2024-05-17T07:32:35.114" v="7"/>
          <pc:sldLayoutMkLst>
            <pc:docMk/>
            <pc:sldMasterMk cId="0" sldId="2147483648"/>
            <pc:sldLayoutMk cId="0" sldId="2147483665"/>
          </pc:sldLayoutMkLst>
        </pc:sldLayoutChg>
      </pc:sldMasterChg>
      <pc:sldMasterChg chg="add del addSldLayout delSldLayout modSldLayout">
        <pc:chgData name="林唐如" userId="S::s1103328@mail.yzu.edu.tw::b258f0a2-581a-40eb-ad98-bdd1a878b0ca" providerId="AD" clId="Web-{8906CF1C-A5A3-4BDF-9697-5D764CB31091}" dt="2024-05-17T07:32:35.114" v="7"/>
        <pc:sldMasterMkLst>
          <pc:docMk/>
          <pc:sldMasterMk cId="2817971358" sldId="2147483666"/>
        </pc:sldMasterMkLst>
        <pc:sldLayoutChg chg="add del mod replId">
          <pc:chgData name="林唐如" userId="S::s1103328@mail.yzu.edu.tw::b258f0a2-581a-40eb-ad98-bdd1a878b0ca" providerId="AD" clId="Web-{8906CF1C-A5A3-4BDF-9697-5D764CB31091}" dt="2024-05-17T07:32:35.114" v="7"/>
          <pc:sldLayoutMkLst>
            <pc:docMk/>
            <pc:sldMasterMk cId="2817971358" sldId="2147483666"/>
            <pc:sldLayoutMk cId="2987887699" sldId="2147483667"/>
          </pc:sldLayoutMkLst>
        </pc:sldLayoutChg>
        <pc:sldLayoutChg chg="add del mod replId">
          <pc:chgData name="林唐如" userId="S::s1103328@mail.yzu.edu.tw::b258f0a2-581a-40eb-ad98-bdd1a878b0ca" providerId="AD" clId="Web-{8906CF1C-A5A3-4BDF-9697-5D764CB31091}" dt="2024-05-17T07:32:35.114" v="7"/>
          <pc:sldLayoutMkLst>
            <pc:docMk/>
            <pc:sldMasterMk cId="2817971358" sldId="2147483666"/>
            <pc:sldLayoutMk cId="1754890679" sldId="2147483668"/>
          </pc:sldLayoutMkLst>
        </pc:sldLayoutChg>
        <pc:sldLayoutChg chg="add del mod replId">
          <pc:chgData name="林唐如" userId="S::s1103328@mail.yzu.edu.tw::b258f0a2-581a-40eb-ad98-bdd1a878b0ca" providerId="AD" clId="Web-{8906CF1C-A5A3-4BDF-9697-5D764CB31091}" dt="2024-05-17T07:32:35.114" v="7"/>
          <pc:sldLayoutMkLst>
            <pc:docMk/>
            <pc:sldMasterMk cId="2817971358" sldId="2147483666"/>
            <pc:sldLayoutMk cId="738998890" sldId="2147483669"/>
          </pc:sldLayoutMkLst>
        </pc:sldLayoutChg>
        <pc:sldLayoutChg chg="add del mod replId">
          <pc:chgData name="林唐如" userId="S::s1103328@mail.yzu.edu.tw::b258f0a2-581a-40eb-ad98-bdd1a878b0ca" providerId="AD" clId="Web-{8906CF1C-A5A3-4BDF-9697-5D764CB31091}" dt="2024-05-17T07:32:35.114" v="7"/>
          <pc:sldLayoutMkLst>
            <pc:docMk/>
            <pc:sldMasterMk cId="2817971358" sldId="2147483666"/>
            <pc:sldLayoutMk cId="1817738237" sldId="2147483670"/>
          </pc:sldLayoutMkLst>
        </pc:sldLayoutChg>
        <pc:sldLayoutChg chg="add del mod replId">
          <pc:chgData name="林唐如" userId="S::s1103328@mail.yzu.edu.tw::b258f0a2-581a-40eb-ad98-bdd1a878b0ca" providerId="AD" clId="Web-{8906CF1C-A5A3-4BDF-9697-5D764CB31091}" dt="2024-05-17T07:32:35.114" v="7"/>
          <pc:sldLayoutMkLst>
            <pc:docMk/>
            <pc:sldMasterMk cId="2817971358" sldId="2147483666"/>
            <pc:sldLayoutMk cId="843864628" sldId="2147483671"/>
          </pc:sldLayoutMkLst>
        </pc:sldLayoutChg>
        <pc:sldLayoutChg chg="add del mod replId">
          <pc:chgData name="林唐如" userId="S::s1103328@mail.yzu.edu.tw::b258f0a2-581a-40eb-ad98-bdd1a878b0ca" providerId="AD" clId="Web-{8906CF1C-A5A3-4BDF-9697-5D764CB31091}" dt="2024-05-17T07:32:35.114" v="7"/>
          <pc:sldLayoutMkLst>
            <pc:docMk/>
            <pc:sldMasterMk cId="2817971358" sldId="2147483666"/>
            <pc:sldLayoutMk cId="4150865372" sldId="2147483672"/>
          </pc:sldLayoutMkLst>
        </pc:sldLayoutChg>
        <pc:sldLayoutChg chg="add del mod replId">
          <pc:chgData name="林唐如" userId="S::s1103328@mail.yzu.edu.tw::b258f0a2-581a-40eb-ad98-bdd1a878b0ca" providerId="AD" clId="Web-{8906CF1C-A5A3-4BDF-9697-5D764CB31091}" dt="2024-05-17T07:32:35.114" v="7"/>
          <pc:sldLayoutMkLst>
            <pc:docMk/>
            <pc:sldMasterMk cId="2817971358" sldId="2147483666"/>
            <pc:sldLayoutMk cId="3489804507" sldId="2147483673"/>
          </pc:sldLayoutMkLst>
        </pc:sldLayoutChg>
        <pc:sldLayoutChg chg="add del mod replId">
          <pc:chgData name="林唐如" userId="S::s1103328@mail.yzu.edu.tw::b258f0a2-581a-40eb-ad98-bdd1a878b0ca" providerId="AD" clId="Web-{8906CF1C-A5A3-4BDF-9697-5D764CB31091}" dt="2024-05-17T07:32:35.114" v="7"/>
          <pc:sldLayoutMkLst>
            <pc:docMk/>
            <pc:sldMasterMk cId="2817971358" sldId="2147483666"/>
            <pc:sldLayoutMk cId="997031177" sldId="2147483674"/>
          </pc:sldLayoutMkLst>
        </pc:sldLayoutChg>
        <pc:sldLayoutChg chg="add del mod replId">
          <pc:chgData name="林唐如" userId="S::s1103328@mail.yzu.edu.tw::b258f0a2-581a-40eb-ad98-bdd1a878b0ca" providerId="AD" clId="Web-{8906CF1C-A5A3-4BDF-9697-5D764CB31091}" dt="2024-05-17T07:32:35.114" v="7"/>
          <pc:sldLayoutMkLst>
            <pc:docMk/>
            <pc:sldMasterMk cId="2817971358" sldId="2147483666"/>
            <pc:sldLayoutMk cId="4167744570" sldId="2147483675"/>
          </pc:sldLayoutMkLst>
        </pc:sldLayoutChg>
        <pc:sldLayoutChg chg="add del mod replId">
          <pc:chgData name="林唐如" userId="S::s1103328@mail.yzu.edu.tw::b258f0a2-581a-40eb-ad98-bdd1a878b0ca" providerId="AD" clId="Web-{8906CF1C-A5A3-4BDF-9697-5D764CB31091}" dt="2024-05-17T07:32:35.114" v="7"/>
          <pc:sldLayoutMkLst>
            <pc:docMk/>
            <pc:sldMasterMk cId="2817971358" sldId="2147483666"/>
            <pc:sldLayoutMk cId="1478485835" sldId="2147483676"/>
          </pc:sldLayoutMkLst>
        </pc:sldLayoutChg>
        <pc:sldLayoutChg chg="add del mod replId">
          <pc:chgData name="林唐如" userId="S::s1103328@mail.yzu.edu.tw::b258f0a2-581a-40eb-ad98-bdd1a878b0ca" providerId="AD" clId="Web-{8906CF1C-A5A3-4BDF-9697-5D764CB31091}" dt="2024-05-17T07:32:35.114" v="7"/>
          <pc:sldLayoutMkLst>
            <pc:docMk/>
            <pc:sldMasterMk cId="2817971358" sldId="2147483666"/>
            <pc:sldLayoutMk cId="2452358064" sldId="2147483677"/>
          </pc:sldLayoutMkLst>
        </pc:sldLayoutChg>
        <pc:sldLayoutChg chg="add del mod replId">
          <pc:chgData name="林唐如" userId="S::s1103328@mail.yzu.edu.tw::b258f0a2-581a-40eb-ad98-bdd1a878b0ca" providerId="AD" clId="Web-{8906CF1C-A5A3-4BDF-9697-5D764CB31091}" dt="2024-05-17T07:32:35.114" v="7"/>
          <pc:sldLayoutMkLst>
            <pc:docMk/>
            <pc:sldMasterMk cId="2817971358" sldId="2147483666"/>
            <pc:sldLayoutMk cId="3266938356" sldId="2147483678"/>
          </pc:sldLayoutMkLst>
        </pc:sldLayoutChg>
      </pc:sldMasterChg>
    </pc:docChg>
  </pc:docChgLst>
  <pc:docChgLst>
    <pc:chgData name="林唐如" userId="S::s1103328@mail.yzu.edu.tw::b258f0a2-581a-40eb-ad98-bdd1a878b0ca" providerId="AD" clId="Web-{58ED5411-09A0-46F9-BF5E-45B5901F3210}"/>
    <pc:docChg chg="modSld">
      <pc:chgData name="林唐如" userId="S::s1103328@mail.yzu.edu.tw::b258f0a2-581a-40eb-ad98-bdd1a878b0ca" providerId="AD" clId="Web-{58ED5411-09A0-46F9-BF5E-45B5901F3210}" dt="2024-05-17T07:36:21.152" v="4" actId="1076"/>
      <pc:docMkLst>
        <pc:docMk/>
      </pc:docMkLst>
      <pc:sldChg chg="addSp modSp">
        <pc:chgData name="林唐如" userId="S::s1103328@mail.yzu.edu.tw::b258f0a2-581a-40eb-ad98-bdd1a878b0ca" providerId="AD" clId="Web-{58ED5411-09A0-46F9-BF5E-45B5901F3210}" dt="2024-05-17T07:36:21.152" v="4" actId="1076"/>
        <pc:sldMkLst>
          <pc:docMk/>
          <pc:sldMk cId="0" sldId="256"/>
        </pc:sldMkLst>
        <pc:spChg chg="mod">
          <ac:chgData name="林唐如" userId="S::s1103328@mail.yzu.edu.tw::b258f0a2-581a-40eb-ad98-bdd1a878b0ca" providerId="AD" clId="Web-{58ED5411-09A0-46F9-BF5E-45B5901F3210}" dt="2024-05-17T07:36:21.152" v="4" actId="1076"/>
          <ac:spMkLst>
            <pc:docMk/>
            <pc:sldMk cId="0" sldId="256"/>
            <ac:spMk id="12" creationId="{00000000-0000-0000-0000-000000000000}"/>
          </ac:spMkLst>
        </pc:spChg>
        <pc:picChg chg="add mod">
          <ac:chgData name="林唐如" userId="S::s1103328@mail.yzu.edu.tw::b258f0a2-581a-40eb-ad98-bdd1a878b0ca" providerId="AD" clId="Web-{58ED5411-09A0-46F9-BF5E-45B5901F3210}" dt="2024-05-17T07:36:16.152" v="3" actId="1076"/>
          <ac:picMkLst>
            <pc:docMk/>
            <pc:sldMk cId="0" sldId="256"/>
            <ac:picMk id="2" creationId="{A3562B15-C019-B621-A4CD-6E8DA1F608B3}"/>
          </ac:picMkLst>
        </pc:picChg>
        <pc:picChg chg="add mod">
          <ac:chgData name="林唐如" userId="S::s1103328@mail.yzu.edu.tw::b258f0a2-581a-40eb-ad98-bdd1a878b0ca" providerId="AD" clId="Web-{58ED5411-09A0-46F9-BF5E-45B5901F3210}" dt="2024-05-17T07:36:16.059" v="2" actId="1076"/>
          <ac:picMkLst>
            <pc:docMk/>
            <pc:sldMk cId="0" sldId="256"/>
            <ac:picMk id="3" creationId="{D2385197-3F1B-D8E0-37E2-7BB06BB4145A}"/>
          </ac:picMkLst>
        </pc:picChg>
      </pc:sldChg>
    </pc:docChg>
  </pc:docChgLst>
  <pc:docChgLst>
    <pc:chgData name="林唐如" userId="S::s1103328@mail.yzu.edu.tw::b258f0a2-581a-40eb-ad98-bdd1a878b0ca" providerId="AD" clId="Web-{9A4CEDCA-43B6-4CF3-84F9-14DC316F5829}"/>
    <pc:docChg chg="addSld modSld">
      <pc:chgData name="林唐如" userId="S::s1103328@mail.yzu.edu.tw::b258f0a2-581a-40eb-ad98-bdd1a878b0ca" providerId="AD" clId="Web-{9A4CEDCA-43B6-4CF3-84F9-14DC316F5829}" dt="2024-05-17T07:40:11.442" v="21" actId="1076"/>
      <pc:docMkLst>
        <pc:docMk/>
      </pc:docMkLst>
      <pc:sldChg chg="modSp">
        <pc:chgData name="林唐如" userId="S::s1103328@mail.yzu.edu.tw::b258f0a2-581a-40eb-ad98-bdd1a878b0ca" providerId="AD" clId="Web-{9A4CEDCA-43B6-4CF3-84F9-14DC316F5829}" dt="2024-05-17T07:37:26.812" v="8" actId="1076"/>
        <pc:sldMkLst>
          <pc:docMk/>
          <pc:sldMk cId="0" sldId="256"/>
        </pc:sldMkLst>
        <pc:picChg chg="mod">
          <ac:chgData name="林唐如" userId="S::s1103328@mail.yzu.edu.tw::b258f0a2-581a-40eb-ad98-bdd1a878b0ca" providerId="AD" clId="Web-{9A4CEDCA-43B6-4CF3-84F9-14DC316F5829}" dt="2024-05-17T07:37:26.812" v="8" actId="1076"/>
          <ac:picMkLst>
            <pc:docMk/>
            <pc:sldMk cId="0" sldId="256"/>
            <ac:picMk id="4" creationId="{C738195A-ACE7-A2B5-1B26-12CFBDFF1F02}"/>
          </ac:picMkLst>
        </pc:picChg>
      </pc:sldChg>
      <pc:sldChg chg="addSp delSp">
        <pc:chgData name="林唐如" userId="S::s1103328@mail.yzu.edu.tw::b258f0a2-581a-40eb-ad98-bdd1a878b0ca" providerId="AD" clId="Web-{9A4CEDCA-43B6-4CF3-84F9-14DC316F5829}" dt="2024-05-17T07:37:36.313" v="10"/>
        <pc:sldMkLst>
          <pc:docMk/>
          <pc:sldMk cId="0" sldId="257"/>
        </pc:sldMkLst>
        <pc:spChg chg="add del">
          <ac:chgData name="林唐如" userId="S::s1103328@mail.yzu.edu.tw::b258f0a2-581a-40eb-ad98-bdd1a878b0ca" providerId="AD" clId="Web-{9A4CEDCA-43B6-4CF3-84F9-14DC316F5829}" dt="2024-05-17T07:37:34.516" v="9"/>
          <ac:spMkLst>
            <pc:docMk/>
            <pc:sldMk cId="0" sldId="257"/>
            <ac:spMk id="2" creationId="{00000000-0000-0000-0000-000000000000}"/>
          </ac:spMkLst>
        </pc:spChg>
        <pc:spChg chg="add del">
          <ac:chgData name="林唐如" userId="S::s1103328@mail.yzu.edu.tw::b258f0a2-581a-40eb-ad98-bdd1a878b0ca" providerId="AD" clId="Web-{9A4CEDCA-43B6-4CF3-84F9-14DC316F5829}" dt="2024-05-17T07:37:23.687" v="7"/>
          <ac:spMkLst>
            <pc:docMk/>
            <pc:sldMk cId="0" sldId="257"/>
            <ac:spMk id="3" creationId="{00000000-0000-0000-0000-000000000000}"/>
          </ac:spMkLst>
        </pc:spChg>
        <pc:spChg chg="add del">
          <ac:chgData name="林唐如" userId="S::s1103328@mail.yzu.edu.tw::b258f0a2-581a-40eb-ad98-bdd1a878b0ca" providerId="AD" clId="Web-{9A4CEDCA-43B6-4CF3-84F9-14DC316F5829}" dt="2024-05-17T07:37:36.313" v="10"/>
          <ac:spMkLst>
            <pc:docMk/>
            <pc:sldMk cId="0" sldId="257"/>
            <ac:spMk id="4" creationId="{00000000-0000-0000-0000-000000000000}"/>
          </ac:spMkLst>
        </pc:spChg>
      </pc:sldChg>
      <pc:sldChg chg="delSp">
        <pc:chgData name="林唐如" userId="S::s1103328@mail.yzu.edu.tw::b258f0a2-581a-40eb-ad98-bdd1a878b0ca" providerId="AD" clId="Web-{9A4CEDCA-43B6-4CF3-84F9-14DC316F5829}" dt="2024-05-17T07:37:40.219" v="12"/>
        <pc:sldMkLst>
          <pc:docMk/>
          <pc:sldMk cId="0" sldId="258"/>
        </pc:sldMkLst>
        <pc:spChg chg="del">
          <ac:chgData name="林唐如" userId="S::s1103328@mail.yzu.edu.tw::b258f0a2-581a-40eb-ad98-bdd1a878b0ca" providerId="AD" clId="Web-{9A4CEDCA-43B6-4CF3-84F9-14DC316F5829}" dt="2024-05-17T07:37:38.891" v="11"/>
          <ac:spMkLst>
            <pc:docMk/>
            <pc:sldMk cId="0" sldId="258"/>
            <ac:spMk id="2" creationId="{00000000-0000-0000-0000-000000000000}"/>
          </ac:spMkLst>
        </pc:spChg>
        <pc:spChg chg="del">
          <ac:chgData name="林唐如" userId="S::s1103328@mail.yzu.edu.tw::b258f0a2-581a-40eb-ad98-bdd1a878b0ca" providerId="AD" clId="Web-{9A4CEDCA-43B6-4CF3-84F9-14DC316F5829}" dt="2024-05-17T07:37:40.219" v="12"/>
          <ac:spMkLst>
            <pc:docMk/>
            <pc:sldMk cId="0" sldId="258"/>
            <ac:spMk id="4" creationId="{00000000-0000-0000-0000-000000000000}"/>
          </ac:spMkLst>
        </pc:spChg>
      </pc:sldChg>
      <pc:sldChg chg="modSp">
        <pc:chgData name="林唐如" userId="S::s1103328@mail.yzu.edu.tw::b258f0a2-581a-40eb-ad98-bdd1a878b0ca" providerId="AD" clId="Web-{9A4CEDCA-43B6-4CF3-84F9-14DC316F5829}" dt="2024-05-17T07:40:11.442" v="21" actId="1076"/>
        <pc:sldMkLst>
          <pc:docMk/>
          <pc:sldMk cId="0" sldId="260"/>
        </pc:sldMkLst>
        <pc:graphicFrameChg chg="mod">
          <ac:chgData name="林唐如" userId="S::s1103328@mail.yzu.edu.tw::b258f0a2-581a-40eb-ad98-bdd1a878b0ca" providerId="AD" clId="Web-{9A4CEDCA-43B6-4CF3-84F9-14DC316F5829}" dt="2024-05-17T07:40:11.442" v="21" actId="1076"/>
          <ac:graphicFrameMkLst>
            <pc:docMk/>
            <pc:sldMk cId="0" sldId="260"/>
            <ac:graphicFrameMk id="7" creationId="{00000000-0000-0000-0000-000000000000}"/>
          </ac:graphicFrameMkLst>
        </pc:graphicFrameChg>
        <pc:picChg chg="mod">
          <ac:chgData name="林唐如" userId="S::s1103328@mail.yzu.edu.tw::b258f0a2-581a-40eb-ad98-bdd1a878b0ca" providerId="AD" clId="Web-{9A4CEDCA-43B6-4CF3-84F9-14DC316F5829}" dt="2024-05-17T07:38:51.393" v="19" actId="1076"/>
          <ac:picMkLst>
            <pc:docMk/>
            <pc:sldMk cId="0" sldId="260"/>
            <ac:picMk id="5" creationId="{00000000-0000-0000-0000-000000000000}"/>
          </ac:picMkLst>
        </pc:picChg>
        <pc:picChg chg="mod">
          <ac:chgData name="林唐如" userId="S::s1103328@mail.yzu.edu.tw::b258f0a2-581a-40eb-ad98-bdd1a878b0ca" providerId="AD" clId="Web-{9A4CEDCA-43B6-4CF3-84F9-14DC316F5829}" dt="2024-05-17T07:38:51.440" v="20" actId="1076"/>
          <ac:picMkLst>
            <pc:docMk/>
            <pc:sldMk cId="0" sldId="260"/>
            <ac:picMk id="6" creationId="{00000000-0000-0000-0000-000000000000}"/>
          </ac:picMkLst>
        </pc:picChg>
      </pc:sldChg>
      <pc:sldChg chg="modSp add replId">
        <pc:chgData name="林唐如" userId="S::s1103328@mail.yzu.edu.tw::b258f0a2-581a-40eb-ad98-bdd1a878b0ca" providerId="AD" clId="Web-{9A4CEDCA-43B6-4CF3-84F9-14DC316F5829}" dt="2024-05-17T07:38:02.751" v="14" actId="1076"/>
        <pc:sldMkLst>
          <pc:docMk/>
          <pc:sldMk cId="1522905290" sldId="276"/>
        </pc:sldMkLst>
        <pc:graphicFrameChg chg="mod">
          <ac:chgData name="林唐如" userId="S::s1103328@mail.yzu.edu.tw::b258f0a2-581a-40eb-ad98-bdd1a878b0ca" providerId="AD" clId="Web-{9A4CEDCA-43B6-4CF3-84F9-14DC316F5829}" dt="2024-05-17T07:38:02.751" v="14" actId="1076"/>
          <ac:graphicFrameMkLst>
            <pc:docMk/>
            <pc:sldMk cId="1522905290" sldId="276"/>
            <ac:graphicFrameMk id="7" creationId="{00000000-0000-0000-0000-000000000000}"/>
          </ac:graphicFrameMkLst>
        </pc:graphicFrameChg>
      </pc:sldChg>
    </pc:docChg>
  </pc:docChgLst>
  <pc:docChgLst>
    <pc:chgData name="林唐如" userId="S::s1103328@mail.yzu.edu.tw::b258f0a2-581a-40eb-ad98-bdd1a878b0ca" providerId="AD" clId="Web-{4193093C-EE8B-4E03-99F1-C140DA8E5E06}"/>
    <pc:docChg chg="addSld modSld">
      <pc:chgData name="林唐如" userId="S::s1103328@mail.yzu.edu.tw::b258f0a2-581a-40eb-ad98-bdd1a878b0ca" providerId="AD" clId="Web-{4193093C-EE8B-4E03-99F1-C140DA8E5E06}" dt="2024-05-24T07:46:13.595" v="9" actId="20577"/>
      <pc:docMkLst>
        <pc:docMk/>
      </pc:docMkLst>
      <pc:sldChg chg="modSp add replId">
        <pc:chgData name="林唐如" userId="S::s1103328@mail.yzu.edu.tw::b258f0a2-581a-40eb-ad98-bdd1a878b0ca" providerId="AD" clId="Web-{4193093C-EE8B-4E03-99F1-C140DA8E5E06}" dt="2024-05-24T07:46:13.595" v="9" actId="20577"/>
        <pc:sldMkLst>
          <pc:docMk/>
          <pc:sldMk cId="1220240057" sldId="406"/>
        </pc:sldMkLst>
        <pc:spChg chg="mod">
          <ac:chgData name="林唐如" userId="S::s1103328@mail.yzu.edu.tw::b258f0a2-581a-40eb-ad98-bdd1a878b0ca" providerId="AD" clId="Web-{4193093C-EE8B-4E03-99F1-C140DA8E5E06}" dt="2024-05-24T07:45:34.766" v="8" actId="20577"/>
          <ac:spMkLst>
            <pc:docMk/>
            <pc:sldMk cId="1220240057" sldId="406"/>
            <ac:spMk id="5" creationId="{72F6B692-452E-C739-E10E-DB5E800CAD01}"/>
          </ac:spMkLst>
        </pc:spChg>
        <pc:spChg chg="mod">
          <ac:chgData name="林唐如" userId="S::s1103328@mail.yzu.edu.tw::b258f0a2-581a-40eb-ad98-bdd1a878b0ca" providerId="AD" clId="Web-{4193093C-EE8B-4E03-99F1-C140DA8E5E06}" dt="2024-05-24T07:46:13.595" v="9" actId="20577"/>
          <ac:spMkLst>
            <pc:docMk/>
            <pc:sldMk cId="1220240057" sldId="406"/>
            <ac:spMk id="11" creationId="{10005063-2604-C6C2-C7BE-AE049D2BFC4B}"/>
          </ac:spMkLst>
        </pc:spChg>
      </pc:sldChg>
    </pc:docChg>
  </pc:docChgLst>
  <pc:docChgLst>
    <pc:chgData name="周育薇" userId="40a98e5c-e67d-4e5d-8feb-a6c7cb8e9947" providerId="ADAL" clId="{9E56E313-E36F-4DE9-BB8D-BF94A8625DD4}"/>
    <pc:docChg chg="modSld">
      <pc:chgData name="周育薇" userId="40a98e5c-e67d-4e5d-8feb-a6c7cb8e9947" providerId="ADAL" clId="{9E56E313-E36F-4DE9-BB8D-BF94A8625DD4}" dt="2024-05-23T12:53:07.437" v="3" actId="1076"/>
      <pc:docMkLst>
        <pc:docMk/>
      </pc:docMkLst>
      <pc:sldChg chg="addSp modSp mod">
        <pc:chgData name="周育薇" userId="40a98e5c-e67d-4e5d-8feb-a6c7cb8e9947" providerId="ADAL" clId="{9E56E313-E36F-4DE9-BB8D-BF94A8625DD4}" dt="2024-05-23T12:53:07.437" v="3" actId="1076"/>
        <pc:sldMkLst>
          <pc:docMk/>
          <pc:sldMk cId="363330973" sldId="277"/>
        </pc:sldMkLst>
        <pc:grpChg chg="add mod">
          <ac:chgData name="周育薇" userId="40a98e5c-e67d-4e5d-8feb-a6c7cb8e9947" providerId="ADAL" clId="{9E56E313-E36F-4DE9-BB8D-BF94A8625DD4}" dt="2024-05-23T12:53:01.870" v="2" actId="1076"/>
          <ac:grpSpMkLst>
            <pc:docMk/>
            <pc:sldMk cId="363330973" sldId="277"/>
            <ac:grpSpMk id="6" creationId="{642F664F-B461-41FC-8E6B-998BAF0F2C47}"/>
          </ac:grpSpMkLst>
        </pc:grpChg>
        <pc:grpChg chg="mod">
          <ac:chgData name="周育薇" userId="40a98e5c-e67d-4e5d-8feb-a6c7cb8e9947" providerId="ADAL" clId="{9E56E313-E36F-4DE9-BB8D-BF94A8625DD4}" dt="2024-05-23T12:52:57.237" v="1" actId="164"/>
          <ac:grpSpMkLst>
            <pc:docMk/>
            <pc:sldMk cId="363330973" sldId="277"/>
            <ac:grpSpMk id="10" creationId="{CCCBCABA-68F8-6625-FA34-DB0C1448CA5A}"/>
          </ac:grpSpMkLst>
        </pc:grpChg>
        <pc:grpChg chg="mod">
          <ac:chgData name="周育薇" userId="40a98e5c-e67d-4e5d-8feb-a6c7cb8e9947" providerId="ADAL" clId="{9E56E313-E36F-4DE9-BB8D-BF94A8625DD4}" dt="2024-05-23T12:52:57.237" v="1" actId="164"/>
          <ac:grpSpMkLst>
            <pc:docMk/>
            <pc:sldMk cId="363330973" sldId="277"/>
            <ac:grpSpMk id="11" creationId="{D97D6469-18C3-325C-06D8-ED8B0028D21B}"/>
          </ac:grpSpMkLst>
        </pc:grpChg>
        <pc:grpChg chg="mod">
          <ac:chgData name="周育薇" userId="40a98e5c-e67d-4e5d-8feb-a6c7cb8e9947" providerId="ADAL" clId="{9E56E313-E36F-4DE9-BB8D-BF94A8625DD4}" dt="2024-05-23T12:52:57.237" v="1" actId="164"/>
          <ac:grpSpMkLst>
            <pc:docMk/>
            <pc:sldMk cId="363330973" sldId="277"/>
            <ac:grpSpMk id="17" creationId="{B7E823E2-5240-BD6F-8945-D002CAE1F865}"/>
          </ac:grpSpMkLst>
        </pc:grpChg>
        <pc:picChg chg="mod">
          <ac:chgData name="周育薇" userId="40a98e5c-e67d-4e5d-8feb-a6c7cb8e9947" providerId="ADAL" clId="{9E56E313-E36F-4DE9-BB8D-BF94A8625DD4}" dt="2024-05-23T12:53:07.437" v="3" actId="1076"/>
          <ac:picMkLst>
            <pc:docMk/>
            <pc:sldMk cId="363330973" sldId="277"/>
            <ac:picMk id="8" creationId="{00000000-0000-0000-0000-000000000000}"/>
          </ac:picMkLst>
        </pc:picChg>
        <pc:picChg chg="mod">
          <ac:chgData name="周育薇" userId="40a98e5c-e67d-4e5d-8feb-a6c7cb8e9947" providerId="ADAL" clId="{9E56E313-E36F-4DE9-BB8D-BF94A8625DD4}" dt="2024-05-23T12:52:57.237" v="1" actId="164"/>
          <ac:picMkLst>
            <pc:docMk/>
            <pc:sldMk cId="363330973" sldId="277"/>
            <ac:picMk id="13" creationId="{5FBCC09F-CEEF-2D50-3084-93668B95DAF9}"/>
          </ac:picMkLst>
        </pc:picChg>
      </pc:sldChg>
    </pc:docChg>
  </pc:docChgLst>
  <pc:docChgLst>
    <pc:chgData name="李歐文" userId="S::s1093705@mail.yzu.edu.tw::ac4eb9f9-f1dc-483d-8fd3-1c3931a8f813" providerId="AD" clId="Web-{B0CC1717-FF09-C193-E0A1-41B9EDDD492B}"/>
    <pc:docChg chg="addSld delSld modSld">
      <pc:chgData name="李歐文" userId="S::s1093705@mail.yzu.edu.tw::ac4eb9f9-f1dc-483d-8fd3-1c3931a8f813" providerId="AD" clId="Web-{B0CC1717-FF09-C193-E0A1-41B9EDDD492B}" dt="2024-05-22T09:13:57.387" v="6"/>
      <pc:docMkLst>
        <pc:docMk/>
      </pc:docMkLst>
      <pc:sldChg chg="modSp">
        <pc:chgData name="李歐文" userId="S::s1093705@mail.yzu.edu.tw::ac4eb9f9-f1dc-483d-8fd3-1c3931a8f813" providerId="AD" clId="Web-{B0CC1717-FF09-C193-E0A1-41B9EDDD492B}" dt="2024-05-22T09:11:53.775" v="1" actId="1076"/>
        <pc:sldMkLst>
          <pc:docMk/>
          <pc:sldMk cId="0" sldId="272"/>
        </pc:sldMkLst>
        <pc:spChg chg="mod">
          <ac:chgData name="李歐文" userId="S::s1093705@mail.yzu.edu.tw::ac4eb9f9-f1dc-483d-8fd3-1c3931a8f813" providerId="AD" clId="Web-{B0CC1717-FF09-C193-E0A1-41B9EDDD492B}" dt="2024-05-22T09:11:53.775" v="1" actId="1076"/>
          <ac:spMkLst>
            <pc:docMk/>
            <pc:sldMk cId="0" sldId="272"/>
            <ac:spMk id="13" creationId="{00000000-0000-0000-0000-000000000000}"/>
          </ac:spMkLst>
        </pc:spChg>
      </pc:sldChg>
      <pc:sldChg chg="del">
        <pc:chgData name="李歐文" userId="S::s1093705@mail.yzu.edu.tw::ac4eb9f9-f1dc-483d-8fd3-1c3931a8f813" providerId="AD" clId="Web-{B0CC1717-FF09-C193-E0A1-41B9EDDD492B}" dt="2024-05-22T09:13:57.387" v="6"/>
        <pc:sldMkLst>
          <pc:docMk/>
          <pc:sldMk cId="2679687501" sldId="276"/>
        </pc:sldMkLst>
      </pc:sldChg>
      <pc:sldChg chg="add">
        <pc:chgData name="李歐文" userId="S::s1093705@mail.yzu.edu.tw::ac4eb9f9-f1dc-483d-8fd3-1c3931a8f813" providerId="AD" clId="Web-{B0CC1717-FF09-C193-E0A1-41B9EDDD492B}" dt="2024-05-22T09:13:39.527" v="2"/>
        <pc:sldMkLst>
          <pc:docMk/>
          <pc:sldMk cId="3807214559" sldId="401"/>
        </pc:sldMkLst>
      </pc:sldChg>
      <pc:sldChg chg="add">
        <pc:chgData name="李歐文" userId="S::s1093705@mail.yzu.edu.tw::ac4eb9f9-f1dc-483d-8fd3-1c3931a8f813" providerId="AD" clId="Web-{B0CC1717-FF09-C193-E0A1-41B9EDDD492B}" dt="2024-05-22T09:13:39.543" v="3"/>
        <pc:sldMkLst>
          <pc:docMk/>
          <pc:sldMk cId="3897631186" sldId="402"/>
        </pc:sldMkLst>
      </pc:sldChg>
      <pc:sldChg chg="add">
        <pc:chgData name="李歐文" userId="S::s1093705@mail.yzu.edu.tw::ac4eb9f9-f1dc-483d-8fd3-1c3931a8f813" providerId="AD" clId="Web-{B0CC1717-FF09-C193-E0A1-41B9EDDD492B}" dt="2024-05-22T09:13:39.558" v="4"/>
        <pc:sldMkLst>
          <pc:docMk/>
          <pc:sldMk cId="1504266519" sldId="403"/>
        </pc:sldMkLst>
      </pc:sldChg>
      <pc:sldChg chg="add">
        <pc:chgData name="李歐文" userId="S::s1093705@mail.yzu.edu.tw::ac4eb9f9-f1dc-483d-8fd3-1c3931a8f813" providerId="AD" clId="Web-{B0CC1717-FF09-C193-E0A1-41B9EDDD492B}" dt="2024-05-22T09:13:39.558" v="5"/>
        <pc:sldMkLst>
          <pc:docMk/>
          <pc:sldMk cId="787522243" sldId="40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65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21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45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3339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172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40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1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21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7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32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82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76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28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AE5NwRPUH1o%E2%80%8B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229737" y="3085008"/>
            <a:ext cx="4686300" cy="689548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065" marR="5080" indent="-156845" algn="ctr">
              <a:spcBef>
                <a:spcPts val="625"/>
              </a:spcBef>
            </a:pPr>
            <a:r>
              <a:rPr lang="zh-TW" altLang="en-US" b="1" dirty="0">
                <a:latin typeface="Microsoft JhengHei"/>
                <a:ea typeface="Microsoft JhengHei"/>
              </a:rPr>
              <a:t>七段顯示器</a:t>
            </a:r>
            <a:r>
              <a:rPr lang="af-ZA" altLang="zh-TW" b="1" dirty="0">
                <a:latin typeface="Microsoft JhengHei"/>
                <a:ea typeface="Microsoft JhengHei"/>
              </a:rPr>
              <a:t> </a:t>
            </a:r>
            <a:endParaRPr lang="af-ZA" altLang="zh-TW" b="1" dirty="0">
              <a:latin typeface="Microsoft JhengHei"/>
              <a:ea typeface="Microsoft JhengHei"/>
              <a:cs typeface="Calibri Light"/>
            </a:endParaRPr>
          </a:p>
        </p:txBody>
      </p:sp>
      <p:pic>
        <p:nvPicPr>
          <p:cNvPr id="2" name="圖片 1" descr="一張含有 文字, 蠟燭, 大燭台 的圖片&#10;&#10;自動產生的描述">
            <a:extLst>
              <a:ext uri="{FF2B5EF4-FFF2-40B4-BE49-F238E27FC236}">
                <a16:creationId xmlns:a16="http://schemas.microsoft.com/office/drawing/2014/main" id="{A3562B15-C019-B621-A4CD-6E8DA1F60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32" y="6554"/>
            <a:ext cx="1133475" cy="1285875"/>
          </a:xfrm>
          <a:prstGeom prst="rect">
            <a:avLst/>
          </a:prstGeom>
        </p:spPr>
      </p:pic>
      <p:pic>
        <p:nvPicPr>
          <p:cNvPr id="3" name="圖片 2" descr="一張含有 電子產品, 電腦元件, 電子元件, 電路元件 的圖片&#10;&#10;自動產生的描述">
            <a:extLst>
              <a:ext uri="{FF2B5EF4-FFF2-40B4-BE49-F238E27FC236}">
                <a16:creationId xmlns:a16="http://schemas.microsoft.com/office/drawing/2014/main" id="{D2385197-3F1B-D8E0-37E2-7BB06BB41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236" y="2622"/>
            <a:ext cx="3133725" cy="2895600"/>
          </a:xfrm>
          <a:prstGeom prst="rect">
            <a:avLst/>
          </a:prstGeom>
        </p:spPr>
      </p:pic>
      <p:pic>
        <p:nvPicPr>
          <p:cNvPr id="4" name="圖片 3" descr="一張含有 無脊椎動物, 螞蟻, 昆蟲, 害蟲 的圖片&#10;&#10;自動產生的描述">
            <a:extLst>
              <a:ext uri="{FF2B5EF4-FFF2-40B4-BE49-F238E27FC236}">
                <a16:creationId xmlns:a16="http://schemas.microsoft.com/office/drawing/2014/main" id="{C738195A-ACE7-A2B5-1B26-12CFBDFF1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0411" y="5425755"/>
            <a:ext cx="1962150" cy="133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899028" y="27558"/>
            <a:ext cx="165735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>
                <a:solidFill>
                  <a:srgbClr val="7F7F7F"/>
                </a:solidFill>
                <a:latin typeface="Arial MT"/>
                <a:cs typeface="Arial MT"/>
              </a:rPr>
              <a:t>19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13E76940-51C8-1DD8-0906-5492C7D27008}"/>
              </a:ext>
            </a:extLst>
          </p:cNvPr>
          <p:cNvGrpSpPr/>
          <p:nvPr/>
        </p:nvGrpSpPr>
        <p:grpSpPr>
          <a:xfrm>
            <a:off x="333128" y="3838570"/>
            <a:ext cx="8474650" cy="2412928"/>
            <a:chOff x="333128" y="3948896"/>
            <a:chExt cx="8474650" cy="2412928"/>
          </a:xfrm>
        </p:grpSpPr>
        <p:pic>
          <p:nvPicPr>
            <p:cNvPr id="13" name="圖片 12" descr="一張含有 文字, 螢幕擷取畫面, 字型, 數字 的圖片&#10;&#10;自動產生的描述">
              <a:extLst>
                <a:ext uri="{FF2B5EF4-FFF2-40B4-BE49-F238E27FC236}">
                  <a16:creationId xmlns:a16="http://schemas.microsoft.com/office/drawing/2014/main" id="{5FBCC09F-CEEF-2D50-3084-93668B95DA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41987" y="3970349"/>
              <a:ext cx="2065791" cy="2391475"/>
            </a:xfrm>
            <a:prstGeom prst="rect">
              <a:avLst/>
            </a:prstGeom>
          </p:spPr>
        </p:pic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CCCBCABA-68F8-6625-FA34-DB0C1448CA5A}"/>
                </a:ext>
              </a:extLst>
            </p:cNvPr>
            <p:cNvGrpSpPr/>
            <p:nvPr/>
          </p:nvGrpSpPr>
          <p:grpSpPr>
            <a:xfrm>
              <a:off x="4652263" y="3948896"/>
              <a:ext cx="1972211" cy="2397841"/>
              <a:chOff x="2313941" y="3965807"/>
              <a:chExt cx="1928807" cy="2373561"/>
            </a:xfrm>
          </p:grpSpPr>
          <p:pic>
            <p:nvPicPr>
              <p:cNvPr id="14" name="圖片 13" descr="一張含有 文字, 螢幕擷取畫面, 字型, 數字 的圖片&#10;&#10;自動產生的描述">
                <a:extLst>
                  <a:ext uri="{FF2B5EF4-FFF2-40B4-BE49-F238E27FC236}">
                    <a16:creationId xmlns:a16="http://schemas.microsoft.com/office/drawing/2014/main" id="{F74382F4-3526-ABB4-F967-0EBF559613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21796" y="4245355"/>
                <a:ext cx="1910843" cy="2094013"/>
              </a:xfrm>
              <a:prstGeom prst="rect">
                <a:avLst/>
              </a:prstGeom>
            </p:spPr>
          </p:pic>
          <p:pic>
            <p:nvPicPr>
              <p:cNvPr id="2" name="圖片 1">
                <a:extLst>
                  <a:ext uri="{FF2B5EF4-FFF2-40B4-BE49-F238E27FC236}">
                    <a16:creationId xmlns:a16="http://schemas.microsoft.com/office/drawing/2014/main" id="{C0ECE408-4E3D-2CA7-21E0-C9DCEBD159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13941" y="3965807"/>
                <a:ext cx="1928807" cy="310200"/>
              </a:xfrm>
              <a:prstGeom prst="rect">
                <a:avLst/>
              </a:prstGeom>
            </p:spPr>
          </p:pic>
        </p:grpSp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E0235A14-7A5D-8584-55B7-9CAD93D8A63B}"/>
                </a:ext>
              </a:extLst>
            </p:cNvPr>
            <p:cNvGrpSpPr/>
            <p:nvPr/>
          </p:nvGrpSpPr>
          <p:grpSpPr>
            <a:xfrm>
              <a:off x="2536919" y="3966335"/>
              <a:ext cx="1971686" cy="2377556"/>
              <a:chOff x="4703856" y="3942523"/>
              <a:chExt cx="1971686" cy="2377556"/>
            </a:xfrm>
          </p:grpSpPr>
          <p:pic>
            <p:nvPicPr>
              <p:cNvPr id="15" name="圖片 14" descr="一張含有 文字, 螢幕擷取畫面, 字型, 數字 的圖片&#10;&#10;自動產生的描述">
                <a:extLst>
                  <a:ext uri="{FF2B5EF4-FFF2-40B4-BE49-F238E27FC236}">
                    <a16:creationId xmlns:a16="http://schemas.microsoft.com/office/drawing/2014/main" id="{0B2DE52D-3130-4D4C-FF48-5422BEBE60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03856" y="4197235"/>
                <a:ext cx="1969695" cy="2122844"/>
              </a:xfrm>
              <a:prstGeom prst="rect">
                <a:avLst/>
              </a:prstGeom>
            </p:spPr>
          </p:pic>
          <p:pic>
            <p:nvPicPr>
              <p:cNvPr id="4" name="圖片 3">
                <a:extLst>
                  <a:ext uri="{FF2B5EF4-FFF2-40B4-BE49-F238E27FC236}">
                    <a16:creationId xmlns:a16="http://schemas.microsoft.com/office/drawing/2014/main" id="{65CD2FC7-7C82-C41B-44DE-2DFE6922C0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07747" y="3942523"/>
                <a:ext cx="1967795" cy="289147"/>
              </a:xfrm>
              <a:prstGeom prst="rect">
                <a:avLst/>
              </a:prstGeom>
            </p:spPr>
          </p:pic>
        </p:grp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B7E823E2-5240-BD6F-8945-D002CAE1F865}"/>
                </a:ext>
              </a:extLst>
            </p:cNvPr>
            <p:cNvGrpSpPr/>
            <p:nvPr/>
          </p:nvGrpSpPr>
          <p:grpSpPr>
            <a:xfrm>
              <a:off x="333128" y="3953800"/>
              <a:ext cx="2068883" cy="2391748"/>
              <a:chOff x="6227077" y="3946433"/>
              <a:chExt cx="2068883" cy="2391748"/>
            </a:xfrm>
          </p:grpSpPr>
          <p:pic>
            <p:nvPicPr>
              <p:cNvPr id="16" name="圖片 15" descr="一張含有 文字, 螢幕擷取畫面, 字型, 數字 的圖片&#10;&#10;自動產生的描述">
                <a:extLst>
                  <a:ext uri="{FF2B5EF4-FFF2-40B4-BE49-F238E27FC236}">
                    <a16:creationId xmlns:a16="http://schemas.microsoft.com/office/drawing/2014/main" id="{B8C469AC-7718-10E3-ABA5-CEDFADECCC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32938" y="4201935"/>
                <a:ext cx="2063022" cy="2136246"/>
              </a:xfrm>
              <a:prstGeom prst="rect">
                <a:avLst/>
              </a:prstGeom>
            </p:spPr>
          </p:pic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A0ADE53B-EDCB-BC31-CF14-C048CF14D0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27077" y="3946433"/>
                <a:ext cx="2062597" cy="306421"/>
              </a:xfrm>
              <a:prstGeom prst="rect">
                <a:avLst/>
              </a:prstGeom>
            </p:spPr>
          </p:pic>
        </p:grpSp>
      </p:grpSp>
      <p:sp>
        <p:nvSpPr>
          <p:cNvPr id="9" name="object 4">
            <a:extLst>
              <a:ext uri="{FF2B5EF4-FFF2-40B4-BE49-F238E27FC236}">
                <a16:creationId xmlns:a16="http://schemas.microsoft.com/office/drawing/2014/main" id="{DE8D7ED8-7BCA-B5C2-EE27-C7A84F1B2704}"/>
              </a:ext>
            </a:extLst>
          </p:cNvPr>
          <p:cNvSpPr txBox="1">
            <a:spLocks/>
          </p:cNvSpPr>
          <p:nvPr/>
        </p:nvSpPr>
        <p:spPr>
          <a:xfrm>
            <a:off x="669547" y="402001"/>
            <a:ext cx="5970270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>
              <a:defRPr sz="3200" b="1" i="0">
                <a:solidFill>
                  <a:srgbClr val="33339A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zh-TW" altLang="en-US" sz="3600" kern="1200" spc="-10">
                <a:solidFill>
                  <a:schemeClr val="tx2"/>
                </a:solidFill>
                <a:latin typeface="Microsoft JhengHei"/>
                <a:ea typeface="Microsoft JhengHei"/>
                <a:cs typeface="Calibri Light"/>
              </a:rPr>
              <a:t>七段顯示器</a:t>
            </a:r>
            <a:r>
              <a:rPr lang="zh-TW" sz="3600" kern="1200" spc="-10">
                <a:solidFill>
                  <a:schemeClr val="tx2"/>
                </a:solidFill>
                <a:latin typeface="Microsoft JhengHei"/>
                <a:ea typeface="Microsoft JhengHei"/>
                <a:cs typeface="Calibri Light"/>
              </a:rPr>
              <a:t>腳位</a:t>
            </a:r>
          </a:p>
        </p:txBody>
      </p:sp>
      <p:pic>
        <p:nvPicPr>
          <p:cNvPr id="18" name="圖片 17" descr="一張含有 文字, 螢幕擷取畫面, 圖表, 字型 的圖片&#10;&#10;自動產生的描述">
            <a:extLst>
              <a:ext uri="{FF2B5EF4-FFF2-40B4-BE49-F238E27FC236}">
                <a16:creationId xmlns:a16="http://schemas.microsoft.com/office/drawing/2014/main" id="{2D804B8D-BE0A-9BF6-CC23-35E4B5C35B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2271" y="1342103"/>
            <a:ext cx="6530090" cy="208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30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2B6C363-ADA2-42A6-AF7C-0FFCFADB1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866" y="3503968"/>
            <a:ext cx="6294268" cy="2256702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61B11C47-FECB-440B-8515-D159260F422D}"/>
              </a:ext>
            </a:extLst>
          </p:cNvPr>
          <p:cNvSpPr txBox="1">
            <a:spLocks/>
          </p:cNvSpPr>
          <p:nvPr/>
        </p:nvSpPr>
        <p:spPr>
          <a:xfrm>
            <a:off x="669547" y="402001"/>
            <a:ext cx="5970270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>
              <a:defRPr sz="3200" b="1" i="0">
                <a:solidFill>
                  <a:srgbClr val="33339A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zh-TW" altLang="en-US" sz="3600" kern="1200" spc="-10" dirty="0">
                <a:solidFill>
                  <a:schemeClr val="tx2"/>
                </a:solidFill>
                <a:latin typeface="Microsoft JhengHei"/>
                <a:ea typeface="Microsoft JhengHei"/>
                <a:cs typeface="Calibri Light"/>
              </a:rPr>
              <a:t>七段顯示器簡介</a:t>
            </a:r>
            <a:endParaRPr lang="zh-TW" dirty="0">
              <a:solidFill>
                <a:schemeClr val="tx2"/>
              </a:solidFill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4E9D3649-27EA-47F4-A344-288FA482D4F8}"/>
              </a:ext>
            </a:extLst>
          </p:cNvPr>
          <p:cNvSpPr>
            <a:spLocks noGrp="1"/>
          </p:cNvSpPr>
          <p:nvPr/>
        </p:nvSpPr>
        <p:spPr>
          <a:xfrm>
            <a:off x="446056" y="1247690"/>
            <a:ext cx="8255000" cy="47383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342900">
              <a:lnSpc>
                <a:spcPct val="100000"/>
              </a:lnSpc>
            </a:pPr>
            <a:r>
              <a:rPr lang="zh-TW" altLang="en-US" sz="2400" dirty="0">
                <a:latin typeface="Microsoft JhengHei"/>
                <a:ea typeface="Microsoft JhengHei"/>
                <a:cs typeface="Times New Roman"/>
              </a:rPr>
              <a:t>為常用顯示數字的電子元件。藉由</a:t>
            </a:r>
            <a:r>
              <a:rPr lang="zh-TW" altLang="en-US" sz="2400" b="1" dirty="0">
                <a:solidFill>
                  <a:srgbClr val="0070C0"/>
                </a:solidFill>
                <a:latin typeface="Microsoft JhengHei"/>
                <a:ea typeface="Microsoft JhengHei"/>
                <a:cs typeface="Times New Roman"/>
              </a:rPr>
              <a:t>七個</a:t>
            </a:r>
            <a:r>
              <a:rPr lang="en-US" altLang="zh-TW" sz="2400" b="1" dirty="0">
                <a:solidFill>
                  <a:srgbClr val="0070C0"/>
                </a:solidFill>
                <a:latin typeface="Microsoft JhengHei"/>
                <a:ea typeface="Microsoft JhengHei"/>
                <a:cs typeface="Times New Roman"/>
              </a:rPr>
              <a:t>LED</a:t>
            </a:r>
            <a:r>
              <a:rPr lang="zh-TW" altLang="en-US" sz="2400" dirty="0">
                <a:latin typeface="Microsoft JhengHei"/>
                <a:ea typeface="Microsoft JhengHei"/>
                <a:cs typeface="Times New Roman"/>
              </a:rPr>
              <a:t>以不同組合來顯示數字。</a:t>
            </a:r>
            <a:endParaRPr lang="en-US" altLang="zh-TW" sz="2400" dirty="0">
              <a:latin typeface="Microsoft JhengHei"/>
              <a:ea typeface="Microsoft JhengHei"/>
              <a:cs typeface="Times New Roman"/>
            </a:endParaRPr>
          </a:p>
          <a:p>
            <a:pPr marL="571500" indent="-342900">
              <a:lnSpc>
                <a:spcPct val="100000"/>
              </a:lnSpc>
            </a:pPr>
            <a:r>
              <a:rPr lang="zh-TW" altLang="en-US" sz="2400" dirty="0">
                <a:latin typeface="Microsoft JhengHei"/>
                <a:ea typeface="Microsoft JhengHei"/>
                <a:cs typeface="Times New Roman"/>
              </a:rPr>
              <a:t>右下角附加一個表示小數點的燈管。</a:t>
            </a:r>
            <a:endParaRPr lang="zh-TW" sz="2400" dirty="0">
              <a:latin typeface="Microsoft JhengHei"/>
              <a:ea typeface="Microsoft JhengHei"/>
              <a:cs typeface="Times New Roman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58E093E-2B86-419A-9B36-E44793437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167" y="5938322"/>
            <a:ext cx="4391666" cy="65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147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電子產品, 電子元件, 電路元件, 電腦元件 的圖片&#10;&#10;自動產生的描述">
            <a:extLst>
              <a:ext uri="{FF2B5EF4-FFF2-40B4-BE49-F238E27FC236}">
                <a16:creationId xmlns:a16="http://schemas.microsoft.com/office/drawing/2014/main" id="{DC4D9C66-3672-F13F-3AD1-84B1A59B4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083" y="5096094"/>
            <a:ext cx="1781175" cy="1762125"/>
          </a:xfrm>
          <a:prstGeom prst="rect">
            <a:avLst/>
          </a:prstGeom>
        </p:spPr>
      </p:pic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10005063-2604-C6C2-C7BE-AE049D2BFC4B}"/>
              </a:ext>
            </a:extLst>
          </p:cNvPr>
          <p:cNvSpPr>
            <a:spLocks noGrp="1"/>
          </p:cNvSpPr>
          <p:nvPr/>
        </p:nvSpPr>
        <p:spPr>
          <a:xfrm>
            <a:off x="446056" y="1247690"/>
            <a:ext cx="8255000" cy="473831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342900">
              <a:lnSpc>
                <a:spcPct val="100000"/>
              </a:lnSpc>
            </a:pPr>
            <a:r>
              <a:rPr lang="zh-TW" altLang="en-US" sz="2400" dirty="0">
                <a:latin typeface="Microsoft JhengHei"/>
                <a:ea typeface="Microsoft JhengHei"/>
                <a:cs typeface="Times New Roman"/>
              </a:rPr>
              <a:t>請使用七段顯示器，完成一個分秒正數計時器：</a:t>
            </a:r>
            <a:endParaRPr lang="zh-TW" sz="24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zh-TW" altLang="en-US" sz="2100" b="1" dirty="0">
                <a:latin typeface="Microsoft JhengHei"/>
                <a:ea typeface="Microsoft JhengHei"/>
                <a:cs typeface="Times New Roman"/>
              </a:rPr>
              <a:t> </a:t>
            </a:r>
            <a:r>
              <a:rPr lang="zh-TW" altLang="en-US" sz="2100" dirty="0">
                <a:latin typeface="Microsoft JhengHei"/>
                <a:ea typeface="Microsoft JhengHei"/>
                <a:cs typeface="Times New Roman"/>
              </a:rPr>
              <a:t>(1) </a:t>
            </a:r>
            <a:r>
              <a:rPr lang="zh-TW" sz="2100" dirty="0">
                <a:latin typeface="Microsoft JhengHei"/>
                <a:ea typeface="Microsoft JhengHei"/>
                <a:cs typeface="Times New Roman"/>
              </a:rPr>
              <a:t>請</a:t>
            </a:r>
            <a:r>
              <a:rPr lang="zh-TW" sz="2100" dirty="0">
                <a:solidFill>
                  <a:srgbClr val="000000"/>
                </a:solidFill>
                <a:latin typeface="Microsoft JhengHei"/>
                <a:ea typeface="Microsoft JhengHei"/>
                <a:cs typeface="Times New Roman"/>
              </a:rPr>
              <a:t>將初</a:t>
            </a:r>
            <a:r>
              <a:rPr lang="zh-TW" sz="2100" dirty="0">
                <a:latin typeface="Microsoft JhengHei"/>
                <a:ea typeface="Microsoft JhengHei"/>
                <a:cs typeface="Times New Roman"/>
              </a:rPr>
              <a:t>始時間訂為 </a:t>
            </a:r>
            <a:r>
              <a:rPr lang="zh-TW" sz="2100" b="1" dirty="0">
                <a:solidFill>
                  <a:srgbClr val="0070C0"/>
                </a:solidFill>
                <a:latin typeface="Microsoft JhengHei"/>
                <a:ea typeface="Microsoft JhengHei"/>
                <a:cs typeface="Times New Roman"/>
              </a:rPr>
              <a:t>5</a:t>
            </a:r>
            <a:r>
              <a:rPr lang="en-US" altLang="zh-TW" sz="2100" b="1" dirty="0">
                <a:solidFill>
                  <a:srgbClr val="0070C0"/>
                </a:solidFill>
                <a:latin typeface="Microsoft JhengHei"/>
                <a:ea typeface="Microsoft JhengHei"/>
                <a:cs typeface="Times New Roman"/>
              </a:rPr>
              <a:t>8</a:t>
            </a:r>
            <a:r>
              <a:rPr lang="zh-TW" sz="2100" b="1" dirty="0">
                <a:solidFill>
                  <a:srgbClr val="0070C0"/>
                </a:solidFill>
                <a:latin typeface="Microsoft JhengHei"/>
                <a:ea typeface="Microsoft JhengHei"/>
                <a:cs typeface="Times New Roman"/>
              </a:rPr>
              <a:t>.5</a:t>
            </a:r>
            <a:r>
              <a:rPr lang="en-US" altLang="zh-TW" sz="2100" b="1" dirty="0">
                <a:solidFill>
                  <a:srgbClr val="0070C0"/>
                </a:solidFill>
                <a:latin typeface="Microsoft JhengHei"/>
                <a:ea typeface="Microsoft JhengHei"/>
                <a:cs typeface="Times New Roman"/>
              </a:rPr>
              <a:t>7</a:t>
            </a:r>
            <a:r>
              <a:rPr lang="zh-TW" sz="2100" dirty="0">
                <a:solidFill>
                  <a:srgbClr val="000000"/>
                </a:solidFill>
                <a:latin typeface="Microsoft JhengHei"/>
                <a:ea typeface="Microsoft JhengHei"/>
                <a:cs typeface="Times New Roman"/>
              </a:rPr>
              <a:t> (</a:t>
            </a:r>
            <a:r>
              <a:rPr lang="zh-TW" sz="2100" dirty="0">
                <a:latin typeface="Microsoft JhengHei"/>
                <a:ea typeface="Microsoft JhengHei"/>
                <a:cs typeface="Times New Roman"/>
              </a:rPr>
              <a:t>5</a:t>
            </a:r>
            <a:r>
              <a:rPr lang="en-US" altLang="zh-TW" sz="2100" dirty="0">
                <a:latin typeface="Microsoft JhengHei"/>
                <a:ea typeface="Microsoft JhengHei"/>
                <a:cs typeface="Times New Roman"/>
              </a:rPr>
              <a:t>8</a:t>
            </a:r>
            <a:r>
              <a:rPr lang="zh-TW" sz="2100" dirty="0">
                <a:latin typeface="Microsoft JhengHei"/>
                <a:ea typeface="Microsoft JhengHei"/>
                <a:cs typeface="Times New Roman"/>
              </a:rPr>
              <a:t>分</a:t>
            </a:r>
            <a:r>
              <a:rPr lang="zh-TW" sz="2100" dirty="0">
                <a:solidFill>
                  <a:srgbClr val="000000"/>
                </a:solidFill>
                <a:latin typeface="Microsoft JhengHei"/>
                <a:ea typeface="Microsoft JhengHei"/>
                <a:cs typeface="Times New Roman"/>
              </a:rPr>
              <a:t>5</a:t>
            </a:r>
            <a:r>
              <a:rPr lang="en-US" altLang="zh-TW" sz="2100" dirty="0">
                <a:latin typeface="Microsoft JhengHei"/>
                <a:ea typeface="Microsoft JhengHei"/>
                <a:cs typeface="Times New Roman"/>
              </a:rPr>
              <a:t>7</a:t>
            </a:r>
            <a:r>
              <a:rPr lang="zh-TW" sz="2100" dirty="0">
                <a:latin typeface="Microsoft JhengHei"/>
                <a:ea typeface="Microsoft JhengHei"/>
                <a:cs typeface="Times New Roman"/>
              </a:rPr>
              <a:t>秒)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sz="2100" dirty="0">
                <a:solidFill>
                  <a:srgbClr val="0070C0"/>
                </a:solidFill>
                <a:latin typeface="Microsoft JhengHei"/>
                <a:ea typeface="Microsoft JhengHei"/>
                <a:cs typeface="Times New Roman"/>
              </a:rPr>
              <a:t> </a:t>
            </a:r>
            <a:r>
              <a:rPr lang="en-US" altLang="zh-TW" sz="2100" dirty="0">
                <a:latin typeface="Microsoft JhengHei"/>
                <a:ea typeface="Microsoft JhengHei"/>
                <a:cs typeface="Times New Roman"/>
              </a:rPr>
              <a:t>(2) </a:t>
            </a:r>
            <a:r>
              <a:rPr lang="zh-TW" altLang="en-US" sz="2100" dirty="0">
                <a:latin typeface="Microsoft JhengHei"/>
                <a:ea typeface="Microsoft JhengHei"/>
                <a:cs typeface="Times New Roman"/>
              </a:rPr>
              <a:t>當分或秒數值為</a:t>
            </a:r>
            <a:r>
              <a:rPr lang="zh-TW" altLang="en-US" sz="2100" b="1" dirty="0">
                <a:solidFill>
                  <a:srgbClr val="000000"/>
                </a:solidFill>
                <a:latin typeface="Microsoft JhengHei"/>
                <a:ea typeface="Microsoft JhengHei"/>
                <a:cs typeface="Times New Roman"/>
              </a:rPr>
              <a:t> </a:t>
            </a:r>
            <a:r>
              <a:rPr lang="en-US" altLang="zh-TW" sz="2100" b="1" dirty="0">
                <a:solidFill>
                  <a:srgbClr val="0070C0"/>
                </a:solidFill>
                <a:latin typeface="Microsoft JhengHei"/>
                <a:ea typeface="Microsoft JhengHei"/>
                <a:cs typeface="Times New Roman"/>
              </a:rPr>
              <a:t>59</a:t>
            </a:r>
            <a:r>
              <a:rPr lang="zh-TW" altLang="en-US" sz="2100" dirty="0">
                <a:solidFill>
                  <a:srgbClr val="000000"/>
                </a:solidFill>
                <a:latin typeface="Microsoft JhengHei"/>
                <a:ea typeface="Microsoft JhengHei"/>
                <a:cs typeface="Times New Roman"/>
              </a:rPr>
              <a:t>，下次觸發</a:t>
            </a:r>
            <a:r>
              <a:rPr lang="zh-TW" altLang="en-US" sz="2100" dirty="0">
                <a:latin typeface="Microsoft JhengHei"/>
                <a:ea typeface="Microsoft JhengHei"/>
                <a:cs typeface="Times New Roman"/>
              </a:rPr>
              <a:t>進位</a:t>
            </a:r>
            <a:r>
              <a:rPr lang="zh-TW" altLang="en-US" sz="2100" dirty="0">
                <a:solidFill>
                  <a:srgbClr val="000000"/>
                </a:solidFill>
                <a:latin typeface="Microsoft JhengHei"/>
                <a:ea typeface="Microsoft JhengHei"/>
                <a:cs typeface="Times New Roman"/>
              </a:rPr>
              <a:t>顯示 </a:t>
            </a:r>
            <a:r>
              <a:rPr lang="en-US" altLang="zh-TW" sz="2100" b="1" dirty="0">
                <a:solidFill>
                  <a:srgbClr val="0070C0"/>
                </a:solidFill>
                <a:latin typeface="Microsoft JhengHei"/>
                <a:ea typeface="Microsoft JhengHei"/>
                <a:cs typeface="Times New Roman"/>
              </a:rPr>
              <a:t>00</a:t>
            </a:r>
            <a:r>
              <a:rPr lang="zh-TW" altLang="en-US" sz="2100" dirty="0">
                <a:solidFill>
                  <a:srgbClr val="000000"/>
                </a:solidFill>
                <a:latin typeface="Microsoft JhengHei"/>
                <a:ea typeface="Microsoft JhengHei"/>
                <a:cs typeface="Times New Roman"/>
              </a:rPr>
              <a:t>，並</a:t>
            </a:r>
            <a:r>
              <a:rPr lang="zh-TW" altLang="en-US" sz="2100" dirty="0">
                <a:latin typeface="Microsoft JhengHei"/>
                <a:ea typeface="Microsoft JhengHei"/>
                <a:cs typeface="Times New Roman"/>
              </a:rPr>
              <a:t>繼續循環。</a:t>
            </a:r>
            <a:endParaRPr lang="en-US" sz="2100" dirty="0">
              <a:latin typeface="Microsoft JhengHei"/>
              <a:ea typeface="Microsoft JhengHei"/>
              <a:cs typeface="Times New Roman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sz="2100" b="1" dirty="0">
                <a:latin typeface="Microsoft JhengHei"/>
                <a:ea typeface="Microsoft JhengHei"/>
                <a:cs typeface="Times New Roman"/>
              </a:rPr>
              <a:t> </a:t>
            </a:r>
            <a:r>
              <a:rPr lang="en-US" sz="2100" dirty="0">
                <a:latin typeface="Microsoft JhengHei"/>
                <a:ea typeface="Microsoft JhengHei"/>
                <a:cs typeface="Times New Roman"/>
              </a:rPr>
              <a:t>(3) </a:t>
            </a:r>
            <a:r>
              <a:rPr lang="zh-TW" altLang="en-US" sz="2100" dirty="0">
                <a:latin typeface="Microsoft JhengHei"/>
                <a:ea typeface="Microsoft JhengHei"/>
                <a:cs typeface="Times New Roman"/>
              </a:rPr>
              <a:t>例如：</a:t>
            </a:r>
            <a:r>
              <a:rPr lang="en-US" altLang="zh-TW" sz="2100" b="1" dirty="0">
                <a:solidFill>
                  <a:srgbClr val="0070C0"/>
                </a:solidFill>
                <a:latin typeface="Microsoft JhengHei"/>
                <a:ea typeface="Microsoft JhengHei"/>
                <a:cs typeface="Times New Roman"/>
              </a:rPr>
              <a:t>59.59</a:t>
            </a:r>
            <a:r>
              <a:rPr lang="en-US" altLang="zh-TW" sz="2100" b="1" dirty="0">
                <a:latin typeface="Microsoft JhengHei"/>
                <a:ea typeface="Microsoft JhengHei"/>
                <a:cs typeface="Times New Roman"/>
              </a:rPr>
              <a:t>  ➔</a:t>
            </a:r>
            <a:r>
              <a:rPr lang="en-US" altLang="zh-TW" sz="2100" b="1" dirty="0">
                <a:solidFill>
                  <a:srgbClr val="0070C0"/>
                </a:solidFill>
                <a:latin typeface="Microsoft JhengHei"/>
                <a:ea typeface="Microsoft JhengHei"/>
                <a:cs typeface="Times New Roman"/>
              </a:rPr>
              <a:t>  00.00  </a:t>
            </a:r>
            <a:r>
              <a:rPr lang="en-US" altLang="zh-TW" sz="2100" b="1" dirty="0">
                <a:latin typeface="Microsoft JhengHei"/>
                <a:ea typeface="Microsoft JhengHei"/>
                <a:cs typeface="Times New Roman"/>
              </a:rPr>
              <a:t>➔</a:t>
            </a:r>
            <a:r>
              <a:rPr lang="en-US" altLang="zh-TW" sz="2100" b="1" dirty="0">
                <a:solidFill>
                  <a:srgbClr val="0070C0"/>
                </a:solidFill>
                <a:latin typeface="Microsoft JhengHei"/>
                <a:ea typeface="Microsoft JhengHei"/>
                <a:cs typeface="Times New Roman"/>
              </a:rPr>
              <a:t>  00.01</a:t>
            </a:r>
            <a:r>
              <a:rPr lang="en-US" altLang="zh-TW" sz="2100" b="1" dirty="0">
                <a:solidFill>
                  <a:srgbClr val="000000"/>
                </a:solidFill>
                <a:latin typeface="Microsoft JhengHei"/>
                <a:ea typeface="Microsoft JhengHei"/>
                <a:cs typeface="Times New Roman"/>
              </a:rPr>
              <a:t>  </a:t>
            </a:r>
            <a:r>
              <a:rPr lang="en-US" altLang="zh-TW" sz="2100" b="1" dirty="0">
                <a:latin typeface="Microsoft JhengHei"/>
                <a:ea typeface="Microsoft JhengHei"/>
                <a:cs typeface="Times New Roman"/>
              </a:rPr>
              <a:t>…...</a:t>
            </a:r>
            <a:endParaRPr lang="en-US" altLang="zh-TW" sz="2100" dirty="0">
              <a:latin typeface="Microsoft JhengHei"/>
              <a:ea typeface="Microsoft JhengHei"/>
              <a:cs typeface="Times New Roman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altLang="zh-TW" sz="2100" b="1" dirty="0">
              <a:latin typeface="Microsoft JhengHei"/>
              <a:ea typeface="Microsoft JhengHei"/>
              <a:cs typeface="Times New Roman"/>
            </a:endParaRPr>
          </a:p>
          <a:p>
            <a:pPr marL="571500" indent="-342900">
              <a:lnSpc>
                <a:spcPct val="100000"/>
              </a:lnSpc>
            </a:pPr>
            <a:r>
              <a:rPr lang="zh-TW" sz="2400" dirty="0">
                <a:latin typeface="Microsoft JhengHei"/>
                <a:ea typeface="Microsoft JhengHei"/>
                <a:cs typeface="Times New Roman"/>
              </a:rPr>
              <a:t>作業範例</a:t>
            </a:r>
            <a:r>
              <a:rPr lang="zh-TW" altLang="en-US" sz="2400" dirty="0">
                <a:latin typeface="Microsoft JhengHei"/>
                <a:ea typeface="Microsoft JhengHei"/>
                <a:cs typeface="Times New Roman"/>
              </a:rPr>
              <a:t>影片</a:t>
            </a:r>
            <a:r>
              <a:rPr lang="zh-TW" sz="2400" dirty="0">
                <a:latin typeface="Microsoft JhengHei"/>
                <a:ea typeface="Microsoft JhengHei"/>
                <a:cs typeface="Times New Roman"/>
              </a:rPr>
              <a:t>：</a:t>
            </a:r>
            <a:r>
              <a:rPr lang="en-US" altLang="zh-TW" sz="2400" dirty="0">
                <a:latin typeface="Microsoft JhengHei"/>
                <a:ea typeface="Microsoft JhengHei"/>
                <a:cs typeface="Times New Roman"/>
                <a:hlinkClick r:id="rId3"/>
              </a:rPr>
              <a:t>https://youtu.</a:t>
            </a:r>
            <a:r>
              <a:rPr lang="zh-TW" sz="2400" dirty="0">
                <a:latin typeface="Microsoft JhengHei"/>
                <a:ea typeface="Microsoft JhengHei"/>
                <a:cs typeface="Times New Roman"/>
                <a:hlinkClick r:id="rId3"/>
              </a:rPr>
              <a:t>be/AE5NwRPUH1</a:t>
            </a:r>
            <a:r>
              <a:rPr lang="en-US" altLang="zh-TW" sz="2400" dirty="0">
                <a:latin typeface="Microsoft JhengHei"/>
                <a:ea typeface="Microsoft JhengHei"/>
                <a:cs typeface="Times New Roman"/>
                <a:hlinkClick r:id="rId3"/>
              </a:rPr>
              <a:t>o</a:t>
            </a:r>
            <a:endParaRPr lang="zh-TW" altLang="en-US" sz="2400" dirty="0">
              <a:latin typeface="Microsoft JhengHei"/>
              <a:ea typeface="Microsoft JhengHei"/>
              <a:cs typeface="Times New Roman"/>
            </a:endParaRPr>
          </a:p>
          <a:p>
            <a:pPr indent="0">
              <a:lnSpc>
                <a:spcPct val="100000"/>
              </a:lnSpc>
              <a:buNone/>
            </a:pPr>
            <a:r>
              <a:rPr lang="en-US" altLang="zh-TW" sz="1200" dirty="0">
                <a:latin typeface="Microsoft JhengHei"/>
                <a:ea typeface="Microsoft JhengHei"/>
                <a:cs typeface="Times New Roman"/>
              </a:rPr>
              <a:t>  </a:t>
            </a:r>
          </a:p>
          <a:p>
            <a:pPr marL="571500" indent="-342900"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</a:pPr>
            <a:r>
              <a:rPr lang="zh-TW" sz="2400" dirty="0">
                <a:latin typeface="Microsoft JhengHei"/>
                <a:ea typeface="Microsoft JhengHei"/>
                <a:cs typeface="Times New Roman"/>
              </a:rPr>
              <a:t>同組一起完成DEMO，且由一位代表上傳專案壓縮檔，檔名：lab1</a:t>
            </a:r>
            <a:r>
              <a:rPr lang="en-US" altLang="zh-TW" sz="2400" dirty="0">
                <a:latin typeface="Microsoft JhengHei"/>
                <a:ea typeface="Microsoft JhengHei"/>
                <a:cs typeface="Times New Roman"/>
              </a:rPr>
              <a:t>3</a:t>
            </a:r>
            <a:r>
              <a:rPr lang="zh-TW" sz="2400" dirty="0">
                <a:latin typeface="Microsoft JhengHei"/>
                <a:ea typeface="Microsoft JhengHei"/>
                <a:cs typeface="Times New Roman"/>
              </a:rPr>
              <a:t>_Gxx.zip (xx為組別)。</a:t>
            </a:r>
            <a:endParaRPr lang="zh-TW" altLang="en-US" sz="2400" dirty="0">
              <a:latin typeface="微軟正黑體"/>
              <a:ea typeface="微軟正黑體"/>
              <a:cs typeface="Times New Roman"/>
            </a:endParaRPr>
          </a:p>
          <a:p>
            <a:pPr marL="571500" indent="-342900">
              <a:lnSpc>
                <a:spcPct val="100000"/>
              </a:lnSpc>
            </a:pPr>
            <a:r>
              <a:rPr lang="zh-TW" sz="2400" dirty="0">
                <a:latin typeface="Microsoft JhengHei"/>
                <a:ea typeface="Microsoft JhengHei"/>
                <a:cs typeface="Times New Roman"/>
              </a:rPr>
              <a:t>註：</a:t>
            </a:r>
            <a:r>
              <a:rPr lang="zh-TW" sz="2400" b="1" dirty="0">
                <a:solidFill>
                  <a:srgbClr val="C00000"/>
                </a:solidFill>
                <a:latin typeface="Microsoft JhengHei"/>
                <a:ea typeface="Microsoft JhengHei"/>
                <a:cs typeface="Times New Roman"/>
              </a:rPr>
              <a:t>有</a:t>
            </a:r>
            <a:r>
              <a:rPr lang="en-US" altLang="zh-TW" sz="2400" b="1" dirty="0">
                <a:solidFill>
                  <a:srgbClr val="C00000"/>
                </a:solidFill>
                <a:latin typeface="微軟正黑體"/>
                <a:ea typeface="微軟正黑體"/>
                <a:cs typeface="Times New Roman"/>
              </a:rPr>
              <a:t>DEMO</a:t>
            </a:r>
            <a:r>
              <a:rPr lang="zh-TW" sz="2400" b="1" dirty="0">
                <a:solidFill>
                  <a:srgbClr val="C00000"/>
                </a:solidFill>
                <a:latin typeface="Microsoft JhengHei"/>
                <a:ea typeface="Microsoft JhengHei"/>
                <a:cs typeface="Times New Roman"/>
              </a:rPr>
              <a:t>才算分</a:t>
            </a:r>
            <a:r>
              <a:rPr lang="zh-TW" sz="2400" dirty="0">
                <a:latin typeface="Microsoft JhengHei"/>
                <a:ea typeface="Microsoft JhengHei"/>
                <a:cs typeface="Times New Roman"/>
              </a:rPr>
              <a:t>，若當週未完成</a:t>
            </a:r>
            <a:r>
              <a:rPr lang="en-US" altLang="zh-TW" sz="2400" dirty="0">
                <a:latin typeface="微軟正黑體"/>
                <a:ea typeface="微軟正黑體"/>
                <a:cs typeface="Times New Roman"/>
              </a:rPr>
              <a:t>DEMO</a:t>
            </a:r>
            <a:r>
              <a:rPr lang="zh-TW" sz="2400" dirty="0">
                <a:latin typeface="Microsoft JhengHei"/>
                <a:ea typeface="Microsoft JhengHei"/>
                <a:cs typeface="Times New Roman"/>
              </a:rPr>
              <a:t>，統一</a:t>
            </a:r>
            <a:r>
              <a:rPr lang="zh-TW" altLang="en-US" sz="2400" dirty="0">
                <a:latin typeface="Microsoft JhengHei"/>
                <a:ea typeface="Microsoft JhengHei"/>
                <a:cs typeface="Times New Roman"/>
              </a:rPr>
              <a:t>於</a:t>
            </a:r>
            <a:r>
              <a:rPr lang="zh-TW" sz="2400" dirty="0">
                <a:latin typeface="Microsoft JhengHei"/>
                <a:ea typeface="Microsoft JhengHei"/>
                <a:cs typeface="Times New Roman"/>
              </a:rPr>
              <a:t>日後公布之日期補</a:t>
            </a:r>
            <a:r>
              <a:rPr lang="en-US" sz="2400" dirty="0">
                <a:latin typeface="Microsoft JhengHei"/>
                <a:ea typeface="微軟正黑體"/>
                <a:cs typeface="Times New Roman"/>
              </a:rPr>
              <a:t>DEMO</a:t>
            </a:r>
            <a:r>
              <a:rPr lang="zh-TW" sz="2400" dirty="0">
                <a:latin typeface="Microsoft JhengHei"/>
                <a:ea typeface="Microsoft JhengHei"/>
                <a:cs typeface="Times New Roman"/>
              </a:rPr>
              <a:t>。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72F6B692-452E-C739-E10E-DB5E800CAD01}"/>
              </a:ext>
            </a:extLst>
          </p:cNvPr>
          <p:cNvSpPr txBox="1">
            <a:spLocks/>
          </p:cNvSpPr>
          <p:nvPr/>
        </p:nvSpPr>
        <p:spPr>
          <a:xfrm>
            <a:off x="669547" y="402001"/>
            <a:ext cx="5970270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>
              <a:defRPr sz="3200" b="1" i="0">
                <a:solidFill>
                  <a:srgbClr val="33339A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zh-TW" altLang="en-US" sz="3600" kern="1200" spc="-10" dirty="0">
                <a:solidFill>
                  <a:schemeClr val="tx2"/>
                </a:solidFill>
                <a:latin typeface="Microsoft JhengHei"/>
                <a:ea typeface="Microsoft JhengHei"/>
                <a:cs typeface="Calibri Light"/>
              </a:rPr>
              <a:t>作業</a:t>
            </a:r>
            <a:endParaRPr lang="zh-TW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626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電子產品, 電子元件, 電路元件, 電腦元件 的圖片&#10;&#10;自動產生的描述">
            <a:extLst>
              <a:ext uri="{FF2B5EF4-FFF2-40B4-BE49-F238E27FC236}">
                <a16:creationId xmlns:a16="http://schemas.microsoft.com/office/drawing/2014/main" id="{DC4D9C66-3672-F13F-3AD1-84B1A59B4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083" y="5096094"/>
            <a:ext cx="1781175" cy="1762125"/>
          </a:xfrm>
          <a:prstGeom prst="rect">
            <a:avLst/>
          </a:prstGeom>
        </p:spPr>
      </p:pic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10005063-2604-C6C2-C7BE-AE049D2BFC4B}"/>
              </a:ext>
            </a:extLst>
          </p:cNvPr>
          <p:cNvSpPr>
            <a:spLocks noGrp="1"/>
          </p:cNvSpPr>
          <p:nvPr/>
        </p:nvSpPr>
        <p:spPr>
          <a:xfrm>
            <a:off x="446056" y="1247690"/>
            <a:ext cx="8219953" cy="47285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342900">
              <a:lnSpc>
                <a:spcPct val="100000"/>
              </a:lnSpc>
            </a:pPr>
            <a:r>
              <a:rPr lang="zh-TW" altLang="en-US" sz="2400">
                <a:latin typeface="Microsoft JhengHei"/>
                <a:ea typeface="Microsoft JhengHei"/>
                <a:cs typeface="Times New Roman"/>
              </a:rPr>
              <a:t>clk: in std_logic</a:t>
            </a:r>
          </a:p>
          <a:p>
            <a:pPr marL="571500" indent="-342900">
              <a:lnSpc>
                <a:spcPct val="100000"/>
              </a:lnSpc>
            </a:pPr>
            <a:r>
              <a:rPr lang="zh-TW" altLang="en-US" sz="2400">
                <a:latin typeface="Microsoft JhengHei"/>
                <a:ea typeface="Microsoft JhengHei"/>
                <a:cs typeface="Times New Roman"/>
              </a:rPr>
              <a:t>hex0: out std_logic_vector(7 downto 0)</a:t>
            </a:r>
          </a:p>
          <a:p>
            <a:pPr marL="571500" indent="-342900">
              <a:lnSpc>
                <a:spcPct val="100000"/>
              </a:lnSpc>
            </a:pPr>
            <a:r>
              <a:rPr lang="zh-TW" sz="2400">
                <a:latin typeface="Microsoft JhengHei"/>
                <a:ea typeface="Microsoft JhengHei"/>
                <a:cs typeface="Times New Roman"/>
              </a:rPr>
              <a:t>hex1: out std_logic_vector(7 downto 0)</a:t>
            </a:r>
          </a:p>
          <a:p>
            <a:pPr marL="571500" indent="-342900">
              <a:lnSpc>
                <a:spcPct val="100000"/>
              </a:lnSpc>
            </a:pPr>
            <a:r>
              <a:rPr lang="zh-TW" sz="2400">
                <a:latin typeface="Microsoft JhengHei"/>
                <a:ea typeface="Microsoft JhengHei"/>
                <a:cs typeface="Times New Roman"/>
              </a:rPr>
              <a:t>hex2: out std_logic_vector(7 downto 0)</a:t>
            </a:r>
          </a:p>
          <a:p>
            <a:pPr marL="571500" indent="-342900">
              <a:lnSpc>
                <a:spcPct val="100000"/>
              </a:lnSpc>
            </a:pPr>
            <a:r>
              <a:rPr lang="zh-TW" sz="2400">
                <a:latin typeface="Microsoft JhengHei"/>
                <a:ea typeface="Microsoft JhengHei"/>
                <a:cs typeface="Times New Roman"/>
              </a:rPr>
              <a:t>hex3: out std_logic_vector(7 downto 0)</a:t>
            </a:r>
          </a:p>
          <a:p>
            <a:pPr marL="571500" indent="-342900">
              <a:lnSpc>
                <a:spcPct val="100000"/>
              </a:lnSpc>
            </a:pPr>
            <a:endParaRPr lang="zh-TW" altLang="en-US" sz="2400" dirty="0">
              <a:latin typeface="Microsoft JhengHei"/>
              <a:ea typeface="Microsoft JhengHei"/>
              <a:cs typeface="Times New Roman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72F6B692-452E-C739-E10E-DB5E800CAD01}"/>
              </a:ext>
            </a:extLst>
          </p:cNvPr>
          <p:cNvSpPr txBox="1">
            <a:spLocks/>
          </p:cNvSpPr>
          <p:nvPr/>
        </p:nvSpPr>
        <p:spPr>
          <a:xfrm>
            <a:off x="669547" y="402001"/>
            <a:ext cx="5970270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>
              <a:defRPr sz="3200" b="1" i="0">
                <a:solidFill>
                  <a:srgbClr val="33339A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zh-TW" altLang="en-US" sz="3600" kern="1200" spc="-10">
                <a:solidFill>
                  <a:schemeClr val="tx2"/>
                </a:solidFill>
                <a:latin typeface="Microsoft JhengHei"/>
                <a:ea typeface="Microsoft JhengHei"/>
                <a:cs typeface="Calibri Light"/>
              </a:rPr>
              <a:t>腳位參考</a:t>
            </a:r>
            <a:endParaRPr lang="zh-TW" altLang="en-US" sz="3600" kern="1200" spc="-10" dirty="0">
              <a:solidFill>
                <a:schemeClr val="tx2"/>
              </a:solidFill>
              <a:latin typeface="Microsoft JhengHei"/>
              <a:ea typeface="Microsoft JhengHei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633110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電子產品, 電子元件, 電路元件, 電腦元件 的圖片&#10;&#10;自動產生的描述">
            <a:extLst>
              <a:ext uri="{FF2B5EF4-FFF2-40B4-BE49-F238E27FC236}">
                <a16:creationId xmlns:a16="http://schemas.microsoft.com/office/drawing/2014/main" id="{DC4D9C66-3672-F13F-3AD1-84B1A59B4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083" y="5096094"/>
            <a:ext cx="1781175" cy="1762125"/>
          </a:xfrm>
          <a:prstGeom prst="rect">
            <a:avLst/>
          </a:prstGeom>
        </p:spPr>
      </p:pic>
      <p:pic>
        <p:nvPicPr>
          <p:cNvPr id="9" name="內容版面配置區 3" descr="一張含有 電子產品, 電子工程, 電子元件, 電路元件 的圖片&#10;&#10;自動產生的描述">
            <a:extLst>
              <a:ext uri="{FF2B5EF4-FFF2-40B4-BE49-F238E27FC236}">
                <a16:creationId xmlns:a16="http://schemas.microsoft.com/office/drawing/2014/main" id="{DE7FA9BE-DA72-CDCA-DEDB-CBBFEE72B764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26" y="3734841"/>
            <a:ext cx="7886700" cy="2412989"/>
          </a:xfrm>
          <a:prstGeom prst="rect">
            <a:avLst/>
          </a:prstGeom>
        </p:spPr>
      </p:pic>
      <p:pic>
        <p:nvPicPr>
          <p:cNvPr id="12" name="圖片 11" descr="一張含有 文字, 螢幕擷取畫面, 字型, 圖表 的圖片&#10;&#10;自動產生的描述">
            <a:extLst>
              <a:ext uri="{FF2B5EF4-FFF2-40B4-BE49-F238E27FC236}">
                <a16:creationId xmlns:a16="http://schemas.microsoft.com/office/drawing/2014/main" id="{DD78CDCD-446B-851C-6308-48B43399A1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74" y="1866203"/>
            <a:ext cx="7885652" cy="1711153"/>
          </a:xfrm>
          <a:prstGeom prst="rect">
            <a:avLst/>
          </a:prstGeom>
        </p:spPr>
      </p:pic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66FD4E71-2B3D-CFA5-E299-1C5721EA9D48}"/>
              </a:ext>
            </a:extLst>
          </p:cNvPr>
          <p:cNvSpPr>
            <a:spLocks noGrp="1"/>
          </p:cNvSpPr>
          <p:nvPr/>
        </p:nvSpPr>
        <p:spPr>
          <a:xfrm>
            <a:off x="402431" y="1165553"/>
            <a:ext cx="6874669" cy="5431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342900">
              <a:lnSpc>
                <a:spcPct val="100000"/>
              </a:lnSpc>
              <a:buFont typeface="Arial"/>
              <a:buChar char="•"/>
            </a:pPr>
            <a:r>
              <a:rPr lang="en-US" altLang="zh-TW">
                <a:solidFill>
                  <a:srgbClr val="000000"/>
                </a:solidFill>
                <a:latin typeface="Calibri"/>
                <a:ea typeface="Microsoft JhengHei"/>
                <a:cs typeface="Calibri"/>
              </a:rPr>
              <a:t>Switch RUN </a:t>
            </a:r>
            <a:r>
              <a:rPr lang="zh-TW">
                <a:solidFill>
                  <a:srgbClr val="000000"/>
                </a:solidFill>
                <a:latin typeface="Microsoft JhengHei"/>
                <a:ea typeface="Microsoft JhengHei"/>
                <a:cs typeface="Times New Roman"/>
              </a:rPr>
              <a:t>設</a:t>
            </a:r>
            <a:r>
              <a:rPr lang="zh-TW">
                <a:solidFill>
                  <a:srgbClr val="000000"/>
                </a:solidFill>
                <a:latin typeface="Calibri"/>
                <a:ea typeface="Microsoft JhengHei"/>
                <a:cs typeface="Calibri"/>
              </a:rPr>
              <a:t>定為</a:t>
            </a:r>
            <a:r>
              <a:rPr lang="zh-TW" altLang="en-US">
                <a:solidFill>
                  <a:srgbClr val="000000"/>
                </a:solidFill>
                <a:latin typeface="Calibri"/>
                <a:ea typeface="Microsoft JhengHei"/>
                <a:cs typeface="Calibri"/>
              </a:rPr>
              <a:t> </a:t>
            </a:r>
            <a:r>
              <a:rPr lang="en-US" altLang="zh-TW">
                <a:solidFill>
                  <a:srgbClr val="000000"/>
                </a:solidFill>
                <a:latin typeface="Calibri"/>
                <a:ea typeface="Microsoft JhengHei"/>
                <a:cs typeface="Calibri"/>
              </a:rPr>
              <a:t>JTAG</a:t>
            </a:r>
            <a:r>
              <a:rPr lang="zh-TW">
                <a:solidFill>
                  <a:srgbClr val="000000"/>
                </a:solidFill>
                <a:latin typeface="Calibri"/>
                <a:ea typeface="Microsoft JhengHei"/>
                <a:cs typeface="Calibri"/>
              </a:rPr>
              <a:t>模式</a:t>
            </a:r>
            <a:endParaRPr lang="zh-TW" sz="2500">
              <a:latin typeface="Microsoft JhengHei"/>
              <a:ea typeface="Microsoft JhengHei"/>
              <a:cs typeface="Times New Roman"/>
            </a:endParaRPr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F685BE1C-5EF4-9E93-4361-DE6328520598}"/>
              </a:ext>
            </a:extLst>
          </p:cNvPr>
          <p:cNvSpPr txBox="1">
            <a:spLocks/>
          </p:cNvSpPr>
          <p:nvPr/>
        </p:nvSpPr>
        <p:spPr>
          <a:xfrm>
            <a:off x="669547" y="379691"/>
            <a:ext cx="5970270" cy="5668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>
              <a:defRPr sz="3200" b="1" i="0">
                <a:solidFill>
                  <a:srgbClr val="33339A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sz="3600" kern="0">
                <a:solidFill>
                  <a:schemeClr val="tx2"/>
                </a:solidFill>
                <a:latin typeface="Microsoft JhengHei"/>
                <a:ea typeface="Microsoft JhengHei"/>
              </a:rPr>
              <a:t>模式選取</a:t>
            </a:r>
            <a:endParaRPr lang="zh-TW" sz="2800"/>
          </a:p>
        </p:txBody>
      </p:sp>
    </p:spTree>
    <p:extLst>
      <p:ext uri="{BB962C8B-B14F-4D97-AF65-F5344CB8AC3E}">
        <p14:creationId xmlns:p14="http://schemas.microsoft.com/office/powerpoint/2010/main" val="1801786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7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2DD983D6-E121-B83E-69A1-CEB55C1E643C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604" y="1425322"/>
            <a:ext cx="3682854" cy="1775872"/>
          </a:xfrm>
          <a:prstGeom prst="rect">
            <a:avLst/>
          </a:prstGeom>
        </p:spPr>
      </p:pic>
      <p:grpSp>
        <p:nvGrpSpPr>
          <p:cNvPr id="5" name="群組 4">
            <a:extLst>
              <a:ext uri="{FF2B5EF4-FFF2-40B4-BE49-F238E27FC236}">
                <a16:creationId xmlns:a16="http://schemas.microsoft.com/office/drawing/2014/main" id="{E74BF23A-185D-4925-7E5A-3FF59C373E2D}"/>
              </a:ext>
            </a:extLst>
          </p:cNvPr>
          <p:cNvGrpSpPr/>
          <p:nvPr/>
        </p:nvGrpSpPr>
        <p:grpSpPr>
          <a:xfrm>
            <a:off x="557170" y="1406524"/>
            <a:ext cx="4388651" cy="4366203"/>
            <a:chOff x="628608" y="1406979"/>
            <a:chExt cx="4293401" cy="4150951"/>
          </a:xfrm>
        </p:grpSpPr>
        <p:pic>
          <p:nvPicPr>
            <p:cNvPr id="6" name="圖片 5" descr="一張含有 文字, 螢幕擷取畫面, 數字, 字型 的圖片&#10;&#10;自動產生的描述">
              <a:extLst>
                <a:ext uri="{FF2B5EF4-FFF2-40B4-BE49-F238E27FC236}">
                  <a16:creationId xmlns:a16="http://schemas.microsoft.com/office/drawing/2014/main" id="{94F6A2E1-491D-C8ED-1B21-84CB312A54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39" r="47887" b="269"/>
            <a:stretch/>
          </p:blipFill>
          <p:spPr>
            <a:xfrm>
              <a:off x="628608" y="1430310"/>
              <a:ext cx="3644134" cy="4020108"/>
            </a:xfrm>
            <a:prstGeom prst="rect">
              <a:avLst/>
            </a:prstGeom>
          </p:spPr>
        </p:pic>
        <p:pic>
          <p:nvPicPr>
            <p:cNvPr id="7" name="圖片 6" descr="一張含有 文字, 螢幕擷取畫面, 數字, 字型 的圖片&#10;&#10;自動產生的描述">
              <a:extLst>
                <a:ext uri="{FF2B5EF4-FFF2-40B4-BE49-F238E27FC236}">
                  <a16:creationId xmlns:a16="http://schemas.microsoft.com/office/drawing/2014/main" id="{DA736BC7-16FB-6F6C-7CE3-3F6388B26A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9581" t="-360" r="20359" b="-2168"/>
            <a:stretch/>
          </p:blipFill>
          <p:spPr>
            <a:xfrm>
              <a:off x="3453221" y="1406979"/>
              <a:ext cx="1467085" cy="4150951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CBD5FB5C-7B0F-D934-2834-032D811C7271}"/>
                </a:ext>
              </a:extLst>
            </p:cNvPr>
            <p:cNvCxnSpPr/>
            <p:nvPr/>
          </p:nvCxnSpPr>
          <p:spPr>
            <a:xfrm>
              <a:off x="4911072" y="1424648"/>
              <a:ext cx="10937" cy="4014169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object 4">
            <a:extLst>
              <a:ext uri="{FF2B5EF4-FFF2-40B4-BE49-F238E27FC236}">
                <a16:creationId xmlns:a16="http://schemas.microsoft.com/office/drawing/2014/main" id="{1B4EB85A-AB64-4882-5128-88D91224EBF8}"/>
              </a:ext>
            </a:extLst>
          </p:cNvPr>
          <p:cNvSpPr txBox="1">
            <a:spLocks/>
          </p:cNvSpPr>
          <p:nvPr/>
        </p:nvSpPr>
        <p:spPr>
          <a:xfrm>
            <a:off x="669547" y="369879"/>
            <a:ext cx="5970270" cy="5668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>
              <a:defRPr sz="3200" b="1" i="0">
                <a:solidFill>
                  <a:srgbClr val="33339A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3600" kern="0">
                <a:solidFill>
                  <a:schemeClr val="tx2"/>
                </a:solidFill>
                <a:latin typeface="Microsoft JhengHei"/>
                <a:ea typeface="Microsoft JhengHei"/>
              </a:rPr>
              <a:t>Switch</a:t>
            </a:r>
            <a:r>
              <a:rPr lang="zh-TW" altLang="en-US" sz="3600" kern="0">
                <a:solidFill>
                  <a:schemeClr val="tx2"/>
                </a:solidFill>
                <a:latin typeface="Microsoft JhengHei"/>
                <a:ea typeface="Microsoft JhengHei"/>
              </a:rPr>
              <a:t> 腳位</a:t>
            </a:r>
          </a:p>
        </p:txBody>
      </p:sp>
      <p:pic>
        <p:nvPicPr>
          <p:cNvPr id="12" name="圖片 11" descr="一張含有 電子產品, 電子元件, 電路元件, 電腦元件 的圖片&#10;&#10;自動產生的描述">
            <a:extLst>
              <a:ext uri="{FF2B5EF4-FFF2-40B4-BE49-F238E27FC236}">
                <a16:creationId xmlns:a16="http://schemas.microsoft.com/office/drawing/2014/main" id="{CD291448-7FE3-AAD5-5657-CF8E08837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2083" y="5096094"/>
            <a:ext cx="1781175" cy="1762125"/>
          </a:xfrm>
          <a:prstGeom prst="rect">
            <a:avLst/>
          </a:prstGeom>
        </p:spPr>
      </p:pic>
      <p:sp>
        <p:nvSpPr>
          <p:cNvPr id="2" name="object 13">
            <a:extLst>
              <a:ext uri="{FF2B5EF4-FFF2-40B4-BE49-F238E27FC236}">
                <a16:creationId xmlns:a16="http://schemas.microsoft.com/office/drawing/2014/main" id="{DF09D2E0-7AF9-454C-249B-6599B0490E64}"/>
              </a:ext>
            </a:extLst>
          </p:cNvPr>
          <p:cNvSpPr txBox="1"/>
          <p:nvPr/>
        </p:nvSpPr>
        <p:spPr>
          <a:xfrm>
            <a:off x="5250604" y="3656806"/>
            <a:ext cx="3234055" cy="1309333"/>
          </a:xfrm>
          <a:prstGeom prst="rect">
            <a:avLst/>
          </a:prstGeom>
          <a:solidFill>
            <a:srgbClr val="D5E8EE"/>
          </a:solidFill>
        </p:spPr>
        <p:txBody>
          <a:bodyPr vert="horz" wrap="square" lIns="0" tIns="39370" rIns="0" bIns="0" rtlCol="0" anchor="t">
            <a:spAutoFit/>
          </a:bodyPr>
          <a:lstStyle>
            <a:defPPr>
              <a:defRPr kern="0"/>
            </a:defPPr>
          </a:lstStyle>
          <a:p>
            <a:pPr marL="92075" marR="84455">
              <a:spcBef>
                <a:spcPts val="310"/>
              </a:spcBef>
            </a:pPr>
            <a:r>
              <a:rPr sz="2000">
                <a:latin typeface="Arial MT"/>
                <a:cs typeface="Arial MT"/>
              </a:rPr>
              <a:t>10</a:t>
            </a:r>
            <a:r>
              <a:rPr sz="2000" spc="-50">
                <a:latin typeface="Arial MT"/>
                <a:cs typeface="Arial MT"/>
              </a:rPr>
              <a:t> </a:t>
            </a:r>
            <a:r>
              <a:rPr sz="2000">
                <a:latin typeface="Arial MT"/>
                <a:cs typeface="Arial MT"/>
              </a:rPr>
              <a:t>Slide</a:t>
            </a:r>
            <a:r>
              <a:rPr sz="2000" spc="-50">
                <a:latin typeface="Arial MT"/>
                <a:cs typeface="Arial MT"/>
              </a:rPr>
              <a:t> </a:t>
            </a:r>
            <a:r>
              <a:rPr sz="2000">
                <a:latin typeface="Arial MT"/>
                <a:cs typeface="Arial MT"/>
              </a:rPr>
              <a:t>switches</a:t>
            </a:r>
            <a:r>
              <a:rPr sz="2000" spc="-45">
                <a:latin typeface="Arial MT"/>
                <a:cs typeface="Arial MT"/>
              </a:rPr>
              <a:t> </a:t>
            </a:r>
            <a:r>
              <a:rPr sz="2000" spc="-10">
                <a:latin typeface="Arial MT"/>
                <a:cs typeface="Arial MT"/>
              </a:rPr>
              <a:t>(Sliders): </a:t>
            </a:r>
            <a:endParaRPr lang="zh-TW" altLang="en-US" sz="2000">
              <a:latin typeface="Arial MT"/>
              <a:cs typeface="Arial MT"/>
            </a:endParaRPr>
          </a:p>
          <a:p>
            <a:pPr marL="92075" marR="84455">
              <a:lnSpc>
                <a:spcPct val="100000"/>
              </a:lnSpc>
              <a:spcBef>
                <a:spcPts val="310"/>
              </a:spcBef>
            </a:pPr>
            <a:r>
              <a:rPr sz="2000">
                <a:latin typeface="Arial MT"/>
                <a:cs typeface="Arial MT"/>
              </a:rPr>
              <a:t>Up</a:t>
            </a:r>
            <a:r>
              <a:rPr sz="2000" spc="-35">
                <a:latin typeface="Arial MT"/>
                <a:cs typeface="Arial MT"/>
              </a:rPr>
              <a:t> </a:t>
            </a:r>
            <a:r>
              <a:rPr sz="2000">
                <a:latin typeface="Wingdings"/>
                <a:cs typeface="Wingdings"/>
              </a:rPr>
              <a:t></a:t>
            </a:r>
            <a:r>
              <a:rPr sz="2000" spc="25">
                <a:latin typeface="Times New Roman"/>
                <a:cs typeface="Times New Roman"/>
              </a:rPr>
              <a:t> </a:t>
            </a:r>
            <a:r>
              <a:rPr sz="2000">
                <a:latin typeface="Arial MT"/>
                <a:cs typeface="Arial MT"/>
              </a:rPr>
              <a:t>Logic</a:t>
            </a:r>
            <a:r>
              <a:rPr sz="2000" spc="-25">
                <a:latin typeface="Arial MT"/>
                <a:cs typeface="Arial MT"/>
              </a:rPr>
              <a:t> </a:t>
            </a:r>
            <a:r>
              <a:rPr sz="2000" spc="-20">
                <a:latin typeface="Arial MT"/>
                <a:cs typeface="Arial MT"/>
              </a:rPr>
              <a:t>High</a:t>
            </a:r>
            <a:endParaRPr sz="2000">
              <a:latin typeface="Arial MT"/>
              <a:cs typeface="Arial MT"/>
            </a:endParaRPr>
          </a:p>
          <a:p>
            <a:pPr marL="92075"/>
            <a:r>
              <a:rPr sz="2000">
                <a:latin typeface="Arial MT"/>
                <a:cs typeface="Arial MT"/>
              </a:rPr>
              <a:t>Down</a:t>
            </a:r>
            <a:r>
              <a:rPr sz="2000" spc="-35">
                <a:latin typeface="Arial MT"/>
                <a:cs typeface="Arial MT"/>
              </a:rPr>
              <a:t> </a:t>
            </a:r>
            <a:r>
              <a:rPr sz="2000">
                <a:latin typeface="Wingdings"/>
                <a:cs typeface="Wingdings"/>
              </a:rPr>
              <a:t></a:t>
            </a:r>
            <a:r>
              <a:rPr sz="2000" spc="20">
                <a:latin typeface="Times New Roman"/>
                <a:cs typeface="Times New Roman"/>
              </a:rPr>
              <a:t> </a:t>
            </a:r>
            <a:r>
              <a:rPr lang="af-ZA" sz="2000" spc="-10" err="1">
                <a:latin typeface="Arial MT"/>
                <a:cs typeface="Times New Roman"/>
              </a:rPr>
              <a:t>Logic</a:t>
            </a:r>
            <a:r>
              <a:rPr lang="af-ZA" altLang="zh-TW" sz="2000" spc="-10">
                <a:latin typeface="Arial MT"/>
                <a:ea typeface="新細明體"/>
                <a:cs typeface="Times New Roman"/>
              </a:rPr>
              <a:t> </a:t>
            </a:r>
            <a:r>
              <a:rPr lang="af-ZA" sz="2000" spc="-10" err="1">
                <a:latin typeface="Arial MT"/>
                <a:cs typeface="Times New Roman"/>
              </a:rPr>
              <a:t>Low</a:t>
            </a:r>
            <a:endParaRPr lang="zh-TW" altLang="en-US" sz="2000" spc="-10" err="1">
              <a:latin typeface="Arial MT"/>
              <a:ea typeface="新細明體"/>
              <a:cs typeface="Arial MT"/>
            </a:endParaRPr>
          </a:p>
          <a:p>
            <a:pPr marL="92075"/>
            <a:endParaRPr lang="zh-TW" sz="2000" spc="-1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807214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電子產品, 電子元件, 電路元件, 電腦元件 的圖片&#10;&#10;自動產生的描述">
            <a:extLst>
              <a:ext uri="{FF2B5EF4-FFF2-40B4-BE49-F238E27FC236}">
                <a16:creationId xmlns:a16="http://schemas.microsoft.com/office/drawing/2014/main" id="{DC4D9C66-3672-F13F-3AD1-84B1A59B4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083" y="5096094"/>
            <a:ext cx="1781175" cy="1762125"/>
          </a:xfrm>
          <a:prstGeom prst="rect">
            <a:avLst/>
          </a:prstGeom>
        </p:spPr>
      </p:pic>
      <p:sp>
        <p:nvSpPr>
          <p:cNvPr id="16" name="object 4">
            <a:extLst>
              <a:ext uri="{FF2B5EF4-FFF2-40B4-BE49-F238E27FC236}">
                <a16:creationId xmlns:a16="http://schemas.microsoft.com/office/drawing/2014/main" id="{F685BE1C-5EF4-9E93-4361-DE6328520598}"/>
              </a:ext>
            </a:extLst>
          </p:cNvPr>
          <p:cNvSpPr txBox="1">
            <a:spLocks/>
          </p:cNvSpPr>
          <p:nvPr/>
        </p:nvSpPr>
        <p:spPr>
          <a:xfrm>
            <a:off x="669547" y="379691"/>
            <a:ext cx="5970270" cy="5668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>
              <a:defRPr sz="3200" b="1" i="0">
                <a:solidFill>
                  <a:srgbClr val="33339A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3600" kern="0">
                <a:solidFill>
                  <a:schemeClr val="tx2"/>
                </a:solidFill>
                <a:latin typeface="Microsoft JhengHei"/>
                <a:ea typeface="Microsoft JhengHei"/>
              </a:rPr>
              <a:t>LED</a:t>
            </a:r>
            <a:r>
              <a:rPr lang="zh-TW" altLang="en-US" sz="3600" kern="0">
                <a:solidFill>
                  <a:schemeClr val="tx2"/>
                </a:solidFill>
                <a:latin typeface="Microsoft JhengHei"/>
                <a:ea typeface="Microsoft JhengHei"/>
              </a:rPr>
              <a:t> 腳位</a:t>
            </a:r>
            <a:endParaRPr lang="zh-TW" sz="3600">
              <a:solidFill>
                <a:schemeClr val="tx2"/>
              </a:solidFill>
              <a:ea typeface="新細明體"/>
            </a:endParaRPr>
          </a:p>
        </p:txBody>
      </p:sp>
      <p:pic>
        <p:nvPicPr>
          <p:cNvPr id="5" name="內容版面配置區 3" descr="一張含有 文字, 螢幕擷取畫面, 數字, 字型 的圖片&#10;&#10;自動產生的描述">
            <a:extLst>
              <a:ext uri="{FF2B5EF4-FFF2-40B4-BE49-F238E27FC236}">
                <a16:creationId xmlns:a16="http://schemas.microsoft.com/office/drawing/2014/main" id="{500F01DF-F19E-7E95-53BD-D271894332E8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695" y="1401649"/>
            <a:ext cx="3203239" cy="3197074"/>
          </a:xfrm>
          <a:prstGeom prst="rect">
            <a:avLst/>
          </a:prstGeom>
        </p:spPr>
      </p:pic>
      <p:grpSp>
        <p:nvGrpSpPr>
          <p:cNvPr id="6" name="群組 5">
            <a:extLst>
              <a:ext uri="{FF2B5EF4-FFF2-40B4-BE49-F238E27FC236}">
                <a16:creationId xmlns:a16="http://schemas.microsoft.com/office/drawing/2014/main" id="{8A90755F-0FA6-00C6-7EFE-F4DD65869480}"/>
              </a:ext>
            </a:extLst>
          </p:cNvPr>
          <p:cNvGrpSpPr/>
          <p:nvPr/>
        </p:nvGrpSpPr>
        <p:grpSpPr>
          <a:xfrm>
            <a:off x="669547" y="1401649"/>
            <a:ext cx="4220451" cy="4450779"/>
            <a:chOff x="689080" y="1402774"/>
            <a:chExt cx="3970421" cy="4045967"/>
          </a:xfrm>
        </p:grpSpPr>
        <p:pic>
          <p:nvPicPr>
            <p:cNvPr id="7" name="圖片 6" descr="一張含有 文字, 螢幕擷取畫面, 數字, 字型 的圖片&#10;&#10;自動產生的描述">
              <a:extLst>
                <a:ext uri="{FF2B5EF4-FFF2-40B4-BE49-F238E27FC236}">
                  <a16:creationId xmlns:a16="http://schemas.microsoft.com/office/drawing/2014/main" id="{73EEDB75-ACDE-1474-21EA-550C5D5862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03" t="83" r="55751" b="269"/>
            <a:stretch/>
          </p:blipFill>
          <p:spPr>
            <a:xfrm>
              <a:off x="689760" y="1412652"/>
              <a:ext cx="2968812" cy="4036089"/>
            </a:xfrm>
            <a:prstGeom prst="rect">
              <a:avLst/>
            </a:prstGeom>
          </p:spPr>
        </p:pic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DEAB23FD-663C-F0C8-07CA-DB29457CEBD3}"/>
                </a:ext>
              </a:extLst>
            </p:cNvPr>
            <p:cNvCxnSpPr/>
            <p:nvPr/>
          </p:nvCxnSpPr>
          <p:spPr>
            <a:xfrm>
              <a:off x="4648564" y="1402774"/>
              <a:ext cx="10937" cy="4014169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圖片 9" descr="一張含有 文字, 螢幕擷取畫面, 數字, 字型 的圖片&#10;&#10;自動產生的描述">
              <a:extLst>
                <a:ext uri="{FF2B5EF4-FFF2-40B4-BE49-F238E27FC236}">
                  <a16:creationId xmlns:a16="http://schemas.microsoft.com/office/drawing/2014/main" id="{3AA309FE-AD2C-E055-9DCA-3BD403309E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9904" t="-100" r="21406" b="269"/>
            <a:stretch/>
          </p:blipFill>
          <p:spPr>
            <a:xfrm>
              <a:off x="3373331" y="1405232"/>
              <a:ext cx="1280097" cy="4043492"/>
            </a:xfrm>
            <a:prstGeom prst="rect">
              <a:avLst/>
            </a:prstGeom>
          </p:spPr>
        </p:pic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2D38A42B-F909-EC15-6453-0160DD103982}"/>
                </a:ext>
              </a:extLst>
            </p:cNvPr>
            <p:cNvCxnSpPr>
              <a:cxnSpLocks/>
            </p:cNvCxnSpPr>
            <p:nvPr/>
          </p:nvCxnSpPr>
          <p:spPr>
            <a:xfrm>
              <a:off x="689080" y="1413711"/>
              <a:ext cx="10937" cy="4014169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object 8">
            <a:extLst>
              <a:ext uri="{FF2B5EF4-FFF2-40B4-BE49-F238E27FC236}">
                <a16:creationId xmlns:a16="http://schemas.microsoft.com/office/drawing/2014/main" id="{5303A21F-C21A-A0E1-C8C4-56C78CDAB964}"/>
              </a:ext>
            </a:extLst>
          </p:cNvPr>
          <p:cNvSpPr txBox="1"/>
          <p:nvPr/>
        </p:nvSpPr>
        <p:spPr>
          <a:xfrm>
            <a:off x="5150695" y="4855490"/>
            <a:ext cx="2976360" cy="963084"/>
          </a:xfrm>
          <a:prstGeom prst="rect">
            <a:avLst/>
          </a:prstGeom>
          <a:solidFill>
            <a:srgbClr val="D5E8EE"/>
          </a:solidFill>
        </p:spPr>
        <p:txBody>
          <a:bodyPr vert="horz" wrap="square" lIns="0" tIns="39370" rIns="0" bIns="0" rtlCol="0">
            <a:spAutoFit/>
          </a:bodyPr>
          <a:lstStyle>
            <a:defPPr>
              <a:defRPr kern="0"/>
            </a:defPPr>
          </a:lstStyle>
          <a:p>
            <a:pPr marL="92075">
              <a:lnSpc>
                <a:spcPct val="100000"/>
              </a:lnSpc>
              <a:spcBef>
                <a:spcPts val="310"/>
              </a:spcBef>
            </a:pPr>
            <a:r>
              <a:rPr sz="2000">
                <a:latin typeface="Arial MT"/>
                <a:cs typeface="Arial MT"/>
              </a:rPr>
              <a:t>10</a:t>
            </a:r>
            <a:r>
              <a:rPr sz="2000" spc="-30">
                <a:latin typeface="Arial MT"/>
                <a:cs typeface="Arial MT"/>
              </a:rPr>
              <a:t> </a:t>
            </a:r>
            <a:r>
              <a:rPr sz="2000" spc="-20">
                <a:latin typeface="Arial MT"/>
                <a:cs typeface="Arial MT"/>
              </a:rPr>
              <a:t>LEDs</a:t>
            </a:r>
            <a:endParaRPr sz="2000">
              <a:latin typeface="Arial MT"/>
              <a:cs typeface="Arial MT"/>
            </a:endParaRPr>
          </a:p>
          <a:p>
            <a:pPr marL="92075" marR="85090">
              <a:lnSpc>
                <a:spcPct val="100000"/>
              </a:lnSpc>
            </a:pPr>
            <a:r>
              <a:rPr lang="af-ZA" sz="2000">
                <a:latin typeface="Arial MT"/>
                <a:cs typeface="Arial MT"/>
              </a:rPr>
              <a:t>Output</a:t>
            </a:r>
            <a:r>
              <a:rPr lang="af-ZA" sz="2000" spc="-40">
                <a:latin typeface="Arial MT"/>
                <a:cs typeface="Arial MT"/>
              </a:rPr>
              <a:t> </a:t>
            </a:r>
            <a:r>
              <a:rPr lang="af-ZA" sz="2000">
                <a:latin typeface="Arial MT"/>
                <a:cs typeface="Arial MT"/>
              </a:rPr>
              <a:t>High</a:t>
            </a:r>
            <a:r>
              <a:rPr lang="af-ZA" sz="2000" spc="-35">
                <a:latin typeface="Arial MT"/>
                <a:cs typeface="Arial MT"/>
              </a:rPr>
              <a:t> </a:t>
            </a:r>
            <a:r>
              <a:rPr sz="2000">
                <a:latin typeface="Wingdings"/>
                <a:cs typeface="Wingdings"/>
              </a:rPr>
              <a:t></a:t>
            </a:r>
            <a:r>
              <a:rPr sz="2000" spc="20">
                <a:latin typeface="Times New Roman"/>
                <a:cs typeface="Times New Roman"/>
              </a:rPr>
              <a:t> </a:t>
            </a:r>
            <a:r>
              <a:rPr sz="2000">
                <a:latin typeface="Arial MT"/>
                <a:cs typeface="Arial MT"/>
              </a:rPr>
              <a:t>LED</a:t>
            </a:r>
            <a:r>
              <a:rPr sz="2000" spc="-30">
                <a:latin typeface="Arial MT"/>
                <a:cs typeface="Arial MT"/>
              </a:rPr>
              <a:t> </a:t>
            </a:r>
            <a:r>
              <a:rPr lang="en-US" sz="2000" spc="-25">
                <a:latin typeface="Arial MT"/>
                <a:cs typeface="Arial MT"/>
              </a:rPr>
              <a:t>ON </a:t>
            </a:r>
            <a:r>
              <a:rPr sz="2000">
                <a:latin typeface="Arial MT"/>
                <a:cs typeface="Arial MT"/>
              </a:rPr>
              <a:t>Output</a:t>
            </a:r>
            <a:r>
              <a:rPr sz="2000" spc="-35">
                <a:latin typeface="Arial MT"/>
                <a:cs typeface="Arial MT"/>
              </a:rPr>
              <a:t> </a:t>
            </a:r>
            <a:r>
              <a:rPr lang="en-US" sz="2000">
                <a:latin typeface="Arial MT"/>
                <a:cs typeface="Arial MT"/>
              </a:rPr>
              <a:t>Low</a:t>
            </a:r>
            <a:r>
              <a:rPr lang="en-US" sz="2000" spc="-40">
                <a:latin typeface="Arial MT"/>
                <a:cs typeface="Arial MT"/>
              </a:rPr>
              <a:t> </a:t>
            </a:r>
            <a:r>
              <a:rPr sz="2000">
                <a:latin typeface="Wingdings"/>
                <a:cs typeface="Wingdings"/>
              </a:rPr>
              <a:t></a:t>
            </a:r>
            <a:r>
              <a:rPr sz="2000" spc="25">
                <a:latin typeface="Times New Roman"/>
                <a:cs typeface="Times New Roman"/>
              </a:rPr>
              <a:t> </a:t>
            </a:r>
            <a:r>
              <a:rPr sz="2000">
                <a:latin typeface="Arial MT"/>
                <a:cs typeface="Arial MT"/>
              </a:rPr>
              <a:t>LED</a:t>
            </a:r>
            <a:r>
              <a:rPr sz="2000" spc="-30">
                <a:latin typeface="Arial MT"/>
                <a:cs typeface="Arial MT"/>
              </a:rPr>
              <a:t> </a:t>
            </a:r>
            <a:r>
              <a:rPr lang="en-US" sz="2000" spc="-25">
                <a:latin typeface="Arial MT"/>
                <a:cs typeface="Arial MT"/>
              </a:rPr>
              <a:t>OFF</a:t>
            </a:r>
            <a:endParaRPr sz="20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897631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電子產品, 電子元件, 電路元件, 電腦元件 的圖片&#10;&#10;自動產生的描述">
            <a:extLst>
              <a:ext uri="{FF2B5EF4-FFF2-40B4-BE49-F238E27FC236}">
                <a16:creationId xmlns:a16="http://schemas.microsoft.com/office/drawing/2014/main" id="{DC4D9C66-3672-F13F-3AD1-84B1A59B4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083" y="5096094"/>
            <a:ext cx="1781175" cy="1762125"/>
          </a:xfrm>
          <a:prstGeom prst="rect">
            <a:avLst/>
          </a:prstGeom>
        </p:spPr>
      </p:pic>
      <p:sp>
        <p:nvSpPr>
          <p:cNvPr id="16" name="object 4">
            <a:extLst>
              <a:ext uri="{FF2B5EF4-FFF2-40B4-BE49-F238E27FC236}">
                <a16:creationId xmlns:a16="http://schemas.microsoft.com/office/drawing/2014/main" id="{F685BE1C-5EF4-9E93-4361-DE6328520598}"/>
              </a:ext>
            </a:extLst>
          </p:cNvPr>
          <p:cNvSpPr txBox="1">
            <a:spLocks/>
          </p:cNvSpPr>
          <p:nvPr/>
        </p:nvSpPr>
        <p:spPr>
          <a:xfrm>
            <a:off x="669547" y="379691"/>
            <a:ext cx="5970270" cy="5668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>
              <a:defRPr sz="3200" b="1" i="0">
                <a:solidFill>
                  <a:srgbClr val="33339A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zh-TW" altLang="en-US" sz="3600" kern="0">
                <a:solidFill>
                  <a:schemeClr val="tx2"/>
                </a:solidFill>
                <a:latin typeface="Microsoft JhengHei"/>
                <a:ea typeface="Microsoft JhengHei"/>
              </a:rPr>
              <a:t>Clock 腳位</a:t>
            </a:r>
            <a:endParaRPr lang="zh-TW" sz="2800">
              <a:solidFill>
                <a:schemeClr val="tx2"/>
              </a:solidFill>
            </a:endParaRPr>
          </a:p>
        </p:txBody>
      </p:sp>
      <p:pic>
        <p:nvPicPr>
          <p:cNvPr id="14" name="圖片 13" descr="一張含有 文字, 螢幕擷取畫面, 字型, 行 的圖片&#10;&#10;自動產生的描述">
            <a:extLst>
              <a:ext uri="{FF2B5EF4-FFF2-40B4-BE49-F238E27FC236}">
                <a16:creationId xmlns:a16="http://schemas.microsoft.com/office/drawing/2014/main" id="{8EB571E1-0ADC-B4D4-2BA0-1BE56E148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47" y="1391528"/>
            <a:ext cx="5629275" cy="962025"/>
          </a:xfrm>
          <a:prstGeom prst="rect">
            <a:avLst/>
          </a:prstGeom>
        </p:spPr>
      </p:pic>
      <p:pic>
        <p:nvPicPr>
          <p:cNvPr id="15" name="內容版面配置區 7" descr="一張含有 文字, 螢幕擷取畫面, 字型, 圖表 的圖片&#10;&#10;自動產生的描述">
            <a:extLst>
              <a:ext uri="{FF2B5EF4-FFF2-40B4-BE49-F238E27FC236}">
                <a16:creationId xmlns:a16="http://schemas.microsoft.com/office/drawing/2014/main" id="{FD56AB2E-2328-9A7C-06AE-119A6E894A4A}"/>
              </a:ext>
            </a:extLst>
          </p:cNvPr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547" y="2758686"/>
            <a:ext cx="6272111" cy="305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266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電子產品, 電子元件, 電路元件, 電腦元件 的圖片&#10;&#10;自動產生的描述">
            <a:extLst>
              <a:ext uri="{FF2B5EF4-FFF2-40B4-BE49-F238E27FC236}">
                <a16:creationId xmlns:a16="http://schemas.microsoft.com/office/drawing/2014/main" id="{DC4D9C66-3672-F13F-3AD1-84B1A59B4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083" y="5096094"/>
            <a:ext cx="1781175" cy="1762125"/>
          </a:xfrm>
          <a:prstGeom prst="rect">
            <a:avLst/>
          </a:prstGeom>
        </p:spPr>
      </p:pic>
      <p:sp>
        <p:nvSpPr>
          <p:cNvPr id="16" name="object 4">
            <a:extLst>
              <a:ext uri="{FF2B5EF4-FFF2-40B4-BE49-F238E27FC236}">
                <a16:creationId xmlns:a16="http://schemas.microsoft.com/office/drawing/2014/main" id="{F685BE1C-5EF4-9E93-4361-DE6328520598}"/>
              </a:ext>
            </a:extLst>
          </p:cNvPr>
          <p:cNvSpPr txBox="1">
            <a:spLocks/>
          </p:cNvSpPr>
          <p:nvPr/>
        </p:nvSpPr>
        <p:spPr>
          <a:xfrm>
            <a:off x="669547" y="379691"/>
            <a:ext cx="5970270" cy="5668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lvl1pPr>
              <a:defRPr sz="3200" b="1" i="0">
                <a:solidFill>
                  <a:srgbClr val="33339A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zh-TW" sz="3600" kern="0">
                <a:solidFill>
                  <a:schemeClr val="tx2"/>
                </a:solidFill>
                <a:latin typeface="Microsoft JhengHei"/>
                <a:ea typeface="Microsoft JhengHei"/>
              </a:rPr>
              <a:t>B</a:t>
            </a:r>
            <a:r>
              <a:rPr lang="zh-TW" sz="3600" kern="0">
                <a:solidFill>
                  <a:schemeClr val="tx2"/>
                </a:solidFill>
                <a:latin typeface="Microsoft JhengHei"/>
                <a:ea typeface="Microsoft JhengHei"/>
              </a:rPr>
              <a:t>utton</a:t>
            </a:r>
            <a:r>
              <a:rPr lang="zh-TW" altLang="en-US" sz="3600" kern="0">
                <a:solidFill>
                  <a:schemeClr val="tx2"/>
                </a:solidFill>
                <a:latin typeface="Microsoft JhengHei"/>
                <a:ea typeface="Microsoft JhengHei"/>
              </a:rPr>
              <a:t> 腳位</a:t>
            </a:r>
            <a:endParaRPr lang="zh-TW" sz="2800">
              <a:solidFill>
                <a:schemeClr val="tx2"/>
              </a:solidFill>
              <a:ea typeface="新細明體"/>
            </a:endParaRPr>
          </a:p>
        </p:txBody>
      </p:sp>
      <p:pic>
        <p:nvPicPr>
          <p:cNvPr id="6" name="圖片 5" descr="一張含有 文字, 螢幕擷取畫面, 字型, 行 的圖片&#10;&#10;自動產生的描述">
            <a:extLst>
              <a:ext uri="{FF2B5EF4-FFF2-40B4-BE49-F238E27FC236}">
                <a16:creationId xmlns:a16="http://schemas.microsoft.com/office/drawing/2014/main" id="{739C0F2D-69C7-6178-4188-B8988A587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47" y="1286742"/>
            <a:ext cx="5629274" cy="1281112"/>
          </a:xfrm>
          <a:prstGeom prst="rect">
            <a:avLst/>
          </a:prstGeom>
        </p:spPr>
      </p:pic>
      <p:pic>
        <p:nvPicPr>
          <p:cNvPr id="2" name="圖片 1" descr="一張含有 文字, 圖表, 螢幕擷取畫面, 字型 的圖片&#10;&#10;自動產生的描述">
            <a:extLst>
              <a:ext uri="{FF2B5EF4-FFF2-40B4-BE49-F238E27FC236}">
                <a16:creationId xmlns:a16="http://schemas.microsoft.com/office/drawing/2014/main" id="{2656CC8C-9652-DCED-D963-2DE74E3C2B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547" y="2910680"/>
            <a:ext cx="4669630" cy="2921794"/>
          </a:xfrm>
          <a:prstGeom prst="rect">
            <a:avLst/>
          </a:prstGeom>
        </p:spPr>
      </p:pic>
      <p:sp>
        <p:nvSpPr>
          <p:cNvPr id="7" name="object 9">
            <a:extLst>
              <a:ext uri="{FF2B5EF4-FFF2-40B4-BE49-F238E27FC236}">
                <a16:creationId xmlns:a16="http://schemas.microsoft.com/office/drawing/2014/main" id="{9C2FD1A5-2346-A64B-12E7-043BD54A366E}"/>
              </a:ext>
            </a:extLst>
          </p:cNvPr>
          <p:cNvSpPr txBox="1"/>
          <p:nvPr/>
        </p:nvSpPr>
        <p:spPr>
          <a:xfrm>
            <a:off x="5339177" y="2908083"/>
            <a:ext cx="3137560" cy="1001556"/>
          </a:xfrm>
          <a:prstGeom prst="rect">
            <a:avLst/>
          </a:prstGeom>
          <a:solidFill>
            <a:srgbClr val="D5E8EE"/>
          </a:solidFill>
        </p:spPr>
        <p:txBody>
          <a:bodyPr vert="horz" wrap="square" lIns="0" tIns="39370" rIns="0" bIns="0" rtlCol="0" anchor="t">
            <a:spAutoFit/>
          </a:bodyPr>
          <a:lstStyle>
            <a:defPPr>
              <a:defRPr kern="0"/>
            </a:defPPr>
          </a:lstStyle>
          <a:p>
            <a:pPr marL="92075" marR="84455">
              <a:spcBef>
                <a:spcPts val="310"/>
              </a:spcBef>
            </a:pPr>
            <a:r>
              <a:rPr sz="2000">
                <a:latin typeface="Arial MT"/>
                <a:cs typeface="Arial MT"/>
              </a:rPr>
              <a:t>3</a:t>
            </a:r>
            <a:r>
              <a:rPr sz="2000" spc="-30">
                <a:latin typeface="Arial MT"/>
                <a:cs typeface="Arial MT"/>
              </a:rPr>
              <a:t> </a:t>
            </a:r>
            <a:r>
              <a:rPr sz="2000" spc="-10">
                <a:latin typeface="Arial MT"/>
                <a:cs typeface="Arial MT"/>
              </a:rPr>
              <a:t>Pushbutton: </a:t>
            </a:r>
            <a:endParaRPr lang="zh-TW" altLang="en-US" sz="2000">
              <a:latin typeface="Arial MT"/>
              <a:cs typeface="Arial MT"/>
            </a:endParaRPr>
          </a:p>
          <a:p>
            <a:pPr marL="92075" marR="84455">
              <a:lnSpc>
                <a:spcPct val="100000"/>
              </a:lnSpc>
              <a:spcBef>
                <a:spcPts val="310"/>
              </a:spcBef>
            </a:pPr>
            <a:r>
              <a:rPr sz="2000">
                <a:latin typeface="Arial MT"/>
                <a:cs typeface="Arial MT"/>
              </a:rPr>
              <a:t>Not</a:t>
            </a:r>
            <a:r>
              <a:rPr sz="2000" spc="-55">
                <a:latin typeface="Arial MT"/>
                <a:cs typeface="Arial MT"/>
              </a:rPr>
              <a:t> </a:t>
            </a:r>
            <a:r>
              <a:rPr sz="2000">
                <a:latin typeface="Arial MT"/>
                <a:cs typeface="Arial MT"/>
              </a:rPr>
              <a:t>pressed</a:t>
            </a:r>
            <a:r>
              <a:rPr sz="2000" spc="-55">
                <a:latin typeface="Arial MT"/>
                <a:cs typeface="Arial MT"/>
              </a:rPr>
              <a:t> </a:t>
            </a:r>
            <a:r>
              <a:rPr sz="2000">
                <a:latin typeface="Wingdings"/>
                <a:cs typeface="Wingdings"/>
              </a:rPr>
              <a:t></a:t>
            </a:r>
            <a:r>
              <a:rPr sz="2000">
                <a:latin typeface="Times New Roman"/>
                <a:cs typeface="Times New Roman"/>
              </a:rPr>
              <a:t> </a:t>
            </a:r>
            <a:r>
              <a:rPr sz="2000">
                <a:latin typeface="Arial MT"/>
                <a:cs typeface="Arial MT"/>
              </a:rPr>
              <a:t>Logic</a:t>
            </a:r>
            <a:r>
              <a:rPr sz="2000" spc="-50">
                <a:latin typeface="Arial MT"/>
                <a:cs typeface="Arial MT"/>
              </a:rPr>
              <a:t> </a:t>
            </a:r>
            <a:r>
              <a:rPr sz="2000" spc="-20">
                <a:latin typeface="Arial MT"/>
                <a:cs typeface="Arial MT"/>
              </a:rPr>
              <a:t>High </a:t>
            </a:r>
            <a:r>
              <a:rPr sz="2000">
                <a:latin typeface="Arial MT"/>
                <a:cs typeface="Arial MT"/>
              </a:rPr>
              <a:t>Pressed</a:t>
            </a:r>
            <a:r>
              <a:rPr sz="2000" spc="-55">
                <a:latin typeface="Arial MT"/>
                <a:cs typeface="Arial MT"/>
              </a:rPr>
              <a:t> </a:t>
            </a:r>
            <a:r>
              <a:rPr sz="2000">
                <a:latin typeface="Wingdings"/>
                <a:cs typeface="Wingdings"/>
              </a:rPr>
              <a:t></a:t>
            </a:r>
            <a:r>
              <a:rPr sz="2000" spc="-5">
                <a:latin typeface="Times New Roman"/>
                <a:cs typeface="Times New Roman"/>
              </a:rPr>
              <a:t> </a:t>
            </a:r>
            <a:r>
              <a:rPr sz="2000">
                <a:latin typeface="Arial MT"/>
                <a:cs typeface="Arial MT"/>
              </a:rPr>
              <a:t>Logic</a:t>
            </a:r>
            <a:r>
              <a:rPr sz="2000" spc="-60">
                <a:latin typeface="Arial MT"/>
                <a:cs typeface="Arial MT"/>
              </a:rPr>
              <a:t> </a:t>
            </a:r>
            <a:r>
              <a:rPr sz="2000" spc="-25">
                <a:latin typeface="Arial MT"/>
                <a:cs typeface="Arial MT"/>
              </a:rPr>
              <a:t>Low</a:t>
            </a:r>
            <a:endParaRPr sz="20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787522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5579555-90e4-4a66-8922-7ece08508977">
      <Terms xmlns="http://schemas.microsoft.com/office/infopath/2007/PartnerControls"/>
    </lcf76f155ced4ddcb4097134ff3c332f>
    <TaxCatchAll xmlns="48f93eb0-af80-448e-9c7c-490f1e4d69c4" xsi:nil="true"/>
    <_x9023__x7d50_ xmlns="15579555-90e4-4a66-8922-7ece08508977">
      <Url xsi:nil="true"/>
      <Description xsi:nil="true"/>
    </_x9023__x7d50_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9DFE472CAEC1FD499237524AA6113DCD" ma:contentTypeVersion="18" ma:contentTypeDescription="建立新的文件。" ma:contentTypeScope="" ma:versionID="a80d24980e300636439efd5390d8bb56">
  <xsd:schema xmlns:xsd="http://www.w3.org/2001/XMLSchema" xmlns:xs="http://www.w3.org/2001/XMLSchema" xmlns:p="http://schemas.microsoft.com/office/2006/metadata/properties" xmlns:ns2="15579555-90e4-4a66-8922-7ece08508977" xmlns:ns3="48f93eb0-af80-448e-9c7c-490f1e4d69c4" targetNamespace="http://schemas.microsoft.com/office/2006/metadata/properties" ma:root="true" ma:fieldsID="00ca5111873605f655cd58cd12ad97e2" ns2:_="" ns3:_="">
    <xsd:import namespace="15579555-90e4-4a66-8922-7ece08508977"/>
    <xsd:import namespace="48f93eb0-af80-448e-9c7c-490f1e4d69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_x9023__x7d5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79555-90e4-4a66-8922-7ece085089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8" nillable="true" ma:taxonomy="true" ma:internalName="lcf76f155ced4ddcb4097134ff3c332f" ma:taxonomyFieldName="MediaServiceImageTags" ma:displayName="影像標籤" ma:readOnly="false" ma:fieldId="{5cf76f15-5ced-4ddc-b409-7134ff3c332f}" ma:taxonomyMulti="true" ma:sspId="5d63023d-ffa0-4c14-acc4-83752c74620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x9023__x7d50_" ma:index="23" nillable="true" ma:displayName="連結" ma:format="Hyperlink" ma:internalName="_x9023__x7d50_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f93eb0-af80-448e-9c7c-490f1e4d69c4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e74b6aa7-8e73-4f07-ada7-aea206cedbb6}" ma:internalName="TaxCatchAll" ma:showField="CatchAllData" ma:web="48f93eb0-af80-448e-9c7c-490f1e4d69c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共用對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共用詳細資料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6D57B97-C18B-4EB4-844F-8D72BF199F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BA7D64-8819-4A95-88AE-B3E50A75287D}">
  <ds:schemaRefs>
    <ds:schemaRef ds:uri="15579555-90e4-4a66-8922-7ece08508977"/>
    <ds:schemaRef ds:uri="48f93eb0-af80-448e-9c7c-490f1e4d69c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3FC410E-D037-4768-8A22-A99EB2848E5E}">
  <ds:schemaRefs>
    <ds:schemaRef ds:uri="15579555-90e4-4a66-8922-7ece08508977"/>
    <ds:schemaRef ds:uri="48f93eb0-af80-448e-9c7c-490f1e4d69c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310</Words>
  <Application>Microsoft Office PowerPoint</Application>
  <PresentationFormat>如螢幕大小 (4:3)</PresentationFormat>
  <Paragraphs>35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20" baseType="lpstr">
      <vt:lpstr>Arial MT</vt:lpstr>
      <vt:lpstr>Microsoft JhengHei</vt:lpstr>
      <vt:lpstr>Microsoft JhengHei</vt:lpstr>
      <vt:lpstr>標楷體</vt:lpstr>
      <vt:lpstr>Arial</vt:lpstr>
      <vt:lpstr>Calibri</vt:lpstr>
      <vt:lpstr>Calibri Light</vt:lpstr>
      <vt:lpstr>Times New Roman</vt:lpstr>
      <vt:lpstr>Wingdings</vt:lpstr>
      <vt:lpstr>Office Theme</vt:lpstr>
      <vt:lpstr>七段顯示器 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NEWS 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Endurance Enhancement of Flash-Memory Storage Systems: An Efficient Static Wear Leveling Design</dc:title>
  <dc:creator>張原豪</dc:creator>
  <cp:lastModifiedBy>user</cp:lastModifiedBy>
  <cp:revision>60</cp:revision>
  <dcterms:created xsi:type="dcterms:W3CDTF">2024-02-15T15:03:19Z</dcterms:created>
  <dcterms:modified xsi:type="dcterms:W3CDTF">2024-05-31T01:28:45Z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2011-01-04T00:00:00Z</vt:filetime>
  </property>
  <property fmtid="{D5CDD505-2E9C-101B-9397-08002B2CF9AE}" pid="3" name="Creator">
    <vt:lpwstr>Acrobat PDFMaker 9.1 for PowerPoint</vt:lpwstr>
  </property>
  <property fmtid="{D5CDD505-2E9C-101B-9397-08002B2CF9AE}" pid="4" name="LastSaved">
    <vt:filetime>2024-02-15T00:00:00Z</vt:filetime>
  </property>
  <property fmtid="{D5CDD505-2E9C-101B-9397-08002B2CF9AE}" pid="5" name="Producer">
    <vt:lpwstr>Acrobat Distiller 9.4.0 (Windows)</vt:lpwstr>
  </property>
  <property fmtid="{D5CDD505-2E9C-101B-9397-08002B2CF9AE}" pid="6" name="ContentTypeId">
    <vt:lpwstr>0x0101009DFE472CAEC1FD499237524AA6113DCD</vt:lpwstr>
  </property>
  <property fmtid="{D5CDD505-2E9C-101B-9397-08002B2CF9AE}" pid="7" name="MediaServiceImageTags">
    <vt:lpwstr/>
  </property>
</Properties>
</file>