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60" r:id="rId8"/>
    <p:sldId id="296" r:id="rId9"/>
    <p:sldId id="285" r:id="rId10"/>
    <p:sldId id="261" r:id="rId11"/>
    <p:sldId id="272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tcpdf.org/examples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bibi.com/info.php?tid=105" TargetMode="External"/><Relationship Id="rId2" Type="http://schemas.openxmlformats.org/officeDocument/2006/relationships/hyperlink" Target="https://www.php.net/manual/en/function.mail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hpqrcode.sourceforge.net/" TargetMode="External"/><Relationship Id="rId4" Type="http://schemas.openxmlformats.org/officeDocument/2006/relationships/hyperlink" Target="https://www.itread01.com/content/1546829298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38.155.243/phpmyadmi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ulse.com.tw/zh-tw/Progressive_Web_Ap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</a:p>
          <a:p>
            <a:pPr lvl="1"/>
            <a:r>
              <a:rPr lang="en-US" altLang="zh-TW"/>
              <a:t>11/13 </a:t>
            </a:r>
            <a:r>
              <a:rPr lang="en-US" altLang="zh-TW" dirty="0"/>
              <a:t>23:59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找助教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所有內容需放至</a:t>
            </a:r>
            <a:r>
              <a:rPr lang="en-US" altLang="zh-TW" dirty="0">
                <a:solidFill>
                  <a:srgbClr val="FF0000"/>
                </a:solidFill>
              </a:rPr>
              <a:t>Server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_HW2.zip</a:t>
            </a:r>
          </a:p>
          <a:p>
            <a:pPr lvl="3"/>
            <a:r>
              <a:rPr lang="zh-TW" altLang="en-US" dirty="0"/>
              <a:t>所有相關檔案</a:t>
            </a:r>
            <a:endParaRPr lang="en-US" altLang="zh-TW" dirty="0"/>
          </a:p>
          <a:p>
            <a:pPr lvl="3"/>
            <a:r>
              <a:rPr lang="zh-TW" altLang="en-US" dirty="0">
                <a:solidFill>
                  <a:srgbClr val="FF0000"/>
                </a:solidFill>
              </a:rPr>
              <a:t>檔名未依格式扣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1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請利用</a:t>
            </a:r>
            <a:r>
              <a:rPr lang="en-US" altLang="zh-TW" dirty="0"/>
              <a:t>free</a:t>
            </a:r>
            <a:r>
              <a:rPr lang="zh-TW" altLang="en-US" dirty="0"/>
              <a:t> </a:t>
            </a:r>
            <a:r>
              <a:rPr lang="en-US" altLang="zh-TW" dirty="0" err="1"/>
              <a:t>css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  <a:r>
              <a:rPr lang="zh-TW" altLang="en-US" dirty="0"/>
              <a:t>設計個人新創公司募資網站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新創公司募資網站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8700DB6-BB70-442D-AB03-9063DFA8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" y="2234647"/>
            <a:ext cx="5712903" cy="35861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9B08702-3AAC-4CD7-9119-92BF44BF0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174" y="2311534"/>
            <a:ext cx="4571214" cy="43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9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php</a:t>
            </a:r>
            <a:r>
              <a:rPr lang="zh-TW" altLang="en-US" dirty="0"/>
              <a:t>發送確認信及產生匯款單</a:t>
            </a:r>
            <a:r>
              <a:rPr lang="en-US" altLang="zh-TW" dirty="0"/>
              <a:t>(PDF)</a:t>
            </a:r>
          </a:p>
          <a:p>
            <a:pPr lvl="1"/>
            <a:r>
              <a:rPr lang="zh-TW" altLang="en-US" dirty="0"/>
              <a:t>利用</a:t>
            </a:r>
            <a:r>
              <a:rPr lang="en-US" altLang="zh-TW" dirty="0" err="1"/>
              <a:t>php</a:t>
            </a:r>
            <a:r>
              <a:rPr lang="zh-TW" altLang="en-US" dirty="0"/>
              <a:t>寄發</a:t>
            </a:r>
            <a:r>
              <a:rPr lang="en-US" altLang="zh-TW" dirty="0"/>
              <a:t>Email</a:t>
            </a:r>
          </a:p>
          <a:p>
            <a:pPr lvl="1"/>
            <a:r>
              <a:rPr lang="en-US" altLang="zh-TW" dirty="0"/>
              <a:t>Email </a:t>
            </a:r>
            <a:r>
              <a:rPr lang="zh-TW" altLang="en-US" dirty="0"/>
              <a:t>中需有使用者輸入資訊</a:t>
            </a:r>
            <a:endParaRPr lang="en-US" altLang="zh-TW" dirty="0"/>
          </a:p>
          <a:p>
            <a:pPr lvl="1"/>
            <a:r>
              <a:rPr lang="zh-TW" altLang="en-US" dirty="0"/>
              <a:t>需產生</a:t>
            </a:r>
            <a:r>
              <a:rPr lang="en-US" altLang="zh-TW" dirty="0" err="1"/>
              <a:t>QRcode</a:t>
            </a:r>
            <a:r>
              <a:rPr lang="en-US" altLang="zh-TW" dirty="0"/>
              <a:t>(</a:t>
            </a:r>
            <a:r>
              <a:rPr lang="zh-TW" altLang="en-US" dirty="0"/>
              <a:t>可直接連到匯款單</a:t>
            </a:r>
            <a:r>
              <a:rPr lang="en-US" altLang="zh-TW" dirty="0"/>
              <a:t>)</a:t>
            </a:r>
            <a:r>
              <a:rPr lang="zh-TW" altLang="en-US" dirty="0"/>
              <a:t>並透過</a:t>
            </a:r>
            <a:r>
              <a:rPr lang="en-US" altLang="zh-TW" dirty="0"/>
              <a:t>Email</a:t>
            </a:r>
            <a:r>
              <a:rPr lang="zh-TW" altLang="en-US" dirty="0"/>
              <a:t>附件傳送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新創公司募資網站</a:t>
            </a:r>
          </a:p>
        </p:txBody>
      </p:sp>
    </p:spTree>
    <p:extLst>
      <p:ext uri="{BB962C8B-B14F-4D97-AF65-F5344CB8AC3E}">
        <p14:creationId xmlns:p14="http://schemas.microsoft.com/office/powerpoint/2010/main" val="257111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Form </a:t>
            </a:r>
            <a:r>
              <a:rPr lang="en-US" altLang="zh-TW" dirty="0">
                <a:solidFill>
                  <a:srgbClr val="FF0000"/>
                </a:solidFill>
              </a:rPr>
              <a:t>30%</a:t>
            </a:r>
          </a:p>
          <a:p>
            <a:pPr lvl="1"/>
            <a:r>
              <a:rPr lang="zh-TW" altLang="en-US" dirty="0"/>
              <a:t>捐款者資訊</a:t>
            </a:r>
            <a:endParaRPr lang="en-US" altLang="zh-TW" dirty="0"/>
          </a:p>
          <a:p>
            <a:pPr lvl="2"/>
            <a:r>
              <a:rPr lang="zh-TW" altLang="en-US" dirty="0"/>
              <a:t>必須含 </a:t>
            </a:r>
            <a:r>
              <a:rPr lang="en-US" altLang="zh-TW" dirty="0"/>
              <a:t>radio </a:t>
            </a:r>
            <a:r>
              <a:rPr lang="zh-TW" altLang="en-US" dirty="0"/>
              <a:t>或</a:t>
            </a:r>
            <a:r>
              <a:rPr lang="en-US" altLang="zh-TW" dirty="0"/>
              <a:t> check box (5%)</a:t>
            </a:r>
          </a:p>
          <a:p>
            <a:pPr lvl="2"/>
            <a:r>
              <a:rPr lang="zh-TW" altLang="en-US" dirty="0"/>
              <a:t>至少五項內容</a:t>
            </a:r>
            <a:r>
              <a:rPr lang="en-US" altLang="zh-TW" dirty="0"/>
              <a:t> (10%)</a:t>
            </a:r>
          </a:p>
          <a:p>
            <a:pPr lvl="3"/>
            <a:r>
              <a:rPr lang="zh-TW" altLang="en-US" dirty="0"/>
              <a:t>姓名</a:t>
            </a:r>
            <a:r>
              <a:rPr lang="en-US" altLang="zh-TW" dirty="0"/>
              <a:t>, </a:t>
            </a:r>
            <a:r>
              <a:rPr lang="zh-TW" altLang="en-US" dirty="0"/>
              <a:t>電話 </a:t>
            </a:r>
            <a:r>
              <a:rPr lang="en-US" altLang="zh-TW" dirty="0"/>
              <a:t>…</a:t>
            </a:r>
          </a:p>
          <a:p>
            <a:pPr lvl="2"/>
            <a:r>
              <a:rPr lang="zh-TW" altLang="en-US" dirty="0"/>
              <a:t>至少三項防呆機制</a:t>
            </a:r>
            <a:r>
              <a:rPr lang="en-US" altLang="zh-TW" dirty="0"/>
              <a:t>(validation)</a:t>
            </a:r>
            <a:endParaRPr lang="en-US" altLang="zh-TW" dirty="0">
              <a:solidFill>
                <a:srgbClr val="FF0000"/>
              </a:solidFill>
            </a:endParaRPr>
          </a:p>
          <a:p>
            <a:pPr lvl="3"/>
            <a:r>
              <a:rPr lang="en-US" altLang="zh-TW" dirty="0"/>
              <a:t>HTML5</a:t>
            </a:r>
            <a:r>
              <a:rPr lang="zh-TW" altLang="en-US" dirty="0"/>
              <a:t>內建 </a:t>
            </a:r>
            <a:r>
              <a:rPr lang="en-US" altLang="zh-TW" dirty="0"/>
              <a:t>(5%)</a:t>
            </a:r>
          </a:p>
          <a:p>
            <a:pPr lvl="3"/>
            <a:r>
              <a:rPr lang="zh-TW" altLang="en-US" dirty="0"/>
              <a:t>利用</a:t>
            </a:r>
            <a:r>
              <a:rPr lang="en-US" altLang="zh-TW" dirty="0"/>
              <a:t>pattern (10%)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CSS 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en-US" altLang="zh-TW" dirty="0"/>
              <a:t>Inline Styles (5%)</a:t>
            </a:r>
          </a:p>
          <a:p>
            <a:pPr lvl="1"/>
            <a:r>
              <a:rPr lang="en-US" altLang="zh-TW" dirty="0"/>
              <a:t>Embedded Style Sheets (5%)</a:t>
            </a:r>
          </a:p>
          <a:p>
            <a:pPr lvl="1"/>
            <a:r>
              <a:rPr lang="en-US" altLang="zh-TW" dirty="0"/>
              <a:t>Linking External Style Sheets (5%)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部分 </a:t>
            </a:r>
            <a:r>
              <a:rPr lang="en-US" altLang="zh-TW" dirty="0" err="1">
                <a:solidFill>
                  <a:srgbClr val="FF0000"/>
                </a:solidFill>
              </a:rPr>
              <a:t>css</a:t>
            </a:r>
            <a:r>
              <a:rPr lang="zh-TW" altLang="en-US" dirty="0">
                <a:solidFill>
                  <a:srgbClr val="FF0000"/>
                </a:solidFill>
              </a:rPr>
              <a:t>請自行轉換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新創公司募資網站</a:t>
            </a:r>
          </a:p>
        </p:txBody>
      </p:sp>
    </p:spTree>
    <p:extLst>
      <p:ext uri="{BB962C8B-B14F-4D97-AF65-F5344CB8AC3E}">
        <p14:creationId xmlns:p14="http://schemas.microsoft.com/office/powerpoint/2010/main" val="268569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手機</a:t>
            </a:r>
            <a:r>
              <a:rPr lang="en-US" altLang="zh-TW" dirty="0"/>
              <a:t>/</a:t>
            </a:r>
            <a:r>
              <a:rPr lang="zh-TW" altLang="en-US" dirty="0"/>
              <a:t>電腦端有不同風格頁面 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</a:p>
          <a:p>
            <a:r>
              <a:rPr lang="zh-TW" altLang="en-US" dirty="0"/>
              <a:t>產生匯款單 </a:t>
            </a:r>
            <a:r>
              <a:rPr lang="en-US" altLang="zh-TW" dirty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zh-TW" altLang="en-US" dirty="0"/>
              <a:t>參考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_HW2.php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印出捐款者輸入資訊 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en-US" altLang="zh-TW" dirty="0"/>
              <a:t>table (</a:t>
            </a:r>
            <a:r>
              <a:rPr lang="zh-TW" altLang="en-US" dirty="0"/>
              <a:t>需合併儲存格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(5%)</a:t>
            </a:r>
          </a:p>
          <a:p>
            <a:pPr lvl="1"/>
            <a:r>
              <a:rPr lang="en-US" altLang="zh-TW" dirty="0"/>
              <a:t>CSS (5%)</a:t>
            </a:r>
          </a:p>
          <a:p>
            <a:endParaRPr lang="en-US" altLang="zh-TW" dirty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http://www.tcpdf.org/examples.php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新創公司募資網站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911" y="4492125"/>
            <a:ext cx="5628889" cy="19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8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寄發確認信 </a:t>
            </a:r>
            <a:r>
              <a:rPr lang="en-US" altLang="zh-TW" dirty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發送成功 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需有捐款者輸入資訊 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產生</a:t>
            </a:r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en-US" altLang="zh-TW" dirty="0">
                <a:solidFill>
                  <a:schemeClr val="tx1"/>
                </a:solidFill>
              </a:rPr>
              <a:t> (5%)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zh-TW" altLang="en-US" dirty="0">
                <a:solidFill>
                  <a:schemeClr val="tx1"/>
                </a:solidFill>
              </a:rPr>
              <a:t>以附件寄出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檔案放在伺服器 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http://140.138.155.243/~sID/HW2/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https://www.php.net/manual/en/function.mail.php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http://www.wibibi.com/info.php?tid=105</a:t>
            </a:r>
            <a:endParaRPr lang="en-US" altLang="zh-TW" dirty="0">
              <a:hlinkClick r:id="rId4"/>
            </a:endParaRPr>
          </a:p>
          <a:p>
            <a:pPr lvl="1"/>
            <a:r>
              <a:rPr lang="en-US" altLang="zh-TW" dirty="0">
                <a:hlinkClick r:id="rId4"/>
              </a:rPr>
              <a:t>https://www.itread01.com/content/1546829298.html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http://phpqrcode.sourceforge.net/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新創公司募資網站</a:t>
            </a:r>
          </a:p>
        </p:txBody>
      </p:sp>
    </p:spTree>
    <p:extLst>
      <p:ext uri="{BB962C8B-B14F-4D97-AF65-F5344CB8AC3E}">
        <p14:creationId xmlns:p14="http://schemas.microsoft.com/office/powerpoint/2010/main" val="236824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1" indent="0">
              <a:buNone/>
            </a:pPr>
            <a:endParaRPr lang="en-US" altLang="zh-TW" dirty="0"/>
          </a:p>
          <a:p>
            <a:r>
              <a:rPr lang="zh-TW" altLang="en-US" dirty="0"/>
              <a:t>前</a:t>
            </a:r>
            <a:r>
              <a:rPr lang="en-US" altLang="zh-TW" dirty="0"/>
              <a:t>10%</a:t>
            </a:r>
            <a:r>
              <a:rPr lang="zh-TW" altLang="en-US" dirty="0"/>
              <a:t>繳交且原始分數達</a:t>
            </a:r>
            <a:r>
              <a:rPr lang="en-US" altLang="zh-TW" dirty="0"/>
              <a:t>90</a:t>
            </a:r>
            <a:r>
              <a:rPr lang="zh-TW" altLang="en-US" dirty="0"/>
              <a:t>分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報名資訊存入資料庫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網頁上顯示募款人數與總募資金額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同學互相票選 </a:t>
            </a:r>
            <a:r>
              <a:rPr lang="en-US" altLang="zh-TW" dirty="0"/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No 1. +10 , No 2. +8, No 3 +6, N04. +4, No 5. +2</a:t>
            </a:r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欲參加同學請於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  <a:r>
              <a:rPr lang="zh-TW" altLang="en-US" dirty="0">
                <a:solidFill>
                  <a:srgbClr val="FF0000"/>
                </a:solidFill>
              </a:rPr>
              <a:t>時跟助教登記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限</a:t>
            </a:r>
            <a:r>
              <a:rPr lang="en-US" altLang="zh-TW" dirty="0">
                <a:solidFill>
                  <a:srgbClr val="FF0000"/>
                </a:solidFill>
              </a:rPr>
              <a:t>11/02</a:t>
            </a:r>
            <a:r>
              <a:rPr lang="zh-TW" altLang="en-US" dirty="0">
                <a:solidFill>
                  <a:srgbClr val="FF0000"/>
                </a:solidFill>
              </a:rPr>
              <a:t>前</a:t>
            </a:r>
            <a:r>
              <a:rPr lang="en-US" altLang="zh-TW" dirty="0">
                <a:solidFill>
                  <a:srgbClr val="FF0000"/>
                </a:solidFill>
              </a:rPr>
              <a:t>demo)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公司名稱、創意發想產品選拔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/>
              <a:t>No 1. +5 , No 2. +4, No 3 +3, N04. +2, No 5. +1</a:t>
            </a:r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欲參加同學請於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  <a:r>
              <a:rPr lang="zh-TW" altLang="en-US" dirty="0">
                <a:solidFill>
                  <a:srgbClr val="FF0000"/>
                </a:solidFill>
              </a:rPr>
              <a:t>時跟助教登記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限</a:t>
            </a:r>
            <a:r>
              <a:rPr lang="en-US" altLang="zh-TW" dirty="0">
                <a:solidFill>
                  <a:srgbClr val="FF0000"/>
                </a:solidFill>
              </a:rPr>
              <a:t>11/02</a:t>
            </a:r>
            <a:r>
              <a:rPr lang="zh-TW" altLang="en-US" dirty="0">
                <a:solidFill>
                  <a:srgbClr val="FF0000"/>
                </a:solidFill>
              </a:rPr>
              <a:t>前</a:t>
            </a:r>
            <a:r>
              <a:rPr lang="en-US" altLang="zh-TW" dirty="0">
                <a:solidFill>
                  <a:srgbClr val="FF0000"/>
                </a:solidFill>
              </a:rPr>
              <a:t>demo)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45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資料庫連線設定</a:t>
            </a:r>
            <a:endParaRPr lang="en-US" altLang="zh-TW" dirty="0"/>
          </a:p>
          <a:p>
            <a:pPr lvl="1"/>
            <a:r>
              <a:rPr lang="zh-TW" altLang="en-US" dirty="0"/>
              <a:t>主機位置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localhost</a:t>
            </a:r>
          </a:p>
          <a:p>
            <a:pPr lvl="1"/>
            <a:r>
              <a:rPr lang="zh-TW" altLang="en-US" dirty="0"/>
              <a:t>帳號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CS380B</a:t>
            </a:r>
          </a:p>
          <a:p>
            <a:pPr lvl="1"/>
            <a:r>
              <a:rPr lang="zh-TW" altLang="en-US" dirty="0"/>
              <a:t>密碼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YZUCS380B</a:t>
            </a:r>
            <a:endParaRPr lang="en-US" altLang="zh-TW" dirty="0"/>
          </a:p>
          <a:p>
            <a:pPr lvl="1"/>
            <a:r>
              <a:rPr lang="zh-TW" altLang="en-US" dirty="0"/>
              <a:t>資料庫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CS380B</a:t>
            </a:r>
          </a:p>
          <a:p>
            <a:pPr lvl="1"/>
            <a:r>
              <a:rPr lang="zh-TW" altLang="en-US" dirty="0"/>
              <a:t>資料表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sID</a:t>
            </a:r>
            <a:r>
              <a:rPr lang="en-US" altLang="zh-TW" dirty="0"/>
              <a:t> (</a:t>
            </a:r>
            <a:r>
              <a:rPr lang="zh-TW" altLang="en-US" dirty="0"/>
              <a:t>請自建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phpmyadmin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http://140.138.155.243/</a:t>
            </a:r>
            <a:r>
              <a:rPr lang="en-US" altLang="zh-TW" dirty="0" err="1">
                <a:hlinkClick r:id="rId2"/>
              </a:rPr>
              <a:t>phpmyadmin</a:t>
            </a:r>
            <a:r>
              <a:rPr lang="en-US" altLang="zh-TW">
                <a:hlinkClick r:id="rId2"/>
              </a:rPr>
              <a:t>/</a:t>
            </a:r>
            <a:endParaRPr lang="en-US" altLang="zh-TW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298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PWA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+20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  <a:hlinkClick r:id="rId2"/>
              </a:rPr>
              <a:t>https://www.codepulse.com.tw/zh-tw/Progressive_Web_Apps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Line Bot +20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捐款人輸入繳費編號，機器人自動回傳是否已繳費成功及金額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2772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5289</TotalTime>
  <Words>574</Words>
  <Application>Microsoft Office PowerPoint</Application>
  <PresentationFormat>如螢幕大小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Corbel</vt:lpstr>
      <vt:lpstr>Custom Theme</vt:lpstr>
      <vt:lpstr>Homework 2</vt:lpstr>
      <vt:lpstr>新創公司募資網站</vt:lpstr>
      <vt:lpstr>新創公司募資網站</vt:lpstr>
      <vt:lpstr>新創公司募資網站</vt:lpstr>
      <vt:lpstr>新創公司募資網站</vt:lpstr>
      <vt:lpstr>新創公司募資網站</vt:lpstr>
      <vt:lpstr>Bonus</vt:lpstr>
      <vt:lpstr>SQL</vt:lpstr>
      <vt:lpstr>Bonus</vt:lpstr>
      <vt:lpstr>Deadline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簡廷因</cp:lastModifiedBy>
  <cp:revision>153</cp:revision>
  <dcterms:created xsi:type="dcterms:W3CDTF">2014-10-13T00:41:19Z</dcterms:created>
  <dcterms:modified xsi:type="dcterms:W3CDTF">2024-10-16T04:38:45Z</dcterms:modified>
</cp:coreProperties>
</file>