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31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14" r:id="rId23"/>
    <p:sldId id="277" r:id="rId24"/>
    <p:sldId id="278" r:id="rId25"/>
    <p:sldId id="279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315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D21A4-67FE-407D-AF3F-EBC86474B16A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31EB7-E31A-4C84-81E3-D24B93FED7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53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B840-E96A-41F2-99E2-DE559853E7AC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E3EA4-A3DB-4F7A-8FC9-053EC394FF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82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0DFF-CE8A-4E20-807F-CDCECF712BC2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2F8FC6-1A18-4912-AD40-39A430936D5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14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B840-E96A-41F2-99E2-DE559853E7AC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E3EA4-A3DB-4F7A-8FC9-053EC394FF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90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B840-E96A-41F2-99E2-DE559853E7AC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E3EA4-A3DB-4F7A-8FC9-053EC394FF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05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B840-E96A-41F2-99E2-DE559853E7AC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E3EA4-A3DB-4F7A-8FC9-053EC394FF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306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B840-E96A-41F2-99E2-DE559853E7AC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E3EA4-A3DB-4F7A-8FC9-053EC394FF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08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B840-E96A-41F2-99E2-DE559853E7AC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E3EA4-A3DB-4F7A-8FC9-053EC394FF2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55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81E9B840-E96A-41F2-99E2-DE559853E7AC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E90E3EA4-A3DB-4F7A-8FC9-053EC394FF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74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PORT" TargetMode="External"/><Relationship Id="rId2" Type="http://schemas.openxmlformats.org/officeDocument/2006/relationships/hyperlink" Target="http://YOURIP:POR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YOURIP:PORT/phpmyadm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://www.noip.com/download?page=wi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ninety9namesblogspotcom/vmnetcfg_VMware_Player_6.0.3.rar?attredirects=0&amp;d=1" TargetMode="Externa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/>
              <a:t>2024.09.10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Install web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397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(optional) Apache Error</a:t>
            </a:r>
          </a:p>
          <a:p>
            <a:pPr lvl="1"/>
            <a:r>
              <a:rPr lang="en-US" altLang="zh-TW" dirty="0"/>
              <a:t>Port 80 error -&gt; </a:t>
            </a:r>
            <a:r>
              <a:rPr lang="en-US" altLang="zh-TW" dirty="0" err="1"/>
              <a:t>httpd.conf</a:t>
            </a:r>
            <a:endParaRPr lang="en-US" altLang="zh-TW" dirty="0"/>
          </a:p>
          <a:p>
            <a:pPr lvl="1"/>
            <a:r>
              <a:rPr lang="en-US" altLang="zh-TW" dirty="0"/>
              <a:t>Port 443 error -&gt; </a:t>
            </a:r>
            <a:r>
              <a:rPr lang="en-US" altLang="zh-TW" dirty="0" err="1"/>
              <a:t>httpd-ssl.conf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822" y="2868259"/>
            <a:ext cx="6870357" cy="385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85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(optional) Apache Error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31" y="2488471"/>
            <a:ext cx="6315075" cy="10572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29444" y="2187038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httpd.conf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230" y="4273335"/>
            <a:ext cx="5200650" cy="10572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46555" y="4039801"/>
            <a:ext cx="1510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httpd-ssl.conf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58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020889"/>
            <a:ext cx="63341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4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Server URL:</a:t>
            </a:r>
          </a:p>
          <a:p>
            <a:pPr lvl="1"/>
            <a:r>
              <a:rPr lang="en-US" altLang="zh-TW" dirty="0">
                <a:hlinkClick r:id="rId2"/>
              </a:rPr>
              <a:t>http://YOURIP:PORT/</a:t>
            </a:r>
            <a:r>
              <a:rPr lang="zh-TW" altLang="en-US" dirty="0"/>
              <a:t>  </a:t>
            </a:r>
            <a:r>
              <a:rPr lang="en-US" altLang="zh-TW" dirty="0"/>
              <a:t>or </a:t>
            </a:r>
            <a:r>
              <a:rPr lang="en-US" altLang="zh-TW" dirty="0">
                <a:hlinkClick r:id="rId3"/>
              </a:rPr>
              <a:t>http://localhost:PORT</a:t>
            </a:r>
            <a:endParaRPr lang="en-US" altLang="zh-TW" dirty="0"/>
          </a:p>
          <a:p>
            <a:pPr lvl="2"/>
            <a:r>
              <a:rPr lang="zh-TW" altLang="en-US" dirty="0"/>
              <a:t>開始</a:t>
            </a:r>
            <a:r>
              <a:rPr lang="en-US" altLang="zh-TW" dirty="0"/>
              <a:t>-&gt;</a:t>
            </a:r>
            <a:r>
              <a:rPr lang="zh-TW" altLang="en-US" dirty="0"/>
              <a:t>執行</a:t>
            </a:r>
            <a:r>
              <a:rPr lang="en-US" altLang="zh-TW" dirty="0"/>
              <a:t>-&gt;</a:t>
            </a:r>
            <a:r>
              <a:rPr lang="en-US" altLang="zh-TW" dirty="0" err="1"/>
              <a:t>cmd</a:t>
            </a:r>
            <a:r>
              <a:rPr lang="en-US" altLang="zh-TW" dirty="0"/>
              <a:t>-&gt;ipconfig</a:t>
            </a:r>
          </a:p>
          <a:p>
            <a:pPr lvl="1"/>
            <a:r>
              <a:rPr lang="en-US" altLang="zh-TW" dirty="0"/>
              <a:t>1008</a:t>
            </a:r>
            <a:r>
              <a:rPr lang="zh-TW" altLang="en-US" dirty="0"/>
              <a:t>教室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140.138.144.xx</a:t>
            </a:r>
            <a:r>
              <a:rPr lang="en-US" altLang="zh-TW" dirty="0"/>
              <a:t> ~ </a:t>
            </a:r>
            <a:r>
              <a:rPr lang="en-US" altLang="zh-TW" dirty="0" err="1"/>
              <a:t>140.138.144.xx</a:t>
            </a:r>
            <a:endParaRPr lang="en-US" altLang="zh-TW" dirty="0"/>
          </a:p>
          <a:p>
            <a:pPr lvl="2"/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2" y="4028303"/>
            <a:ext cx="4005307" cy="257526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313431" y="5254622"/>
            <a:ext cx="988540" cy="23065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3929449" y="2281882"/>
            <a:ext cx="461320" cy="30880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2B430D74-F9BC-4617-8E17-AED18DA09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034" y="3994508"/>
            <a:ext cx="4005307" cy="2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4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Check PHP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7AC9992-D80F-4D21-BDEC-F04FC1FF9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2666150"/>
            <a:ext cx="5852273" cy="38172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53382" y="2740286"/>
            <a:ext cx="502483" cy="191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A33CCD9-E578-442A-9246-041AD12DD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180" y="2642340"/>
            <a:ext cx="4568839" cy="386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8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Apache configuration</a:t>
            </a:r>
          </a:p>
          <a:p>
            <a:pPr lvl="1"/>
            <a:r>
              <a:rPr lang="en-US" altLang="zh-TW" dirty="0"/>
              <a:t>INSTALL</a:t>
            </a:r>
            <a:r>
              <a:rPr lang="zh-TW" altLang="en-US" dirty="0"/>
              <a:t> </a:t>
            </a:r>
            <a:r>
              <a:rPr lang="en-US" altLang="zh-TW" dirty="0"/>
              <a:t>DIR/apache/</a:t>
            </a:r>
            <a:r>
              <a:rPr lang="en-US" altLang="zh-TW" dirty="0" err="1"/>
              <a:t>conf</a:t>
            </a:r>
            <a:r>
              <a:rPr lang="en-US" altLang="zh-TW" dirty="0"/>
              <a:t>/</a:t>
            </a:r>
            <a:r>
              <a:rPr lang="en-US" altLang="zh-TW" dirty="0" err="1"/>
              <a:t>httpd.conf</a:t>
            </a:r>
            <a:endParaRPr lang="en-US" altLang="zh-TW" dirty="0"/>
          </a:p>
          <a:p>
            <a:pPr lvl="2"/>
            <a:r>
              <a:rPr lang="en-US" altLang="zh-TW" dirty="0" err="1"/>
              <a:t>ServerRoot</a:t>
            </a:r>
            <a:r>
              <a:rPr lang="en-US" altLang="zh-TW" dirty="0"/>
              <a:t>	#</a:t>
            </a:r>
            <a:r>
              <a:rPr lang="zh-TW" altLang="en-US" dirty="0"/>
              <a:t>安裝位置</a:t>
            </a:r>
            <a:endParaRPr lang="en-US" altLang="zh-TW" dirty="0"/>
          </a:p>
          <a:p>
            <a:pPr lvl="2"/>
            <a:r>
              <a:rPr lang="en-US" altLang="zh-TW" dirty="0"/>
              <a:t>Listen # Port </a:t>
            </a:r>
            <a:r>
              <a:rPr lang="zh-TW" altLang="en-US" dirty="0"/>
              <a:t>預設</a:t>
            </a:r>
            <a:r>
              <a:rPr lang="en-US" altLang="zh-TW" dirty="0"/>
              <a:t>80</a:t>
            </a:r>
          </a:p>
          <a:p>
            <a:pPr lvl="2"/>
            <a:r>
              <a:rPr lang="en-US" altLang="zh-TW" dirty="0" err="1"/>
              <a:t>DocumentRoot</a:t>
            </a:r>
            <a:r>
              <a:rPr lang="zh-TW" altLang="en-US" dirty="0"/>
              <a:t> </a:t>
            </a:r>
            <a:r>
              <a:rPr lang="en-US" altLang="zh-TW" dirty="0"/>
              <a:t>#</a:t>
            </a:r>
            <a:r>
              <a:rPr lang="zh-TW" altLang="en-US" dirty="0"/>
              <a:t>網頁檔案位置</a:t>
            </a:r>
            <a:endParaRPr lang="en-US" altLang="zh-TW" dirty="0"/>
          </a:p>
          <a:p>
            <a:pPr lvl="1"/>
            <a:r>
              <a:rPr lang="en-US" altLang="zh-TW" dirty="0"/>
              <a:t>INSTALL</a:t>
            </a:r>
            <a:r>
              <a:rPr lang="zh-TW" altLang="en-US" dirty="0"/>
              <a:t> </a:t>
            </a:r>
            <a:r>
              <a:rPr lang="en-US" altLang="zh-TW" dirty="0"/>
              <a:t>DIR/</a:t>
            </a:r>
            <a:r>
              <a:rPr lang="en-US" altLang="zh-TW" dirty="0" err="1"/>
              <a:t>htdocs</a:t>
            </a:r>
            <a:r>
              <a:rPr lang="en-US" altLang="zh-TW" dirty="0"/>
              <a:t> #</a:t>
            </a:r>
            <a:r>
              <a:rPr lang="zh-TW" altLang="en-US" dirty="0"/>
              <a:t>預設網頁檔案位置</a:t>
            </a:r>
            <a:endParaRPr lang="en-US" altLang="zh-TW" dirty="0"/>
          </a:p>
          <a:p>
            <a:pPr lvl="2"/>
            <a:r>
              <a:rPr lang="en-US" altLang="zh-TW" dirty="0"/>
              <a:t>C:/xampp/htdocs</a:t>
            </a:r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702" y="3990109"/>
            <a:ext cx="4645883" cy="27266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71108" y="4671753"/>
            <a:ext cx="874376" cy="170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36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Test Server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114845" y="416695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16" y="2015331"/>
            <a:ext cx="3371850" cy="1847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638" y="3557716"/>
            <a:ext cx="4246604" cy="186888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1" y="4074712"/>
            <a:ext cx="4098603" cy="261302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811" y="5606417"/>
            <a:ext cx="3333750" cy="115252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219666" y="5407050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“</a:t>
            </a:r>
            <a:r>
              <a:rPr lang="zh-TW" altLang="en-US" dirty="0">
                <a:solidFill>
                  <a:srgbClr val="FF0000"/>
                </a:solidFill>
              </a:rPr>
              <a:t>存檔類型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要改成</a:t>
            </a:r>
            <a:r>
              <a:rPr lang="en-US" altLang="zh-TW" dirty="0">
                <a:solidFill>
                  <a:srgbClr val="FF0000"/>
                </a:solidFill>
              </a:rPr>
              <a:t>”html”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03561" y="695394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"utf-8"&gt;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 Hello World 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 Hello World!! 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75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Setup 404 Error </a:t>
            </a:r>
          </a:p>
          <a:p>
            <a:pPr lvl="1"/>
            <a:r>
              <a:rPr lang="en-US" altLang="zh-TW" dirty="0"/>
              <a:t>Windows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Xampp</a:t>
            </a:r>
            <a:r>
              <a:rPr lang="en-US" altLang="zh-TW" dirty="0"/>
              <a:t>)</a:t>
            </a:r>
          </a:p>
          <a:p>
            <a:pPr lvl="2"/>
            <a:r>
              <a:rPr lang="en-US" altLang="zh-TW" dirty="0"/>
              <a:t>INSTALL DIR/apache/</a:t>
            </a:r>
            <a:r>
              <a:rPr lang="en-US" altLang="zh-TW" dirty="0" err="1"/>
              <a:t>conf</a:t>
            </a:r>
            <a:r>
              <a:rPr lang="en-US" altLang="zh-TW" dirty="0"/>
              <a:t>/</a:t>
            </a:r>
            <a:r>
              <a:rPr lang="en-US" altLang="zh-TW" dirty="0" err="1"/>
              <a:t>httpd.conf</a:t>
            </a:r>
            <a:endParaRPr lang="en-US" altLang="zh-TW" dirty="0"/>
          </a:p>
          <a:p>
            <a:pPr lvl="2"/>
            <a:r>
              <a:rPr lang="en-US" altLang="zh-TW" dirty="0"/>
              <a:t>Add file : INSTALL DIR/</a:t>
            </a:r>
            <a:r>
              <a:rPr lang="en-US" altLang="zh-TW" dirty="0" err="1"/>
              <a:t>htdocs</a:t>
            </a:r>
            <a:r>
              <a:rPr lang="en-US" altLang="zh-TW" dirty="0"/>
              <a:t>/missing.html</a:t>
            </a:r>
          </a:p>
          <a:p>
            <a:pPr lvl="1"/>
            <a:r>
              <a:rPr lang="en-US" altLang="zh-TW" dirty="0"/>
              <a:t>Linux (apache)</a:t>
            </a:r>
          </a:p>
          <a:p>
            <a:pPr lvl="2"/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/apache2/</a:t>
            </a:r>
            <a:r>
              <a:rPr lang="en-US" altLang="zh-TW" dirty="0" err="1"/>
              <a:t>conf</a:t>
            </a:r>
            <a:r>
              <a:rPr lang="en-US" altLang="zh-TW" dirty="0"/>
              <a:t>-available/localized-error-</a:t>
            </a:r>
            <a:r>
              <a:rPr lang="en-US" altLang="zh-TW" dirty="0" err="1"/>
              <a:t>pages.conf</a:t>
            </a:r>
            <a:endParaRPr lang="en-US" altLang="zh-TW" dirty="0"/>
          </a:p>
          <a:p>
            <a:pPr lvl="2"/>
            <a:r>
              <a:rPr lang="en-US" altLang="zh-TW" dirty="0"/>
              <a:t>Add file : /</a:t>
            </a:r>
            <a:r>
              <a:rPr lang="en-US" altLang="zh-TW" dirty="0" err="1"/>
              <a:t>var</a:t>
            </a:r>
            <a:r>
              <a:rPr lang="en-US" altLang="zh-TW" dirty="0"/>
              <a:t>/www/html/missing.html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4D66FA-8E8B-4E4E-970D-E8997DA6630E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582563" y="4556503"/>
            <a:ext cx="702687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ErrorDocument 404 /missing.html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(For XAMPP)</a:t>
            </a:r>
          </a:p>
          <a:p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altLang="zh-TW" sz="16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/extra/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httpd-multilang-errordoc.conf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214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41273" y="1276556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"utf-8"&gt;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 Error Page 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&lt;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 Error Page 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b="1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kern="0" dirty="0">
                <a:solidFill>
                  <a:srgbClr val="8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86900" y="1208850"/>
            <a:ext cx="3079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missing.html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42" y="4225039"/>
            <a:ext cx="3722644" cy="24083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550" y="4365407"/>
            <a:ext cx="51244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66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Check MySQL</a:t>
            </a:r>
          </a:p>
          <a:p>
            <a:pPr lvl="1"/>
            <a:r>
              <a:rPr lang="en-US" altLang="zh-TW" dirty="0">
                <a:hlinkClick r:id="rId2"/>
              </a:rPr>
              <a:t>http://YOURIP:PORT/phpmyadmin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87900"/>
            <a:ext cx="4900408" cy="25505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78922" y="2610317"/>
            <a:ext cx="545486" cy="223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975" y="3452008"/>
            <a:ext cx="6468528" cy="33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Install XAMPP server (windows)</a:t>
            </a:r>
          </a:p>
          <a:p>
            <a:pPr lvl="1"/>
            <a:r>
              <a:rPr lang="en-US" altLang="zh-TW" dirty="0"/>
              <a:t>Apache</a:t>
            </a:r>
          </a:p>
          <a:p>
            <a:pPr lvl="1"/>
            <a:r>
              <a:rPr lang="en-US" altLang="zh-TW" dirty="0"/>
              <a:t>PHP</a:t>
            </a:r>
          </a:p>
          <a:p>
            <a:pPr lvl="1"/>
            <a:r>
              <a:rPr lang="en-US" altLang="zh-TW" dirty="0" err="1"/>
              <a:t>MariaDB</a:t>
            </a:r>
            <a:r>
              <a:rPr lang="en-US" altLang="zh-TW" dirty="0"/>
              <a:t> (MySQL)</a:t>
            </a:r>
          </a:p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130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(optional) Access forbidden!</a:t>
            </a:r>
          </a:p>
          <a:p>
            <a:pPr lvl="1"/>
            <a:r>
              <a:rPr lang="en-US" altLang="zh-TW" dirty="0"/>
              <a:t>Modify </a:t>
            </a:r>
            <a:r>
              <a:rPr lang="en-US" altLang="zh-TW" dirty="0" err="1"/>
              <a:t>httpd-xampp.conf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84" y="2884832"/>
            <a:ext cx="8654328" cy="195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49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83" y="4973136"/>
            <a:ext cx="6534150" cy="12668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997" y="3605887"/>
            <a:ext cx="6486525" cy="1266825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(optional) Access forbidden!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459892" y="4250725"/>
            <a:ext cx="1408670" cy="189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459892" y="5590820"/>
            <a:ext cx="2087468" cy="228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731801" y="6245225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After modify the file, restart apache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290" y="846959"/>
            <a:ext cx="4415111" cy="260127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956590" y="1736873"/>
            <a:ext cx="988540" cy="230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06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新增使用者</a:t>
            </a:r>
            <a:endParaRPr lang="en-US" altLang="zh-TW" dirty="0"/>
          </a:p>
          <a:p>
            <a:pPr lvl="1"/>
            <a:r>
              <a:rPr lang="zh-TW" altLang="en-US" dirty="0"/>
              <a:t>使用者 </a:t>
            </a:r>
            <a:r>
              <a:rPr lang="en-US" altLang="zh-TW" dirty="0"/>
              <a:t>-&gt;</a:t>
            </a:r>
            <a:r>
              <a:rPr lang="zh-TW" altLang="en-US" dirty="0"/>
              <a:t>新增使用者帳號</a:t>
            </a:r>
            <a:r>
              <a:rPr lang="en-US" altLang="zh-TW" dirty="0"/>
              <a:t>(</a:t>
            </a:r>
            <a:r>
              <a:rPr lang="zh-TW" altLang="en-US" dirty="0"/>
              <a:t>管理者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CDCA2DC-7185-4775-A81C-BF43D0600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86" y="2425417"/>
            <a:ext cx="7900311" cy="43756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952686" y="6406699"/>
            <a:ext cx="1268362" cy="386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1531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Set root password</a:t>
            </a:r>
          </a:p>
          <a:p>
            <a:pPr lvl="1"/>
            <a:r>
              <a:rPr lang="zh-TW" altLang="en-US" dirty="0"/>
              <a:t>使用者 </a:t>
            </a:r>
            <a:r>
              <a:rPr lang="en-US" altLang="zh-TW" dirty="0"/>
              <a:t>-&gt; root -&gt;</a:t>
            </a:r>
            <a:r>
              <a:rPr lang="zh-TW" altLang="en-US" dirty="0"/>
              <a:t> 編輯權限 </a:t>
            </a:r>
            <a:r>
              <a:rPr lang="en-US" altLang="zh-TW" dirty="0"/>
              <a:t>-&gt;</a:t>
            </a:r>
            <a:r>
              <a:rPr lang="zh-TW" altLang="en-US" dirty="0"/>
              <a:t>修改密碼</a:t>
            </a:r>
            <a:endParaRPr lang="en-US" altLang="zh-TW" dirty="0"/>
          </a:p>
          <a:p>
            <a:pPr lvl="1"/>
            <a:r>
              <a:rPr lang="zh-TW" altLang="en-US" dirty="0"/>
              <a:t>主機 </a:t>
            </a:r>
            <a:r>
              <a:rPr lang="en-US" altLang="zh-TW" dirty="0"/>
              <a:t>127.0.0.1, ::1, localhost </a:t>
            </a:r>
            <a:r>
              <a:rPr lang="zh-TW" altLang="en-US" dirty="0"/>
              <a:t>都要改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74" y="2844769"/>
            <a:ext cx="4067947" cy="162569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654378" y="3791897"/>
            <a:ext cx="584886" cy="667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973" y="4850743"/>
            <a:ext cx="4210050" cy="9620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46172" y="4801316"/>
            <a:ext cx="811428" cy="384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829" y="2917167"/>
            <a:ext cx="44577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80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Login with password</a:t>
            </a:r>
          </a:p>
          <a:p>
            <a:pPr lvl="1"/>
            <a:r>
              <a:rPr lang="en-US" altLang="zh-TW" dirty="0"/>
              <a:t>Modify </a:t>
            </a:r>
            <a:r>
              <a:rPr lang="en-US" altLang="zh-TW" dirty="0" err="1"/>
              <a:t>phpMyAdmin</a:t>
            </a:r>
            <a:r>
              <a:rPr lang="en-US" altLang="zh-TW" dirty="0"/>
              <a:t> (</a:t>
            </a:r>
            <a:r>
              <a:rPr lang="en-US" altLang="zh-TW" dirty="0" err="1"/>
              <a:t>config.inc.php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6" y="2475985"/>
            <a:ext cx="2466975" cy="17907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6" y="2509323"/>
            <a:ext cx="5057775" cy="1724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6" y="4430713"/>
            <a:ext cx="505777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61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5" y="1673226"/>
            <a:ext cx="4095750" cy="4810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7291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Create a database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3" y="2514600"/>
            <a:ext cx="53244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81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Sign in and confirm</a:t>
            </a:r>
          </a:p>
          <a:p>
            <a:pPr lvl="1"/>
            <a:r>
              <a:rPr lang="en-US" altLang="zh-TW" dirty="0"/>
              <a:t>https://www.noip.com/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0266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52" y="2145668"/>
            <a:ext cx="8232496" cy="4666398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a host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66790" y="2652376"/>
            <a:ext cx="74291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066790" y="2880976"/>
            <a:ext cx="829733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453168" y="3018598"/>
            <a:ext cx="902701" cy="248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11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588" y="2399781"/>
            <a:ext cx="736282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1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Download XAMPP</a:t>
            </a:r>
          </a:p>
          <a:p>
            <a:pPr lvl="1"/>
            <a:r>
              <a:rPr lang="en-US" altLang="zh-TW" dirty="0"/>
              <a:t>https://www.apachefriends.org/zh_tw/index.html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D69B49-A736-4BF7-8DC3-37436243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5" y="2855983"/>
            <a:ext cx="6021478" cy="32701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87505" y="5622085"/>
            <a:ext cx="1404046" cy="442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D85039F-E468-4BA1-A695-C1D3698A0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56" y="2589816"/>
            <a:ext cx="5438969" cy="40316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77105" y="5132439"/>
            <a:ext cx="4915416" cy="4424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391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dynamic DNS update client </a:t>
            </a:r>
          </a:p>
          <a:p>
            <a:pPr lvl="1"/>
            <a:r>
              <a:rPr lang="en-US" altLang="zh-TW" dirty="0">
                <a:hlinkClick r:id="rId2"/>
              </a:rPr>
              <a:t>http://www.noip.com/download?page=win</a:t>
            </a:r>
            <a:endParaRPr lang="en-US" altLang="zh-TW" dirty="0"/>
          </a:p>
          <a:p>
            <a:pPr lvl="1"/>
            <a:r>
              <a:rPr lang="zh-TW" altLang="en-US" dirty="0"/>
              <a:t>浮動</a:t>
            </a:r>
            <a:r>
              <a:rPr lang="en-US" altLang="zh-TW" dirty="0"/>
              <a:t>IP</a:t>
            </a:r>
            <a:r>
              <a:rPr lang="zh-TW" altLang="en-US" dirty="0"/>
              <a:t>使用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811" y="2955519"/>
            <a:ext cx="7944379" cy="34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67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Login DUC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2259013"/>
            <a:ext cx="33718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91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7613"/>
          <a:stretch/>
        </p:blipFill>
        <p:spPr>
          <a:xfrm>
            <a:off x="1781866" y="2310939"/>
            <a:ext cx="8428934" cy="30600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81866" y="3408218"/>
            <a:ext cx="1363116" cy="2909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499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67" y="2256512"/>
            <a:ext cx="6781270" cy="4466551"/>
          </a:xfrm>
          <a:prstGeom prst="rect">
            <a:avLst/>
          </a:prstGeom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DUC</a:t>
            </a:r>
          </a:p>
          <a:p>
            <a:pPr lvl="1"/>
            <a:r>
              <a:rPr lang="en-US" altLang="zh-TW" dirty="0"/>
              <a:t>Edit Hosts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No-IP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6886376" y="4116173"/>
            <a:ext cx="1878227" cy="31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31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Arachni</a:t>
            </a:r>
            <a:endParaRPr lang="en-US" altLang="zh-TW" dirty="0"/>
          </a:p>
          <a:p>
            <a:pPr lvl="1"/>
            <a:r>
              <a:rPr lang="en-US" altLang="zh-TW" dirty="0"/>
              <a:t>Web security scanner framework</a:t>
            </a:r>
          </a:p>
          <a:p>
            <a:pPr lvl="1"/>
            <a:r>
              <a:rPr lang="en-US" altLang="zh-TW" dirty="0"/>
              <a:t>https://www.arachni-scanner.com/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Arachni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6DEC1F8-23DC-4489-A243-53F3067D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260" y="2928899"/>
            <a:ext cx="9271819" cy="307902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2AEBAEA-D707-40E0-B096-E17793855EA0}"/>
              </a:ext>
            </a:extLst>
          </p:cNvPr>
          <p:cNvSpPr txBox="1"/>
          <p:nvPr/>
        </p:nvSpPr>
        <p:spPr>
          <a:xfrm>
            <a:off x="429178" y="6498535"/>
            <a:ext cx="60969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/>
              <a:t>http://140.138.144.108:5000/sharing/tYNgLTnxy</a:t>
            </a:r>
          </a:p>
        </p:txBody>
      </p:sp>
    </p:spTree>
    <p:extLst>
      <p:ext uri="{BB962C8B-B14F-4D97-AF65-F5344CB8AC3E}">
        <p14:creationId xmlns:p14="http://schemas.microsoft.com/office/powerpoint/2010/main" val="2586880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Arachni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379" y="1920239"/>
            <a:ext cx="5716115" cy="2972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4815" y="3116566"/>
            <a:ext cx="6641436" cy="33296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46125" y="3532909"/>
            <a:ext cx="1579418" cy="157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901740" y="5414181"/>
            <a:ext cx="1579418" cy="157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966137" y="6169224"/>
            <a:ext cx="4116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arachni-1.5.1-0.5.12-windows-x86_64\bin</a:t>
            </a:r>
          </a:p>
        </p:txBody>
      </p:sp>
    </p:spTree>
    <p:extLst>
      <p:ext uri="{BB962C8B-B14F-4D97-AF65-F5344CB8AC3E}">
        <p14:creationId xmlns:p14="http://schemas.microsoft.com/office/powerpoint/2010/main" val="2581796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http://localhost:9292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Arachni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300" y="2221129"/>
            <a:ext cx="4067030" cy="21875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6" y="2221129"/>
            <a:ext cx="5591175" cy="4676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96000" y="55775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E-mail: admin@admin.admin</a:t>
            </a:r>
          </a:p>
          <a:p>
            <a:r>
              <a:rPr lang="zh-TW" altLang="en-US" dirty="0"/>
              <a:t>Password: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825268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Arachni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78" y="1723443"/>
            <a:ext cx="7564841" cy="15037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73" y="3615992"/>
            <a:ext cx="8218256" cy="31574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98073" y="4779818"/>
            <a:ext cx="4289368" cy="34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81329" y="6479295"/>
            <a:ext cx="440446" cy="340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201125" y="1676757"/>
            <a:ext cx="637180" cy="384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823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Arachni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17" y="1502466"/>
            <a:ext cx="8098367" cy="506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3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>
            <a:extLst>
              <a:ext uri="{FF2B5EF4-FFF2-40B4-BE49-F238E27FC236}">
                <a16:creationId xmlns:a16="http://schemas.microsoft.com/office/drawing/2014/main" id="{D4AD20A1-04A2-413A-AF3E-FA308276F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6283973-9FCE-48B6-ADA7-0C7629819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Q&amp;A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7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Apache / MySQL / PHP / </a:t>
            </a:r>
            <a:r>
              <a:rPr lang="en-US" altLang="zh-TW" dirty="0" err="1"/>
              <a:t>phpMyAdmin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25" y="2589540"/>
            <a:ext cx="4291914" cy="35961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B25A2BF-F635-47C8-927B-1B1BC46CD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666" y="2589538"/>
            <a:ext cx="4320560" cy="359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3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55157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Ubuntu 22.04</a:t>
            </a:r>
          </a:p>
          <a:p>
            <a:pPr lvl="1"/>
            <a:endParaRPr lang="en-US" altLang="zh-TW" dirty="0"/>
          </a:p>
          <a:p>
            <a:r>
              <a:rPr lang="en-US" altLang="zh-TW" dirty="0" err="1"/>
              <a:t>Vmware</a:t>
            </a:r>
            <a:r>
              <a:rPr lang="en-US" altLang="zh-TW" dirty="0"/>
              <a:t> Player</a:t>
            </a:r>
          </a:p>
          <a:p>
            <a:pPr lvl="1"/>
            <a:r>
              <a:rPr lang="en-US" altLang="zh-TW" dirty="0"/>
              <a:t>Create a New Virtual Machine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284" y="3103761"/>
            <a:ext cx="3116076" cy="3688337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5404023" y="2438401"/>
            <a:ext cx="3682313" cy="33939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322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Personal information</a:t>
            </a:r>
          </a:p>
          <a:p>
            <a:pPr lvl="1"/>
            <a:r>
              <a:rPr lang="en-US" altLang="zh-TW" dirty="0"/>
              <a:t>User name</a:t>
            </a:r>
          </a:p>
          <a:p>
            <a:pPr lvl="1"/>
            <a:r>
              <a:rPr lang="en-US" altLang="zh-TW" dirty="0"/>
              <a:t>Password</a:t>
            </a:r>
          </a:p>
          <a:p>
            <a:r>
              <a:rPr lang="en-US" altLang="zh-TW" dirty="0"/>
              <a:t>Install Location</a:t>
            </a:r>
          </a:p>
          <a:p>
            <a:pPr lvl="1"/>
            <a:r>
              <a:rPr lang="en-US" altLang="zh-TW" dirty="0"/>
              <a:t>Please select D:\Web\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172" y="3624650"/>
            <a:ext cx="3119400" cy="323335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662" y="3624649"/>
            <a:ext cx="3140434" cy="32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91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Specify Disk Capacity</a:t>
            </a:r>
          </a:p>
          <a:p>
            <a:pPr lvl="1"/>
            <a:r>
              <a:rPr lang="en-US" altLang="zh-TW" dirty="0"/>
              <a:t>40GB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Finish</a:t>
            </a:r>
          </a:p>
          <a:p>
            <a:pPr lvl="1"/>
            <a:r>
              <a:rPr lang="en-US" altLang="zh-TW" dirty="0"/>
              <a:t>Check Network Adapter : NAT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117" y="3625200"/>
            <a:ext cx="3119119" cy="32328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027" y="3625200"/>
            <a:ext cx="3126458" cy="32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70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906" y="1743900"/>
            <a:ext cx="5704188" cy="51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61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24" y="1742400"/>
            <a:ext cx="5764752" cy="51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64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Login</a:t>
            </a:r>
          </a:p>
          <a:p>
            <a:pPr lvl="1"/>
            <a:r>
              <a:rPr lang="en-US" altLang="zh-TW" dirty="0"/>
              <a:t>To return to your computer, press </a:t>
            </a:r>
            <a:r>
              <a:rPr lang="en-US" altLang="zh-TW" dirty="0" err="1"/>
              <a:t>Ctrl+Alt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09" y="2483081"/>
            <a:ext cx="62960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188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72498" y="1812325"/>
            <a:ext cx="739757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建立資料夾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–s 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變更使用者為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apt-get update 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更新套件資料庫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apt-get install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openssh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-server 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安裝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endParaRPr lang="zh-TW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98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Connect to server</a:t>
            </a:r>
          </a:p>
          <a:p>
            <a:pPr lvl="1"/>
            <a:r>
              <a:rPr lang="en-US" altLang="zh-TW" dirty="0" err="1"/>
              <a:t>mobaxterm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625200"/>
            <a:ext cx="3796467" cy="32328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24001" y="3026847"/>
            <a:ext cx="33392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ifconfig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查詢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</a:p>
        </p:txBody>
      </p:sp>
      <p:sp>
        <p:nvSpPr>
          <p:cNvPr id="7" name="矩形 6"/>
          <p:cNvSpPr/>
          <p:nvPr/>
        </p:nvSpPr>
        <p:spPr>
          <a:xfrm>
            <a:off x="2364259" y="4082305"/>
            <a:ext cx="790833" cy="21418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155092" y="4070611"/>
            <a:ext cx="878489" cy="2224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C4A18FB-2611-481D-9B2B-D745E987A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304"/>
            <a:ext cx="5630938" cy="321945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A63EFE5-F1F4-42F1-A612-9D5998B9A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787" y="3578920"/>
            <a:ext cx="4800600" cy="320992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450146-200E-43F6-8243-8749CD6443C7}"/>
              </a:ext>
            </a:extLst>
          </p:cNvPr>
          <p:cNvSpPr/>
          <p:nvPr/>
        </p:nvSpPr>
        <p:spPr>
          <a:xfrm>
            <a:off x="6606131" y="3736986"/>
            <a:ext cx="345428" cy="398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>
            <a:cxnSpLocks/>
          </p:cNvCxnSpPr>
          <p:nvPr/>
        </p:nvCxnSpPr>
        <p:spPr>
          <a:xfrm>
            <a:off x="3155091" y="4168346"/>
            <a:ext cx="4543567" cy="43905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95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72498" y="1812325"/>
            <a:ext cx="739757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–s 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變更使用者為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apt-get install vim 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安裝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文字編輯器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apt-get install apache2 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安裝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apache server</a:t>
            </a:r>
          </a:p>
        </p:txBody>
      </p:sp>
    </p:spTree>
    <p:extLst>
      <p:ext uri="{BB962C8B-B14F-4D97-AF65-F5344CB8AC3E}">
        <p14:creationId xmlns:p14="http://schemas.microsoft.com/office/powerpoint/2010/main" val="147328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85" y="2215978"/>
            <a:ext cx="4195951" cy="35334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36" y="2215978"/>
            <a:ext cx="4235165" cy="35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087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Setup apache </a:t>
            </a:r>
          </a:p>
          <a:p>
            <a:pPr lvl="1"/>
            <a:r>
              <a:rPr lang="en-US" altLang="zh-TW" dirty="0"/>
              <a:t>Add server name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Make user directory available</a:t>
            </a:r>
          </a:p>
          <a:p>
            <a:pPr lvl="2"/>
            <a:r>
              <a:rPr lang="en-US" altLang="zh-TW" dirty="0"/>
              <a:t>Default : ~/</a:t>
            </a:r>
            <a:r>
              <a:rPr lang="en-US" altLang="zh-TW" dirty="0" err="1"/>
              <a:t>public_html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397211" y="4474210"/>
            <a:ext cx="739757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/apache2/mods-enabled/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ln -s ../mods-available/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userdir.conf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ln -s ../mods-available/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userdir.load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apachectl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restart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789672" y="2689656"/>
            <a:ext cx="861265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echo "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ServerName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localhost" | 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tee 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/apache2/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-available/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fqdn.conf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ln -s 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/apache2/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-available/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fqdn.conf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/apache2/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-enabled/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fqdn.conf</a:t>
            </a:r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697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Setup apache </a:t>
            </a:r>
          </a:p>
          <a:p>
            <a:pPr lvl="1"/>
            <a:r>
              <a:rPr lang="en-US" altLang="zh-TW" dirty="0"/>
              <a:t>Alias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53729" y="2660822"/>
            <a:ext cx="7397578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/apache2/sites-available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vim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tmp.conf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進入後按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開始編輯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/apache2/sites-enabled/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ln –s 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/apache2/sites-available/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tmp.conf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apachectl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restart</a:t>
            </a:r>
          </a:p>
        </p:txBody>
      </p:sp>
      <p:sp>
        <p:nvSpPr>
          <p:cNvPr id="5" name="矩形 4"/>
          <p:cNvSpPr/>
          <p:nvPr/>
        </p:nvSpPr>
        <p:spPr>
          <a:xfrm>
            <a:off x="1524002" y="4636607"/>
            <a:ext cx="9143999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Alias /tinin "/home/tinin/html"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&lt;Directory "/home/tinin/html"&gt;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Options +ExecCGI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是否可執行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cgi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檔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AllowOverride None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是否讀取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htaccess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檔內容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通常為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rewrite)</a:t>
            </a:r>
            <a:endParaRPr lang="zh-TW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Require all granted 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所有請求都同意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DirectoryIndex index.html</a:t>
            </a:r>
          </a:p>
          <a:p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&lt;/Directory&gt;</a:t>
            </a:r>
          </a:p>
        </p:txBody>
      </p:sp>
      <p:sp>
        <p:nvSpPr>
          <p:cNvPr id="6" name="矩形 5"/>
          <p:cNvSpPr/>
          <p:nvPr/>
        </p:nvSpPr>
        <p:spPr>
          <a:xfrm>
            <a:off x="5065055" y="4267275"/>
            <a:ext cx="2528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</a:t>
            </a:r>
            <a:r>
              <a:rPr lang="en-US" altLang="zh-TW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tmp.conf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368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2540" y="2150076"/>
            <a:ext cx="739757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–l YOURID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vim test.html</a:t>
            </a:r>
          </a:p>
        </p:txBody>
      </p:sp>
      <p:sp>
        <p:nvSpPr>
          <p:cNvPr id="5" name="矩形 4"/>
          <p:cNvSpPr/>
          <p:nvPr/>
        </p:nvSpPr>
        <p:spPr>
          <a:xfrm>
            <a:off x="1488412" y="4051730"/>
            <a:ext cx="458023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&lt;meta charset = "utf-8"&gt;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&lt;title&gt; Hello World &lt;/title&gt;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 Hello World!! &lt;/p&gt;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矩形 7"/>
          <p:cNvSpPr/>
          <p:nvPr/>
        </p:nvSpPr>
        <p:spPr>
          <a:xfrm>
            <a:off x="2643130" y="376932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216" y="3193452"/>
            <a:ext cx="3408425" cy="3664549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3976188" y="3426942"/>
            <a:ext cx="3347251" cy="14251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517557" y="3863182"/>
            <a:ext cx="3731740" cy="18374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7" idx="0"/>
          </p:cNvCxnSpPr>
          <p:nvPr/>
        </p:nvCxnSpPr>
        <p:spPr>
          <a:xfrm flipV="1">
            <a:off x="7755366" y="3623282"/>
            <a:ext cx="392906" cy="51537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249298" y="4138660"/>
            <a:ext cx="94346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YOUR IP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8519428" y="4158421"/>
            <a:ext cx="96750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YOUR ID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1" idx="0"/>
          </p:cNvCxnSpPr>
          <p:nvPr/>
        </p:nvCxnSpPr>
        <p:spPr>
          <a:xfrm flipH="1" flipV="1">
            <a:off x="8811114" y="3623283"/>
            <a:ext cx="226405" cy="53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68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Upload files by </a:t>
            </a:r>
            <a:r>
              <a:rPr lang="en-US" altLang="zh-TW" dirty="0" err="1"/>
              <a:t>Filezilla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24" y="2191266"/>
            <a:ext cx="5730952" cy="466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13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Test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512540" y="2150077"/>
            <a:ext cx="739757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–l YOURID</a:t>
            </a:r>
          </a:p>
          <a:p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~/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/test.html ~/html/</a:t>
            </a:r>
          </a:p>
        </p:txBody>
      </p:sp>
      <p:sp>
        <p:nvSpPr>
          <p:cNvPr id="5" name="矩形 4"/>
          <p:cNvSpPr/>
          <p:nvPr/>
        </p:nvSpPr>
        <p:spPr>
          <a:xfrm>
            <a:off x="1488412" y="4051730"/>
            <a:ext cx="458023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&lt;head&gt;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&lt;meta charset = "utf-8"&gt;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&lt;title&gt; Hello World &lt;/title&gt;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&lt;/head&gt;</a:t>
            </a:r>
          </a:p>
          <a:p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&lt;body&gt;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&lt;p&gt; Hello World!! &lt;/p&gt;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&lt;/body&gt;</a:t>
            </a:r>
          </a:p>
          <a:p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8" name="矩形 7"/>
          <p:cNvSpPr/>
          <p:nvPr/>
        </p:nvSpPr>
        <p:spPr>
          <a:xfrm>
            <a:off x="2643130" y="3769328"/>
            <a:ext cx="2666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test.html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601" y="3257892"/>
            <a:ext cx="3274270" cy="3495932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 flipV="1">
            <a:off x="3976188" y="3426942"/>
            <a:ext cx="3347251" cy="142514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517557" y="3863182"/>
            <a:ext cx="3731740" cy="183740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850958" y="4256938"/>
            <a:ext cx="15477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YOUR ALIAS ID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1" idx="0"/>
          </p:cNvCxnSpPr>
          <p:nvPr/>
        </p:nvCxnSpPr>
        <p:spPr>
          <a:xfrm flipH="1" flipV="1">
            <a:off x="8656496" y="3649362"/>
            <a:ext cx="28089" cy="60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884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Download </a:t>
            </a:r>
            <a:r>
              <a:rPr lang="en-US" altLang="zh-TW" dirty="0" err="1"/>
              <a:t>Vmware</a:t>
            </a:r>
            <a:r>
              <a:rPr lang="en-US" altLang="zh-TW" dirty="0"/>
              <a:t> Player network configuration</a:t>
            </a:r>
          </a:p>
          <a:p>
            <a:pPr lvl="1"/>
            <a:r>
              <a:rPr lang="en-US" altLang="zh-TW" dirty="0">
                <a:hlinkClick r:id="rId2"/>
              </a:rPr>
              <a:t>https://sites.google.com/site/ninety9namesblogspotcom/vmnetcfg_VMware_Player_6.0.3.rar?attredirects=0&amp;d=1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Copy vmnetcfg.exe and vmnetcfglib.dll to </a:t>
            </a:r>
            <a:r>
              <a:rPr lang="en-US" altLang="zh-TW" dirty="0" err="1"/>
              <a:t>Vmware</a:t>
            </a:r>
            <a:r>
              <a:rPr lang="en-US" altLang="zh-TW" dirty="0"/>
              <a:t> Player directory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02187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 vmnetcfg.exe </a:t>
            </a:r>
          </a:p>
          <a:p>
            <a:pPr lvl="1"/>
            <a:r>
              <a:rPr lang="en-US" altLang="zh-TW" dirty="0"/>
              <a:t>VMnet8 -&gt;NAT Settings-&gt;add</a:t>
            </a:r>
          </a:p>
          <a:p>
            <a:pPr lvl="1"/>
            <a:r>
              <a:rPr lang="en-US" altLang="zh-TW" dirty="0"/>
              <a:t>Port : 80 (web server)</a:t>
            </a:r>
          </a:p>
          <a:p>
            <a:pPr lvl="1"/>
            <a:r>
              <a:rPr lang="en-US" altLang="zh-TW" dirty="0"/>
              <a:t>Port : 22 (</a:t>
            </a:r>
            <a:r>
              <a:rPr lang="en-US" altLang="zh-TW" dirty="0" err="1"/>
              <a:t>ssh</a:t>
            </a:r>
            <a:r>
              <a:rPr lang="en-US" altLang="zh-TW" dirty="0"/>
              <a:t> server)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996000"/>
            <a:ext cx="3159657" cy="2808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658" y="3996000"/>
            <a:ext cx="2966281" cy="2808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6" y="1710531"/>
            <a:ext cx="3514725" cy="215265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8743500" y="2948831"/>
            <a:ext cx="1793761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YOUR VIRTUAL IP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4508" y="3996000"/>
            <a:ext cx="3003493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31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開始</a:t>
            </a:r>
            <a:r>
              <a:rPr lang="en-US" altLang="zh-TW" dirty="0"/>
              <a:t>-&gt;</a:t>
            </a:r>
            <a:r>
              <a:rPr lang="zh-TW" altLang="en-US" dirty="0"/>
              <a:t>執行</a:t>
            </a:r>
            <a:r>
              <a:rPr lang="en-US" altLang="zh-TW" dirty="0"/>
              <a:t>-&gt;</a:t>
            </a:r>
            <a:r>
              <a:rPr lang="en-US" altLang="zh-TW" dirty="0" err="1"/>
              <a:t>cmd</a:t>
            </a:r>
            <a:endParaRPr lang="en-US" altLang="zh-TW" dirty="0"/>
          </a:p>
          <a:p>
            <a:pPr lvl="1"/>
            <a:r>
              <a:rPr lang="en-US" altLang="zh-TW" dirty="0"/>
              <a:t>ipconfig /all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apache server 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600201"/>
            <a:ext cx="5029200" cy="532447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847220" y="2396895"/>
            <a:ext cx="2508635" cy="36933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/>
              <a:t>YOUR PHYSICAL IP: PORT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3863546"/>
            <a:ext cx="6237981" cy="30593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01081" y="5362833"/>
            <a:ext cx="914400" cy="28832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>
            <a:stCxn id="9" idx="3"/>
          </p:cNvCxnSpPr>
          <p:nvPr/>
        </p:nvCxnSpPr>
        <p:spPr>
          <a:xfrm flipV="1">
            <a:off x="4415481" y="2240693"/>
            <a:ext cx="3346500" cy="326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85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810544"/>
            <a:ext cx="63246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7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2" y="2295951"/>
            <a:ext cx="3371850" cy="41243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87688" y="1917184"/>
            <a:ext cx="5345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C:\Program Files\Notepad++\notepad++.exe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464" y="2295951"/>
            <a:ext cx="3229801" cy="401469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222" y="2238800"/>
            <a:ext cx="34004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關掉</a:t>
            </a:r>
            <a:r>
              <a:rPr lang="en-US" altLang="zh-TW" dirty="0" err="1"/>
              <a:t>xampp</a:t>
            </a:r>
            <a:r>
              <a:rPr lang="zh-TW" altLang="en-US" dirty="0"/>
              <a:t> </a:t>
            </a:r>
            <a:r>
              <a:rPr lang="en-US" altLang="zh-TW" dirty="0"/>
              <a:t>-&gt; </a:t>
            </a:r>
            <a:r>
              <a:rPr lang="zh-TW" altLang="en-US" dirty="0"/>
              <a:t>搜尋</a:t>
            </a:r>
            <a:r>
              <a:rPr lang="en-US" altLang="zh-TW" dirty="0" err="1"/>
              <a:t>xampp</a:t>
            </a:r>
            <a:r>
              <a:rPr lang="en-US" altLang="zh-TW" dirty="0"/>
              <a:t>-&gt;</a:t>
            </a:r>
            <a:r>
              <a:rPr lang="zh-TW" altLang="en-US" dirty="0"/>
              <a:t>滑鼠右鍵</a:t>
            </a:r>
            <a:r>
              <a:rPr lang="en-US" altLang="zh-TW" dirty="0"/>
              <a:t>-&gt;</a:t>
            </a:r>
            <a:r>
              <a:rPr lang="zh-TW" altLang="en-US" dirty="0"/>
              <a:t>以系統管理員身分執行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57" y="2352502"/>
            <a:ext cx="4813424" cy="39320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957157" y="6040511"/>
            <a:ext cx="2113607" cy="2440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57157" y="2867819"/>
            <a:ext cx="1456901" cy="365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930045" y="3117272"/>
            <a:ext cx="1129934" cy="2078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38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(optional) Apache Error</a:t>
            </a:r>
          </a:p>
          <a:p>
            <a:pPr lvl="1"/>
            <a:r>
              <a:rPr lang="en-US" altLang="zh-TW" dirty="0"/>
              <a:t>Modify </a:t>
            </a:r>
            <a:r>
              <a:rPr lang="en-US" altLang="zh-TW" dirty="0" err="1"/>
              <a:t>config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server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05" y="2784389"/>
            <a:ext cx="6997613" cy="393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686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0.v1</Template>
  <TotalTime>477</TotalTime>
  <Words>1385</Words>
  <Application>Microsoft Office PowerPoint</Application>
  <PresentationFormat>寬螢幕</PresentationFormat>
  <Paragraphs>279</Paragraphs>
  <Slides>57</Slides>
  <Notes>0</Notes>
  <HiddenSlides>18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1" baseType="lpstr">
      <vt:lpstr>Calibri</vt:lpstr>
      <vt:lpstr>Corbel</vt:lpstr>
      <vt:lpstr>Courier New</vt:lpstr>
      <vt:lpstr>Custom Theme</vt:lpstr>
      <vt:lpstr>Install web server</vt:lpstr>
      <vt:lpstr>Outline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Install server</vt:lpstr>
      <vt:lpstr>No-IP</vt:lpstr>
      <vt:lpstr>No-IP</vt:lpstr>
      <vt:lpstr>No-IP</vt:lpstr>
      <vt:lpstr>No-IP</vt:lpstr>
      <vt:lpstr>No-IP</vt:lpstr>
      <vt:lpstr>No-IP</vt:lpstr>
      <vt:lpstr>No-IP</vt:lpstr>
      <vt:lpstr>Arachni</vt:lpstr>
      <vt:lpstr>Arachni</vt:lpstr>
      <vt:lpstr>Arachni</vt:lpstr>
      <vt:lpstr>Arachni</vt:lpstr>
      <vt:lpstr>Arachni</vt:lpstr>
      <vt:lpstr>Q&amp;A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  <vt:lpstr>Install apache server (linux)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web server</dc:title>
  <dc:creator>簡廷因</dc:creator>
  <cp:lastModifiedBy>簡廷因</cp:lastModifiedBy>
  <cp:revision>27</cp:revision>
  <dcterms:created xsi:type="dcterms:W3CDTF">2021-09-13T01:46:19Z</dcterms:created>
  <dcterms:modified xsi:type="dcterms:W3CDTF">2024-09-10T16:05:54Z</dcterms:modified>
</cp:coreProperties>
</file>