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Ajax</a:t>
            </a:r>
            <a:r>
              <a:rPr lang="zh-TW" altLang="en-US" dirty="0"/>
              <a:t> 結合資料庫撰寫連線版大富翁遊戲，遊戲規則如</a:t>
            </a:r>
            <a:r>
              <a:rPr lang="en-US" altLang="zh-TW" dirty="0"/>
              <a:t>HW3</a:t>
            </a:r>
          </a:p>
          <a:p>
            <a:pPr lvl="1"/>
            <a:r>
              <a:rPr lang="zh-TW" altLang="en-US" dirty="0"/>
              <a:t>需有一頁面輸入遊戲室名，根據名稱跳至不同遊戲室</a:t>
            </a:r>
            <a:endParaRPr lang="en-US" altLang="zh-TW" dirty="0"/>
          </a:p>
          <a:p>
            <a:pPr lvl="1"/>
            <a:r>
              <a:rPr lang="zh-TW" altLang="en-US" dirty="0"/>
              <a:t>變數值需存至資料庫內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Ajax</a:t>
            </a:r>
            <a:r>
              <a:rPr lang="zh-TW" altLang="en-US" dirty="0"/>
              <a:t>即時將變數值取出</a:t>
            </a:r>
            <a:endParaRPr lang="en-US" altLang="zh-TW" dirty="0"/>
          </a:p>
          <a:p>
            <a:pPr lvl="1"/>
            <a:r>
              <a:rPr lang="zh-TW" altLang="en-US" dirty="0"/>
              <a:t>需判定目前使用者</a:t>
            </a:r>
            <a:r>
              <a:rPr lang="en-US" altLang="zh-TW" dirty="0"/>
              <a:t>(</a:t>
            </a:r>
            <a:r>
              <a:rPr lang="zh-TW" altLang="en-US" dirty="0"/>
              <a:t>設定互斥條件，不能同時執行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大富翁遊戲</a:t>
            </a:r>
            <a:r>
              <a:rPr lang="en-US" altLang="zh-TW" dirty="0"/>
              <a:t>(</a:t>
            </a:r>
            <a:r>
              <a:rPr lang="zh-TW" altLang="en-US" dirty="0"/>
              <a:t>連線版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3" y="3424971"/>
            <a:ext cx="3112674" cy="31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資料庫設計 </a:t>
            </a:r>
            <a:r>
              <a:rPr lang="en-US" altLang="zh-TW" dirty="0"/>
              <a:t>20%</a:t>
            </a:r>
          </a:p>
          <a:p>
            <a:pPr lvl="1"/>
            <a:r>
              <a:rPr lang="zh-TW" altLang="en-US" dirty="0"/>
              <a:t>變數傳輸 </a:t>
            </a:r>
            <a:r>
              <a:rPr lang="en-US" altLang="zh-TW" dirty="0"/>
              <a:t>20%</a:t>
            </a:r>
          </a:p>
          <a:p>
            <a:pPr lvl="1"/>
            <a:r>
              <a:rPr lang="zh-TW" altLang="en-US" dirty="0"/>
              <a:t>遊戲室 </a:t>
            </a:r>
            <a:r>
              <a:rPr lang="en-US" altLang="zh-TW" dirty="0"/>
              <a:t>20%</a:t>
            </a:r>
          </a:p>
          <a:p>
            <a:r>
              <a:rPr lang="zh-TW" altLang="en-US" sz="2100" dirty="0"/>
              <a:t>變數值存入資料庫 </a:t>
            </a:r>
            <a:r>
              <a:rPr lang="en-US" altLang="zh-TW" sz="2100" dirty="0"/>
              <a:t>25%</a:t>
            </a:r>
          </a:p>
          <a:p>
            <a:r>
              <a:rPr lang="zh-TW" altLang="en-US" dirty="0"/>
              <a:t>依不同遊戲室名跳至不同遊戲室 </a:t>
            </a:r>
            <a:r>
              <a:rPr lang="en-US" altLang="zh-TW" dirty="0"/>
              <a:t>20%</a:t>
            </a:r>
          </a:p>
          <a:p>
            <a:r>
              <a:rPr lang="zh-TW" altLang="en-US" dirty="0"/>
              <a:t>透過</a:t>
            </a:r>
            <a:r>
              <a:rPr lang="en-US" altLang="zh-TW" dirty="0"/>
              <a:t>Ajax</a:t>
            </a:r>
            <a:r>
              <a:rPr lang="zh-TW" altLang="en-US" dirty="0"/>
              <a:t>即時取值 </a:t>
            </a:r>
            <a:r>
              <a:rPr lang="en-US" altLang="zh-TW" dirty="0"/>
              <a:t>25%</a:t>
            </a:r>
          </a:p>
          <a:p>
            <a:r>
              <a:rPr lang="zh-TW" altLang="en-US" dirty="0"/>
              <a:t>設定互斥條件，使用者不能同時丟骰子 </a:t>
            </a:r>
            <a:r>
              <a:rPr lang="en-US" altLang="zh-TW" dirty="0"/>
              <a:t>20%</a:t>
            </a:r>
          </a:p>
          <a:p>
            <a:endParaRPr lang="zh-TW" altLang="en-US" sz="21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大富翁遊戲</a:t>
            </a:r>
            <a:r>
              <a:rPr lang="en-US" altLang="zh-TW" dirty="0"/>
              <a:t>(</a:t>
            </a:r>
            <a:r>
              <a:rPr lang="zh-TW" altLang="en-US" dirty="0"/>
              <a:t>連線版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300" dirty="0"/>
              <a:t>登入頁面可自動顯示存在遊戲室名 </a:t>
            </a:r>
            <a:r>
              <a:rPr lang="en-US" altLang="zh-TW" sz="2300" dirty="0"/>
              <a:t>+10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所有</a:t>
            </a:r>
            <a:r>
              <a:rPr lang="en-US" altLang="zh-TW" dirty="0" err="1"/>
              <a:t>javascript</a:t>
            </a:r>
            <a:r>
              <a:rPr lang="zh-TW" altLang="en-US" dirty="0"/>
              <a:t>及</a:t>
            </a:r>
            <a:r>
              <a:rPr lang="en-US" altLang="zh-TW" dirty="0" err="1"/>
              <a:t>css</a:t>
            </a:r>
            <a:r>
              <a:rPr lang="zh-TW" altLang="en-US" dirty="0"/>
              <a:t>獨立成</a:t>
            </a:r>
            <a:r>
              <a:rPr lang="en-US" altLang="zh-TW" dirty="0"/>
              <a:t>.</a:t>
            </a:r>
            <a:r>
              <a:rPr lang="en-US" altLang="zh-TW" dirty="0" err="1"/>
              <a:t>js</a:t>
            </a:r>
            <a:r>
              <a:rPr lang="zh-TW" altLang="en-US" dirty="0"/>
              <a:t>和</a:t>
            </a:r>
            <a:r>
              <a:rPr lang="en-US" altLang="zh-TW" dirty="0"/>
              <a:t>.</a:t>
            </a:r>
            <a:r>
              <a:rPr lang="en-US" altLang="zh-TW" dirty="0" err="1"/>
              <a:t>css</a:t>
            </a:r>
            <a:endParaRPr lang="en-US" altLang="zh-TW" dirty="0"/>
          </a:p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01/15 23:59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en-US" altLang="zh-TW" dirty="0"/>
              <a:t>Demo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/>
              <a:t>請跟助教約時間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檔案上傳到</a:t>
            </a:r>
            <a:r>
              <a:rPr lang="en-US" altLang="zh-TW" dirty="0"/>
              <a:t>portal</a:t>
            </a:r>
          </a:p>
          <a:p>
            <a:pPr lvl="2"/>
            <a:r>
              <a:rPr lang="zh-TW" altLang="en-US" dirty="0"/>
              <a:t>檔名：</a:t>
            </a:r>
            <a:r>
              <a:rPr lang="en-US" altLang="zh-TW" dirty="0"/>
              <a:t> s</a:t>
            </a:r>
            <a:r>
              <a:rPr lang="zh-TW" altLang="en-US" dirty="0"/>
              <a:t>學號</a:t>
            </a:r>
            <a:r>
              <a:rPr lang="en-US" altLang="zh-TW" dirty="0"/>
              <a:t>_HW4.zip</a:t>
            </a:r>
          </a:p>
          <a:p>
            <a:pPr lvl="3"/>
            <a:r>
              <a:rPr lang="zh-TW" altLang="en-US" dirty="0"/>
              <a:t>包含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_HW4.html,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_HW4.js, s</a:t>
            </a:r>
            <a:r>
              <a:rPr lang="zh-TW" altLang="en-US" dirty="0"/>
              <a:t>學號</a:t>
            </a:r>
            <a:r>
              <a:rPr lang="en-US" altLang="zh-TW" dirty="0"/>
              <a:t>_HW4.css,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_HW4.sql</a:t>
            </a:r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3311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199</TotalTime>
  <Words>227</Words>
  <Application>Microsoft Office PowerPoint</Application>
  <PresentationFormat>如螢幕大小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Corbel</vt:lpstr>
      <vt:lpstr>Custom Theme</vt:lpstr>
      <vt:lpstr>Homework 4</vt:lpstr>
      <vt:lpstr>大富翁遊戲(連線版)</vt:lpstr>
      <vt:lpstr>大富翁遊戲(連線版)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60</cp:revision>
  <dcterms:created xsi:type="dcterms:W3CDTF">2014-10-13T00:41:19Z</dcterms:created>
  <dcterms:modified xsi:type="dcterms:W3CDTF">2024-12-18T05:55:37Z</dcterms:modified>
</cp:coreProperties>
</file>