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18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C067B1-682E-4E87-9B7D-535FB12FB287}" type="datetimeFigureOut">
              <a:rPr lang="zh-TW" altLang="en-US" smtClean="0"/>
              <a:t>2024/12/25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D49FF9-563D-423F-B1B0-D396FCDA5C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71486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1.jpg"/>
          <p:cNvPicPr>
            <a:picLocks noChangeAspect="1"/>
          </p:cNvPicPr>
          <p:nvPr/>
        </p:nvPicPr>
        <p:blipFill>
          <a:blip r:embed="rId2" cstate="print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2.png"/>
          <p:cNvPicPr>
            <a:picLocks noChangeAspect="1"/>
          </p:cNvPicPr>
          <p:nvPr/>
        </p:nvPicPr>
        <p:blipFill>
          <a:blip r:embed="rId3" cstate="print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763" y="431"/>
            <a:ext cx="12190477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3.png"/>
          <p:cNvPicPr>
            <a:picLocks noChangeAspect="1"/>
          </p:cNvPicPr>
          <p:nvPr/>
        </p:nvPicPr>
        <p:blipFill>
          <a:blip r:embed="rId4" cstate="print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763" y="431"/>
            <a:ext cx="12190477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4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63" y="431"/>
            <a:ext cx="12190477" cy="6857143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Rectangle 31"/>
          <p:cNvSpPr>
            <a:spLocks noGrp="1"/>
          </p:cNvSpPr>
          <p:nvPr>
            <p:ph type="subTitle" idx="1"/>
          </p:nvPr>
        </p:nvSpPr>
        <p:spPr>
          <a:xfrm>
            <a:off x="3323645" y="5094580"/>
            <a:ext cx="8258755" cy="925223"/>
          </a:xfrm>
        </p:spPr>
        <p:txBody>
          <a:bodyPr/>
          <a:lstStyle>
            <a:lvl1pPr marL="0" indent="0" algn="r" latinLnBrk="0">
              <a:buNone/>
              <a:defRPr lang="zh-TW" sz="2100"/>
            </a:lvl1pPr>
            <a:lvl2pPr marL="342900" indent="0" algn="ctr">
              <a:buNone/>
            </a:lvl2pPr>
            <a:lvl3pPr marL="685800" indent="0" algn="ctr">
              <a:buNone/>
            </a:lvl3pPr>
            <a:lvl4pPr marL="1028700" indent="0" algn="ctr">
              <a:buNone/>
            </a:lvl4pPr>
            <a:lvl5pPr marL="1371600" indent="0" algn="ctr">
              <a:buNone/>
            </a:lvl5pPr>
            <a:lvl6pPr marL="1714500" indent="0" algn="ctr">
              <a:buNone/>
            </a:lvl6pPr>
            <a:lvl7pPr marL="2057400" indent="0" algn="ctr">
              <a:buNone/>
            </a:lvl7pPr>
            <a:lvl8pPr marL="2400300" indent="0" algn="ctr">
              <a:buNone/>
            </a:lvl8pPr>
            <a:lvl9pPr marL="2743200" indent="0" algn="ctr">
              <a:buNone/>
            </a:lvl9pPr>
          </a:lstStyle>
          <a:p>
            <a:r>
              <a:rPr lang="zh-TW" altLang="en-US"/>
              <a:t>按一下以編輯母片副標題樣式</a:t>
            </a:r>
            <a:endParaRPr lang="zh-TW"/>
          </a:p>
        </p:txBody>
      </p:sp>
      <p:sp>
        <p:nvSpPr>
          <p:cNvPr id="5" name="Rectangle 5"/>
          <p:cNvSpPr>
            <a:spLocks noGrp="1"/>
          </p:cNvSpPr>
          <p:nvPr>
            <p:ph type="ctrTitle"/>
          </p:nvPr>
        </p:nvSpPr>
        <p:spPr>
          <a:xfrm>
            <a:off x="1478648" y="3606803"/>
            <a:ext cx="10103752" cy="1470025"/>
          </a:xfrm>
        </p:spPr>
        <p:txBody>
          <a:bodyPr anchor="b" anchorCtr="0"/>
          <a:lstStyle>
            <a:lvl1pPr algn="r" latinLnBrk="0">
              <a:defRPr lang="zh-TW" sz="3000"/>
            </a:lvl1pPr>
          </a:lstStyle>
          <a:p>
            <a:r>
              <a:rPr lang="zh-TW" altLang="en-US"/>
              <a:t>按一下以編輯母片標題樣式</a:t>
            </a:r>
            <a:endParaRPr lang="zh-TW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7EC77-3A8D-471E-94F2-81AF5CB0F055}" type="datetimeFigureOut">
              <a:rPr lang="zh-TW" altLang="en-US" smtClean="0"/>
              <a:t>2024/12/25</a:t>
            </a:fld>
            <a:endParaRPr lang="zh-TW" alt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9F933FF-1EA1-4EE8-BC3D-16E5392AAC0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0176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9" name="Rectangle 8"/>
          <p:cNvSpPr>
            <a:spLocks noGrp="1"/>
          </p:cNvSpPr>
          <p:nvPr>
            <p:ph type="title"/>
          </p:nvPr>
        </p:nvSpPr>
        <p:spPr>
          <a:xfrm>
            <a:off x="609600" y="359465"/>
            <a:ext cx="109728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 altLang="en-US"/>
              <a:t>按一下以編輯母片標題樣式</a:t>
            </a:r>
            <a:endParaRPr lang="zh-TW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7EC77-3A8D-471E-94F2-81AF5CB0F055}" type="datetimeFigureOut">
              <a:rPr lang="zh-TW" altLang="en-US" smtClean="0"/>
              <a:t>2024/12/25</a:t>
            </a:fld>
            <a:endParaRPr lang="zh-TW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9F933FF-1EA1-4EE8-BC3D-16E5392AAC0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8610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Grp="1"/>
          </p:cNvSpPr>
          <p:nvPr>
            <p:ph type="title"/>
          </p:nvPr>
        </p:nvSpPr>
        <p:spPr>
          <a:xfrm>
            <a:off x="609600" y="359465"/>
            <a:ext cx="109728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 altLang="en-US"/>
              <a:t>按一下以編輯母片標題樣式</a:t>
            </a:r>
            <a:endParaRPr lang="zh-TW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7EC77-3A8D-471E-94F2-81AF5CB0F055}" type="datetimeFigureOut">
              <a:rPr lang="zh-TW" altLang="en-US" smtClean="0"/>
              <a:t>2024/12/25</a:t>
            </a:fld>
            <a:endParaRPr lang="zh-TW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9F933FF-1EA1-4EE8-BC3D-16E5392AAC0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7689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7EC77-3A8D-471E-94F2-81AF5CB0F055}" type="datetimeFigureOut">
              <a:rPr lang="zh-TW" altLang="en-US" smtClean="0"/>
              <a:t>2024/12/25</a:t>
            </a:fld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9F933FF-1EA1-4EE8-BC3D-16E5392AAC0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0851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兩欄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/>
          </p:cNvSpPr>
          <p:nvPr>
            <p:ph type="body"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11" name="Rectangle 11"/>
          <p:cNvSpPr>
            <a:spLocks noGrp="1"/>
          </p:cNvSpPr>
          <p:nvPr>
            <p:ph type="body"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8" name="Rectangle 7"/>
          <p:cNvSpPr>
            <a:spLocks noGrp="1"/>
          </p:cNvSpPr>
          <p:nvPr>
            <p:ph type="title"/>
          </p:nvPr>
        </p:nvSpPr>
        <p:spPr>
          <a:xfrm>
            <a:off x="609600" y="359465"/>
            <a:ext cx="109728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 altLang="en-US"/>
              <a:t>按一下以編輯母片標題樣式</a:t>
            </a:r>
            <a:endParaRPr lang="zh-TW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7EC77-3A8D-471E-94F2-81AF5CB0F055}" type="datetimeFigureOut">
              <a:rPr lang="zh-TW" altLang="en-US" smtClean="0"/>
              <a:t>2024/12/25</a:t>
            </a:fld>
            <a:endParaRPr lang="zh-TW" alt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9F933FF-1EA1-4EE8-BC3D-16E5392AAC0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3181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7" name="Rectangle 6"/>
          <p:cNvSpPr>
            <a:spLocks noGrp="1"/>
          </p:cNvSpPr>
          <p:nvPr>
            <p:ph type="title"/>
          </p:nvPr>
        </p:nvSpPr>
        <p:spPr>
          <a:xfrm>
            <a:off x="609600" y="359465"/>
            <a:ext cx="109728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 altLang="en-US"/>
              <a:t>按一下以編輯母片標題樣式</a:t>
            </a:r>
            <a:endParaRPr lang="zh-TW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7EC77-3A8D-471E-94F2-81AF5CB0F055}" type="datetimeFigureOut">
              <a:rPr lang="zh-TW" altLang="en-US" smtClean="0"/>
              <a:t>2024/12/25</a:t>
            </a:fld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9F933FF-1EA1-4EE8-BC3D-16E5392AAC0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337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30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17" name="Rectangle 17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8" name="Rectangle 7"/>
          <p:cNvSpPr>
            <a:spLocks noGrp="1"/>
          </p:cNvSpPr>
          <p:nvPr>
            <p:ph type="title"/>
          </p:nvPr>
        </p:nvSpPr>
        <p:spPr>
          <a:xfrm>
            <a:off x="609600" y="359465"/>
            <a:ext cx="109728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 altLang="en-US"/>
              <a:t>按一下以編輯母片標題樣式</a:t>
            </a:r>
            <a:endParaRPr lang="zh-TW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7EC77-3A8D-471E-94F2-81AF5CB0F055}" type="datetimeFigureOut">
              <a:rPr lang="zh-TW" altLang="en-US" smtClean="0"/>
              <a:t>2024/12/25</a:t>
            </a:fld>
            <a:endParaRPr lang="zh-TW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9F933FF-1EA1-4EE8-BC3D-16E5392AAC0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5700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shade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5.png"/>
          <p:cNvPicPr>
            <a:picLocks noChangeAspect="1"/>
          </p:cNvPicPr>
          <p:nvPr/>
        </p:nvPicPr>
        <p:blipFill>
          <a:blip r:embed="rId9" cstate="print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763" y="431"/>
            <a:ext cx="12190477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6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63" y="431"/>
            <a:ext cx="12190477" cy="6857143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Rectangle 30"/>
          <p:cNvSpPr>
            <a:spLocks noGrp="1"/>
          </p:cNvSpPr>
          <p:nvPr>
            <p:ph type="title"/>
          </p:nvPr>
        </p:nvSpPr>
        <p:spPr>
          <a:xfrm>
            <a:off x="609600" y="359465"/>
            <a:ext cx="109728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/>
              <a:t>按一下以編輯母片標題樣式</a:t>
            </a:r>
          </a:p>
        </p:txBody>
      </p:sp>
      <p:sp>
        <p:nvSpPr>
          <p:cNvPr id="12" name="Rectangle 1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</a:p>
        </p:txBody>
      </p:sp>
      <p:sp>
        <p:nvSpPr>
          <p:cNvPr id="6" name="Rectangle 6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</p:spPr>
        <p:txBody>
          <a:bodyPr/>
          <a:lstStyle>
            <a:lvl1pPr latinLnBrk="0">
              <a:defRPr lang="zh-TW" sz="750">
                <a:latin typeface="+mn-lt"/>
              </a:defRPr>
            </a:lvl1pPr>
          </a:lstStyle>
          <a:p>
            <a:fld id="{B277EC77-3A8D-471E-94F2-81AF5CB0F055}" type="datetimeFigureOut">
              <a:rPr lang="zh-TW" altLang="en-US" smtClean="0"/>
              <a:t>2024/12/25</a:t>
            </a:fld>
            <a:endParaRPr lang="zh-TW" altLang="en-US"/>
          </a:p>
        </p:txBody>
      </p:sp>
      <p:sp>
        <p:nvSpPr>
          <p:cNvPr id="20" name="Rectangle 20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 algn="ctr" latinLnBrk="0">
              <a:defRPr lang="zh-TW" sz="750"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21" name="Rectangle 21"/>
          <p:cNvSpPr>
            <a:spLocks noGrp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</p:spPr>
        <p:txBody>
          <a:bodyPr/>
          <a:lstStyle>
            <a:lvl1pPr latinLnBrk="0">
              <a:defRPr lang="zh-TW" sz="750">
                <a:latin typeface="+mn-lt"/>
              </a:defRPr>
            </a:lvl1pPr>
          </a:lstStyle>
          <a:p>
            <a:fld id="{D9F933FF-1EA1-4EE8-BC3D-16E5392AAC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2237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xStyles>
    <p:titleStyle>
      <a:defPPr>
        <a:defRPr lang="zh-TW" sz="3300">
          <a:solidFill>
            <a:schemeClr val="tx1"/>
          </a:solidFill>
          <a:latin typeface="+mj-lt"/>
          <a:ea typeface="+mj-ea"/>
          <a:cs typeface="+mj-cs"/>
        </a:defRPr>
      </a:defPPr>
      <a:lvl1pPr algn="l" eaLnBrk="1" latinLnBrk="0" hangingPunct="1">
        <a:buNone/>
        <a:defRPr lang="zh-TW" sz="2700">
          <a:solidFill>
            <a:schemeClr val="tx1">
              <a:alpha val="100000"/>
            </a:schemeClr>
          </a:solidFill>
          <a:latin typeface="+mj-lt"/>
        </a:defRPr>
      </a:lvl1pPr>
    </p:titleStyle>
    <p:bodyStyle>
      <a:defPPr>
        <a:defRPr lang="zh-TW">
          <a:solidFill>
            <a:schemeClr val="tx1"/>
          </a:solidFill>
          <a:latin typeface="+mn-lt"/>
          <a:ea typeface="+mn-ea"/>
          <a:cs typeface="+mn-cs"/>
        </a:defRPr>
      </a:defPPr>
      <a:lvl1pPr marL="257175" indent="-257175" eaLnBrk="1" latinLnBrk="0" hangingPunct="1">
        <a:buChar char="•"/>
        <a:defRPr lang="zh-TW" sz="2100">
          <a:latin typeface="+mn-lt"/>
        </a:defRPr>
      </a:lvl1pPr>
      <a:lvl2pPr marL="557213" indent="-214313" eaLnBrk="1" hangingPunct="1">
        <a:buChar char="–"/>
        <a:defRPr lang="zh-TW" sz="1800">
          <a:latin typeface="+mn-lt"/>
        </a:defRPr>
      </a:lvl2pPr>
      <a:lvl3pPr marL="857250" indent="-171450" eaLnBrk="1" hangingPunct="1">
        <a:buChar char="•"/>
        <a:defRPr lang="zh-TW" sz="1800">
          <a:latin typeface="+mn-lt"/>
        </a:defRPr>
      </a:lvl3pPr>
      <a:lvl4pPr marL="1200150" indent="-171450" eaLnBrk="1" hangingPunct="1">
        <a:buChar char="–"/>
        <a:defRPr lang="zh-TW" sz="1500">
          <a:latin typeface="+mn-lt"/>
        </a:defRPr>
      </a:lvl4pPr>
      <a:lvl5pPr marL="1543050" indent="-171450" eaLnBrk="1" hangingPunct="1">
        <a:buChar char="»"/>
        <a:defRPr lang="zh-TW" sz="1500">
          <a:latin typeface="+mn-lt"/>
        </a:defRPr>
      </a:lvl5pPr>
      <a:lvl6pPr marL="1885950" indent="-171450" eaLnBrk="1" hangingPunct="1">
        <a:buChar char="•"/>
        <a:defRPr lang="zh-TW" sz="1500"/>
      </a:lvl6pPr>
      <a:lvl7pPr marL="2228850" indent="-171450" eaLnBrk="1" hangingPunct="1">
        <a:buChar char="•"/>
        <a:defRPr lang="zh-TW" sz="1500"/>
      </a:lvl7pPr>
      <a:lvl8pPr marL="2571750" indent="-171450" eaLnBrk="1" hangingPunct="1">
        <a:buChar char="•"/>
        <a:defRPr lang="zh-TW" sz="1500"/>
      </a:lvl8pPr>
      <a:lvl9pPr marL="2914650" indent="-171450" eaLnBrk="1" hangingPunct="1">
        <a:buChar char="•"/>
        <a:defRPr lang="zh-TW" sz="1500"/>
      </a:lvl9pPr>
    </p:bodyStyle>
    <p:otherStyle>
      <a:defPPr>
        <a:defRPr lang="zh-TW">
          <a:solidFill>
            <a:schemeClr val="tx1"/>
          </a:solidFill>
          <a:latin typeface="+mn-lt"/>
          <a:ea typeface="+mn-ea"/>
          <a:cs typeface="+mn-cs"/>
        </a:defRPr>
      </a:defPPr>
      <a:lvl1pPr marL="0" eaLnBrk="1" latinLnBrk="0" hangingPunct="1">
        <a:defRPr/>
      </a:lvl1pPr>
      <a:lvl2pPr marL="342900" eaLnBrk="1" hangingPunct="1">
        <a:defRPr/>
      </a:lvl2pPr>
      <a:lvl3pPr marL="685800" eaLnBrk="1" hangingPunct="1">
        <a:defRPr/>
      </a:lvl3pPr>
      <a:lvl4pPr marL="1028700" eaLnBrk="1" hangingPunct="1">
        <a:defRPr/>
      </a:lvl4pPr>
      <a:lvl5pPr marL="1371600" eaLnBrk="1" hangingPunct="1">
        <a:defRPr/>
      </a:lvl5pPr>
      <a:lvl6pPr marL="1714500" eaLnBrk="1" hangingPunct="1">
        <a:defRPr/>
      </a:lvl6pPr>
      <a:lvl7pPr marL="2057400" eaLnBrk="1" hangingPunct="1">
        <a:defRPr/>
      </a:lvl7pPr>
      <a:lvl8pPr marL="2400300" eaLnBrk="1" hangingPunct="1">
        <a:defRPr/>
      </a:lvl8pPr>
      <a:lvl9pPr marL="2743200" eaLnBrk="1" hangingPunct="1">
        <a:defRPr/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creencast-o-matic.com/" TargetMode="External"/><Relationship Id="rId2" Type="http://schemas.openxmlformats.org/officeDocument/2006/relationships/hyperlink" Target="https://www.techsmith.com/camtasia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/>
              <a:t>Homework 5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40891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請錄一段影片介紹期末專題 </a:t>
            </a:r>
            <a:endParaRPr lang="en-US" altLang="zh-TW" dirty="0"/>
          </a:p>
          <a:p>
            <a:pPr lvl="1"/>
            <a:r>
              <a:rPr lang="zh-TW" altLang="en-US" dirty="0"/>
              <a:t>大約</a:t>
            </a:r>
            <a:r>
              <a:rPr lang="en-US" altLang="zh-TW" dirty="0"/>
              <a:t> 3 </a:t>
            </a:r>
            <a:r>
              <a:rPr lang="en-US" altLang="zh-TW" dirty="0" err="1"/>
              <a:t>mins</a:t>
            </a:r>
            <a:r>
              <a:rPr lang="zh-TW" altLang="en-US" dirty="0"/>
              <a:t>，並上傳網路社群</a:t>
            </a:r>
            <a:endParaRPr lang="en-US" altLang="zh-TW" dirty="0"/>
          </a:p>
          <a:p>
            <a:pPr lvl="1"/>
            <a:r>
              <a:rPr lang="zh-TW" altLang="en-US" dirty="0"/>
              <a:t>此作業為團體作業</a:t>
            </a:r>
            <a:endParaRPr lang="en-US" altLang="zh-TW" dirty="0"/>
          </a:p>
          <a:p>
            <a:pPr lvl="1"/>
            <a:r>
              <a:rPr lang="zh-TW" altLang="en-US" dirty="0"/>
              <a:t>同組只需繳交一份</a:t>
            </a:r>
            <a:endParaRPr lang="en-US" altLang="zh-TW" dirty="0"/>
          </a:p>
          <a:p>
            <a:pPr lvl="1"/>
            <a:r>
              <a:rPr lang="zh-TW" altLang="en-US" dirty="0"/>
              <a:t>影片內第一畫面需註明組員、題目</a:t>
            </a:r>
            <a:endParaRPr lang="en-US" altLang="zh-TW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Homework 5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B6DA46-5FB9-4207-AA1C-7B1F4803391C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6233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Software</a:t>
            </a:r>
          </a:p>
          <a:p>
            <a:pPr lvl="1"/>
            <a:r>
              <a:rPr lang="en-US" altLang="zh-TW" dirty="0"/>
              <a:t>Camtasia Studio</a:t>
            </a:r>
          </a:p>
          <a:p>
            <a:pPr lvl="2"/>
            <a:r>
              <a:rPr lang="en-US" altLang="zh-TW" dirty="0">
                <a:hlinkClick r:id="rId2"/>
              </a:rPr>
              <a:t>https://www.techsmith.com/camtasia.html</a:t>
            </a:r>
            <a:endParaRPr lang="en-US" altLang="zh-TW" dirty="0"/>
          </a:p>
          <a:p>
            <a:pPr lvl="1"/>
            <a:r>
              <a:rPr lang="en-US" altLang="zh-TW" dirty="0"/>
              <a:t>Screencast</a:t>
            </a:r>
          </a:p>
          <a:p>
            <a:pPr lvl="2"/>
            <a:r>
              <a:rPr lang="en-US" altLang="zh-TW" dirty="0">
                <a:hlinkClick r:id="rId3"/>
              </a:rPr>
              <a:t>http://www.screencast-o-matic.com/</a:t>
            </a:r>
            <a:endParaRPr lang="en-US" altLang="zh-TW" dirty="0"/>
          </a:p>
          <a:p>
            <a:pPr lvl="1"/>
            <a:r>
              <a:rPr lang="en-US" altLang="zh-TW" dirty="0" err="1"/>
              <a:t>Obs</a:t>
            </a:r>
            <a:endParaRPr lang="en-US" altLang="zh-TW" dirty="0"/>
          </a:p>
          <a:p>
            <a:pPr lvl="1"/>
            <a:r>
              <a:rPr lang="en-US" altLang="zh-TW" dirty="0"/>
              <a:t>…</a:t>
            </a:r>
          </a:p>
          <a:p>
            <a:pPr lvl="1"/>
            <a:endParaRPr lang="en-US" altLang="zh-TW" dirty="0"/>
          </a:p>
          <a:p>
            <a:pPr lvl="1"/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Homework 5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B6DA46-5FB9-4207-AA1C-7B1F4803391C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4619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繳交方式</a:t>
            </a:r>
            <a:endParaRPr lang="en-US" altLang="zh-TW" dirty="0"/>
          </a:p>
          <a:p>
            <a:pPr lvl="1"/>
            <a:r>
              <a:rPr lang="zh-TW" altLang="en-US" dirty="0"/>
              <a:t>檔案上傳到</a:t>
            </a:r>
            <a:r>
              <a:rPr lang="en-US" altLang="zh-TW" dirty="0"/>
              <a:t>portal </a:t>
            </a:r>
          </a:p>
          <a:p>
            <a:pPr lvl="2"/>
            <a:r>
              <a:rPr lang="zh-TW" altLang="en-US" dirty="0"/>
              <a:t>檔名：</a:t>
            </a:r>
            <a:r>
              <a:rPr lang="en-US" altLang="zh-TW" dirty="0"/>
              <a:t> s</a:t>
            </a:r>
            <a:r>
              <a:rPr lang="zh-TW" altLang="en-US" dirty="0"/>
              <a:t>學號</a:t>
            </a:r>
            <a:r>
              <a:rPr lang="en-US" altLang="zh-TW" dirty="0"/>
              <a:t>_HW5.txt</a:t>
            </a:r>
          </a:p>
          <a:p>
            <a:pPr lvl="3"/>
            <a:r>
              <a:rPr lang="zh-TW" altLang="en-US" dirty="0">
                <a:solidFill>
                  <a:srgbClr val="FF0000"/>
                </a:solidFill>
              </a:rPr>
              <a:t>內容為期末專題題目、組員學號姓名、影片網址</a:t>
            </a:r>
            <a:endParaRPr lang="en-US" altLang="zh-TW" dirty="0">
              <a:solidFill>
                <a:srgbClr val="FF0000"/>
              </a:solidFill>
            </a:endParaRPr>
          </a:p>
          <a:p>
            <a:pPr lvl="3"/>
            <a:r>
              <a:rPr lang="zh-TW" altLang="en-US" dirty="0">
                <a:solidFill>
                  <a:srgbClr val="FF0000"/>
                </a:solidFill>
              </a:rPr>
              <a:t>檔名未依格式扣</a:t>
            </a:r>
            <a:r>
              <a:rPr lang="en-US" altLang="zh-TW" dirty="0">
                <a:solidFill>
                  <a:srgbClr val="FF0000"/>
                </a:solidFill>
              </a:rPr>
              <a:t>10%</a:t>
            </a:r>
            <a:endParaRPr lang="zh-TW" altLang="en-US" dirty="0">
              <a:solidFill>
                <a:srgbClr val="FF0000"/>
              </a:solidFill>
            </a:endParaRPr>
          </a:p>
          <a:p>
            <a:pPr lvl="2"/>
            <a:endParaRPr lang="en-US" altLang="zh-TW" dirty="0"/>
          </a:p>
          <a:p>
            <a:r>
              <a:rPr lang="en-US" altLang="zh-TW" dirty="0"/>
              <a:t>Deadline</a:t>
            </a:r>
          </a:p>
          <a:p>
            <a:pPr lvl="1"/>
            <a:r>
              <a:rPr lang="en-US" altLang="zh-TW"/>
              <a:t>2025/01/16 </a:t>
            </a:r>
            <a:r>
              <a:rPr lang="en-US" altLang="zh-TW" dirty="0"/>
              <a:t>23:59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Homework 5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B6DA46-5FB9-4207-AA1C-7B1F4803391C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3151321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模組">
      <a:maj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 Effects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40000">
              <a:schemeClr val="phClr">
                <a:tint val="100000"/>
                <a:shade val="70000"/>
                <a:satMod val="145000"/>
              </a:schemeClr>
            </a:gs>
            <a:gs pos="100000">
              <a:schemeClr val="phClr">
                <a:tint val="85000"/>
                <a:shade val="100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30000">
              <a:schemeClr val="phClr">
                <a:tint val="100000"/>
                <a:shade val="65000"/>
                <a:satMod val="155000"/>
              </a:schemeClr>
            </a:gs>
            <a:gs pos="100000">
              <a:schemeClr val="phClr">
                <a:tint val="60000"/>
                <a:shade val="10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Week 4 Q&amp;A.v1</Template>
  <TotalTime>15183</TotalTime>
  <Words>112</Words>
  <Application>Microsoft Office PowerPoint</Application>
  <PresentationFormat>寬螢幕</PresentationFormat>
  <Paragraphs>27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7" baseType="lpstr">
      <vt:lpstr>Calibri</vt:lpstr>
      <vt:lpstr>Corbel</vt:lpstr>
      <vt:lpstr>Custom Theme</vt:lpstr>
      <vt:lpstr>Homework 5</vt:lpstr>
      <vt:lpstr>Homework 5</vt:lpstr>
      <vt:lpstr>Homework 5</vt:lpstr>
      <vt:lpstr>Homework 5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Homework2</dc:title>
  <dc:creator>tinin</dc:creator>
  <cp:lastModifiedBy>簡廷因</cp:lastModifiedBy>
  <cp:revision>73</cp:revision>
  <dcterms:created xsi:type="dcterms:W3CDTF">2014-10-13T00:41:19Z</dcterms:created>
  <dcterms:modified xsi:type="dcterms:W3CDTF">2024-12-24T16:51:19Z</dcterms:modified>
</cp:coreProperties>
</file>