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80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3"/>
            <a:ext cx="10103752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javascript</a:t>
            </a:r>
            <a:r>
              <a:rPr lang="zh-TW" altLang="en-US" dirty="0"/>
              <a:t>撰寫簡易版大富翁遊戲，遊戲規則如大富翁桌遊</a:t>
            </a:r>
            <a:endParaRPr lang="en-US" altLang="zh-TW" dirty="0"/>
          </a:p>
          <a:p>
            <a:pPr lvl="1"/>
            <a:r>
              <a:rPr lang="zh-TW" altLang="en-US" dirty="0"/>
              <a:t>條件規則</a:t>
            </a:r>
            <a:endParaRPr lang="en-US" altLang="zh-TW" dirty="0"/>
          </a:p>
          <a:p>
            <a:pPr lvl="2"/>
            <a:r>
              <a:rPr lang="zh-TW" altLang="en-US" dirty="0"/>
              <a:t>遊戲人數</a:t>
            </a:r>
            <a:r>
              <a:rPr lang="en-US" altLang="zh-TW" dirty="0"/>
              <a:t>4</a:t>
            </a:r>
            <a:r>
              <a:rPr lang="zh-TW" altLang="en-US" dirty="0"/>
              <a:t>人 </a:t>
            </a:r>
            <a:r>
              <a:rPr lang="en-US" altLang="zh-TW" dirty="0"/>
              <a:t>(</a:t>
            </a:r>
            <a:r>
              <a:rPr lang="zh-TW" altLang="en-US" dirty="0"/>
              <a:t>需在頁面上顯示目前使用者是誰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起始金額為</a:t>
            </a:r>
            <a:r>
              <a:rPr lang="en-US" altLang="zh-TW" dirty="0"/>
              <a:t>10000</a:t>
            </a:r>
          </a:p>
          <a:p>
            <a:pPr lvl="2"/>
            <a:r>
              <a:rPr lang="zh-TW" altLang="en-US" dirty="0"/>
              <a:t>每買一筆土地</a:t>
            </a:r>
            <a:r>
              <a:rPr lang="en-US" altLang="zh-TW" dirty="0"/>
              <a:t>1000</a:t>
            </a:r>
            <a:r>
              <a:rPr lang="zh-TW" altLang="en-US" dirty="0"/>
              <a:t>、房子加蓋</a:t>
            </a:r>
            <a:r>
              <a:rPr lang="en-US" altLang="zh-TW" dirty="0"/>
              <a:t>500(</a:t>
            </a:r>
            <a:r>
              <a:rPr lang="zh-TW" altLang="en-US" dirty="0"/>
              <a:t>最多</a:t>
            </a:r>
            <a:r>
              <a:rPr lang="en-US" altLang="zh-TW" dirty="0"/>
              <a:t>5</a:t>
            </a:r>
            <a:r>
              <a:rPr lang="zh-TW" altLang="en-US" dirty="0"/>
              <a:t>層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佔領土地後背景須改所屬顏色、蓋房子需用數字顯示幾層</a:t>
            </a:r>
            <a:endParaRPr lang="en-US" altLang="zh-TW" dirty="0"/>
          </a:p>
          <a:p>
            <a:pPr lvl="2"/>
            <a:r>
              <a:rPr lang="zh-TW" altLang="en-US" dirty="0"/>
              <a:t>租金算法</a:t>
            </a:r>
            <a:r>
              <a:rPr lang="en-US" altLang="zh-TW" dirty="0"/>
              <a:t>(</a:t>
            </a:r>
            <a:r>
              <a:rPr lang="zh-TW" altLang="en-US" dirty="0"/>
              <a:t>土地</a:t>
            </a:r>
            <a:r>
              <a:rPr lang="en-US" altLang="zh-TW" dirty="0"/>
              <a:t>+</a:t>
            </a:r>
            <a:r>
              <a:rPr lang="zh-TW" altLang="en-US" dirty="0"/>
              <a:t>房子幾層</a:t>
            </a:r>
            <a:r>
              <a:rPr lang="en-US" altLang="zh-TW" dirty="0"/>
              <a:t>)</a:t>
            </a:r>
            <a:r>
              <a:rPr lang="zh-TW" altLang="en-US" dirty="0"/>
              <a:t>*</a:t>
            </a:r>
            <a:r>
              <a:rPr lang="en-US" altLang="zh-TW" dirty="0"/>
              <a:t>500</a:t>
            </a:r>
          </a:p>
          <a:p>
            <a:pPr lvl="3"/>
            <a:r>
              <a:rPr lang="zh-TW" altLang="en-US" dirty="0"/>
              <a:t>例如：只有土地</a:t>
            </a:r>
            <a:r>
              <a:rPr lang="en-US" altLang="zh-TW" dirty="0"/>
              <a:t>500, </a:t>
            </a:r>
            <a:r>
              <a:rPr lang="zh-TW" altLang="en-US" dirty="0"/>
              <a:t>一層房子 </a:t>
            </a:r>
            <a:r>
              <a:rPr lang="en-US" altLang="zh-TW" dirty="0"/>
              <a:t>1000</a:t>
            </a:r>
          </a:p>
          <a:p>
            <a:pPr lvl="2"/>
            <a:r>
              <a:rPr lang="zh-TW" altLang="en-US" dirty="0"/>
              <a:t>買地</a:t>
            </a:r>
            <a:r>
              <a:rPr lang="en-US" altLang="zh-TW" dirty="0"/>
              <a:t>/</a:t>
            </a:r>
            <a:r>
              <a:rPr lang="zh-TW" altLang="en-US" dirty="0"/>
              <a:t>蓋房子前須跳出視窗給使用者確認</a:t>
            </a:r>
            <a:endParaRPr lang="en-US" altLang="zh-TW" dirty="0"/>
          </a:p>
          <a:p>
            <a:pPr lvl="2"/>
            <a:r>
              <a:rPr lang="zh-TW" altLang="en-US" dirty="0"/>
              <a:t>回到</a:t>
            </a:r>
            <a:r>
              <a:rPr lang="en-US" altLang="zh-TW" dirty="0"/>
              <a:t>/</a:t>
            </a:r>
            <a:r>
              <a:rPr lang="zh-TW" altLang="en-US" dirty="0"/>
              <a:t>經過起始點</a:t>
            </a:r>
            <a:r>
              <a:rPr lang="en-US" altLang="zh-TW" dirty="0"/>
              <a:t>+2000</a:t>
            </a:r>
          </a:p>
          <a:p>
            <a:pPr lvl="2"/>
            <a:r>
              <a:rPr lang="zh-TW" altLang="en-US" dirty="0"/>
              <a:t>每次使用一個骰子</a:t>
            </a:r>
            <a:r>
              <a:rPr lang="en-US" altLang="zh-TW" dirty="0"/>
              <a:t>(</a:t>
            </a:r>
            <a:r>
              <a:rPr lang="zh-TW" altLang="en-US" dirty="0"/>
              <a:t>需顯示在頁面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不用考慮命運、機會</a:t>
            </a:r>
            <a:endParaRPr lang="en-US" altLang="zh-TW" dirty="0"/>
          </a:p>
          <a:p>
            <a:pPr lvl="2"/>
            <a:r>
              <a:rPr lang="zh-TW" altLang="en-US" dirty="0"/>
              <a:t>每隔大小</a:t>
            </a:r>
            <a:r>
              <a:rPr lang="en-US" altLang="zh-TW" dirty="0"/>
              <a:t>100px</a:t>
            </a:r>
            <a:r>
              <a:rPr lang="zh-TW" altLang="en-US" dirty="0"/>
              <a:t>方格</a:t>
            </a:r>
            <a:endParaRPr lang="en-US" altLang="zh-TW" dirty="0"/>
          </a:p>
          <a:p>
            <a:pPr lvl="2"/>
            <a:r>
              <a:rPr lang="zh-TW" altLang="en-US" dirty="0"/>
              <a:t>大小 </a:t>
            </a:r>
            <a:r>
              <a:rPr lang="en-US" altLang="zh-TW" dirty="0"/>
              <a:t>6 x 6 (</a:t>
            </a:r>
            <a:r>
              <a:rPr lang="zh-TW" altLang="en-US" dirty="0"/>
              <a:t>可用</a:t>
            </a:r>
            <a:r>
              <a:rPr lang="en-US" altLang="zh-TW" dirty="0"/>
              <a:t>table</a:t>
            </a:r>
            <a:r>
              <a:rPr lang="zh-TW" altLang="en-US" dirty="0"/>
              <a:t>實作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須即時顯示使用者擁有金額</a:t>
            </a:r>
            <a:endParaRPr lang="en-US" altLang="zh-TW" dirty="0"/>
          </a:p>
          <a:p>
            <a:pPr lvl="2"/>
            <a:r>
              <a:rPr lang="zh-TW" altLang="en-US" dirty="0"/>
              <a:t>需判定倒閉</a:t>
            </a:r>
            <a:endParaRPr lang="en-US" altLang="zh-TW" dirty="0"/>
          </a:p>
          <a:p>
            <a:pPr lvl="2"/>
            <a:r>
              <a:rPr lang="zh-TW" altLang="en-US" dirty="0"/>
              <a:t>需顯示所在位置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大富翁遊戲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60" y="3333531"/>
            <a:ext cx="3112674" cy="31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棋盤設計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使用者切換</a:t>
            </a:r>
            <a:r>
              <a:rPr lang="en-US" altLang="zh-TW" dirty="0"/>
              <a:t>/</a:t>
            </a:r>
            <a:r>
              <a:rPr lang="zh-TW" altLang="en-US" dirty="0"/>
              <a:t>顯示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動態骰子</a:t>
            </a:r>
            <a:r>
              <a:rPr lang="en-US" altLang="zh-TW" dirty="0"/>
              <a:t>10%</a:t>
            </a:r>
            <a:endParaRPr lang="en-US" altLang="zh-TW" sz="1800" dirty="0"/>
          </a:p>
          <a:p>
            <a:r>
              <a:rPr lang="zh-TW" altLang="en-US" dirty="0"/>
              <a:t>使用者金額即時顯示</a:t>
            </a:r>
            <a:r>
              <a:rPr lang="en-US" altLang="zh-TW" dirty="0"/>
              <a:t>/</a:t>
            </a:r>
            <a:r>
              <a:rPr lang="zh-TW" altLang="en-US" dirty="0"/>
              <a:t>更動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買地</a:t>
            </a:r>
            <a:r>
              <a:rPr lang="en-US" altLang="zh-TW" dirty="0"/>
              <a:t>/</a:t>
            </a:r>
            <a:r>
              <a:rPr lang="zh-TW" altLang="en-US" dirty="0"/>
              <a:t>租金判定金額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占地顯示顏色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顯示房屋層數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確認視窗是否占地</a:t>
            </a:r>
            <a:r>
              <a:rPr lang="en-US" altLang="zh-TW" dirty="0"/>
              <a:t>/</a:t>
            </a:r>
            <a:r>
              <a:rPr lang="zh-TW" altLang="en-US" dirty="0"/>
              <a:t>蓋房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回到</a:t>
            </a:r>
            <a:r>
              <a:rPr lang="en-US" altLang="zh-TW" dirty="0"/>
              <a:t>/</a:t>
            </a:r>
            <a:r>
              <a:rPr lang="zh-TW" altLang="en-US" dirty="0"/>
              <a:t>經過起始點判定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顯示所在位置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倒閉判定 </a:t>
            </a:r>
            <a:r>
              <a:rPr lang="en-US" altLang="zh-TW" dirty="0"/>
              <a:t>10%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大富翁遊戲</a:t>
            </a:r>
          </a:p>
        </p:txBody>
      </p:sp>
    </p:spTree>
    <p:extLst>
      <p:ext uri="{BB962C8B-B14F-4D97-AF65-F5344CB8AC3E}">
        <p14:creationId xmlns:p14="http://schemas.microsoft.com/office/powerpoint/2010/main" val="38291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300" dirty="0"/>
              <a:t>動態移動棋子 </a:t>
            </a:r>
            <a:r>
              <a:rPr lang="en-US" altLang="zh-TW" sz="2300" dirty="0"/>
              <a:t>+10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繳交且原始分數達</a:t>
            </a:r>
            <a:r>
              <a:rPr lang="en-US" altLang="zh-TW" dirty="0"/>
              <a:t>90</a:t>
            </a:r>
            <a:r>
              <a:rPr lang="zh-TW" altLang="en-US" dirty="0"/>
              <a:t>分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所有</a:t>
            </a:r>
            <a:r>
              <a:rPr lang="en-US" altLang="zh-TW" dirty="0" err="1"/>
              <a:t>javascript</a:t>
            </a:r>
            <a:r>
              <a:rPr lang="zh-TW" altLang="en-US" dirty="0"/>
              <a:t>及</a:t>
            </a:r>
            <a:r>
              <a:rPr lang="en-US" altLang="zh-TW" dirty="0" err="1"/>
              <a:t>css</a:t>
            </a:r>
            <a:r>
              <a:rPr lang="zh-TW" altLang="en-US" dirty="0"/>
              <a:t>獨立成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zh-TW" altLang="en-US" dirty="0"/>
              <a:t>和</a:t>
            </a:r>
            <a:r>
              <a:rPr lang="en-US" altLang="zh-TW" dirty="0"/>
              <a:t>.</a:t>
            </a:r>
            <a:r>
              <a:rPr lang="en-US" altLang="zh-TW" dirty="0" err="1"/>
              <a:t>css</a:t>
            </a:r>
            <a:endParaRPr lang="en-US" altLang="zh-TW" dirty="0"/>
          </a:p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 dirty="0"/>
              <a:t>12/18 23:59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en-US" altLang="zh-TW" dirty="0"/>
              <a:t>Demo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zh-TW" altLang="en-US" dirty="0"/>
              <a:t>請跟助教約時間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檔案上傳到</a:t>
            </a:r>
            <a:r>
              <a:rPr lang="en-US" altLang="zh-TW" dirty="0"/>
              <a:t>portal</a:t>
            </a:r>
          </a:p>
          <a:p>
            <a:pPr lvl="2"/>
            <a:r>
              <a:rPr lang="zh-TW" altLang="en-US" dirty="0"/>
              <a:t>檔名：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_HW3.html,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_HW3.js, s</a:t>
            </a:r>
            <a:r>
              <a:rPr lang="zh-TW" altLang="en-US" dirty="0"/>
              <a:t>學號</a:t>
            </a:r>
            <a:r>
              <a:rPr lang="en-US" altLang="zh-TW" dirty="0"/>
              <a:t>_HW3.css </a:t>
            </a:r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Q&amp;A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3311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191</TotalTime>
  <Words>312</Words>
  <Application>Microsoft Office PowerPoint</Application>
  <PresentationFormat>寬螢幕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Corbel</vt:lpstr>
      <vt:lpstr>Custom Theme</vt:lpstr>
      <vt:lpstr>Homework 3</vt:lpstr>
      <vt:lpstr>大富翁遊戲</vt:lpstr>
      <vt:lpstr>大富翁遊戲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54</cp:revision>
  <dcterms:created xsi:type="dcterms:W3CDTF">2014-10-13T00:41:19Z</dcterms:created>
  <dcterms:modified xsi:type="dcterms:W3CDTF">2024-11-27T03:24:26Z</dcterms:modified>
</cp:coreProperties>
</file>